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9" r:id="rId2"/>
    <p:sldId id="276" r:id="rId3"/>
    <p:sldId id="268" r:id="rId4"/>
    <p:sldId id="277" r:id="rId5"/>
    <p:sldId id="264" r:id="rId6"/>
    <p:sldId id="265" r:id="rId7"/>
    <p:sldId id="266" r:id="rId8"/>
    <p:sldId id="267" r:id="rId9"/>
    <p:sldId id="278" r:id="rId10"/>
    <p:sldId id="257" r:id="rId11"/>
    <p:sldId id="256" r:id="rId12"/>
    <p:sldId id="274" r:id="rId13"/>
    <p:sldId id="275" r:id="rId14"/>
    <p:sldId id="260" r:id="rId15"/>
    <p:sldId id="279" r:id="rId16"/>
    <p:sldId id="261" r:id="rId17"/>
    <p:sldId id="262" r:id="rId18"/>
    <p:sldId id="269" r:id="rId19"/>
    <p:sldId id="271" r:id="rId20"/>
    <p:sldId id="27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A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80" d="100"/>
          <a:sy n="80" d="100"/>
        </p:scale>
        <p:origin x="-144" y="-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759ED2-BF93-41CA-8A78-AEB3CA659FF2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379EFC-76E7-4885-9A8C-8CF14BFED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736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67014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1297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6138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535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42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5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399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7335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894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897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427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361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027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67E14-3BA2-4243-B9EA-E2C7FD4D8806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B76E8-5BCA-478B-A7D2-0147B70B1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269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emf"/><Relationship Id="rId10" Type="http://schemas.openxmlformats.org/officeDocument/2006/relationships/image" Target="../media/image37.png"/><Relationship Id="rId4" Type="http://schemas.openxmlformats.org/officeDocument/2006/relationships/image" Target="../media/image31.emf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microsoft.com/office/2007/relationships/hdphoto" Target="../media/hdphoto5.wdp"/><Relationship Id="rId3" Type="http://schemas.openxmlformats.org/officeDocument/2006/relationships/image" Target="../media/image41.png"/><Relationship Id="rId7" Type="http://schemas.openxmlformats.org/officeDocument/2006/relationships/image" Target="../media/image30.png"/><Relationship Id="rId12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42.png"/><Relationship Id="rId10" Type="http://schemas.openxmlformats.org/officeDocument/2006/relationships/image" Target="../media/image44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microsoft.com/office/2007/relationships/hdphoto" Target="../media/hdphoto5.wdp"/><Relationship Id="rId3" Type="http://schemas.openxmlformats.org/officeDocument/2006/relationships/image" Target="../media/image41.png"/><Relationship Id="rId7" Type="http://schemas.openxmlformats.org/officeDocument/2006/relationships/image" Target="../media/image30.png"/><Relationship Id="rId12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42.png"/><Relationship Id="rId10" Type="http://schemas.openxmlformats.org/officeDocument/2006/relationships/image" Target="../media/image44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microsoft.com/office/2007/relationships/hdphoto" Target="../media/hdphoto6.wdp"/><Relationship Id="rId5" Type="http://schemas.openxmlformats.org/officeDocument/2006/relationships/image" Target="../media/image5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microsoft.com/office/2007/relationships/hdphoto" Target="../media/hdphoto7.wdp"/><Relationship Id="rId5" Type="http://schemas.openxmlformats.org/officeDocument/2006/relationships/image" Target="../media/image52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slide" Target="slide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openxmlformats.org/officeDocument/2006/relationships/image" Target="../media/image8.jpg"/><Relationship Id="rId9" Type="http://schemas.openxmlformats.org/officeDocument/2006/relationships/image" Target="../media/image10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audio" Target="../media/audio2.wav"/><Relationship Id="rId7" Type="http://schemas.openxmlformats.org/officeDocument/2006/relationships/image" Target="../media/image15.jpeg"/><Relationship Id="rId12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slide" Target="slide5.xml"/><Relationship Id="rId5" Type="http://schemas.openxmlformats.org/officeDocument/2006/relationships/image" Target="../media/image10.gif"/><Relationship Id="rId10" Type="http://schemas.openxmlformats.org/officeDocument/2006/relationships/image" Target="../media/image18.gif"/><Relationship Id="rId4" Type="http://schemas.openxmlformats.org/officeDocument/2006/relationships/image" Target="../media/image8.jpg"/><Relationship Id="rId9" Type="http://schemas.openxmlformats.org/officeDocument/2006/relationships/image" Target="../media/image17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audio" Target="../media/audio2.wav"/><Relationship Id="rId7" Type="http://schemas.openxmlformats.org/officeDocument/2006/relationships/image" Target="../media/image17.gif"/><Relationship Id="rId12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gif"/><Relationship Id="rId11" Type="http://schemas.openxmlformats.org/officeDocument/2006/relationships/image" Target="../media/image15.jpeg"/><Relationship Id="rId5" Type="http://schemas.openxmlformats.org/officeDocument/2006/relationships/image" Target="../media/image18.gif"/><Relationship Id="rId10" Type="http://schemas.openxmlformats.org/officeDocument/2006/relationships/image" Target="../media/image21.png"/><Relationship Id="rId4" Type="http://schemas.openxmlformats.org/officeDocument/2006/relationships/image" Target="../media/image8.jpg"/><Relationship Id="rId9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audio" Target="../media/audio2.wav"/><Relationship Id="rId7" Type="http://schemas.openxmlformats.org/officeDocument/2006/relationships/image" Target="../media/image17.gif"/><Relationship Id="rId12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gif"/><Relationship Id="rId11" Type="http://schemas.openxmlformats.org/officeDocument/2006/relationships/image" Target="../media/image15.jpeg"/><Relationship Id="rId5" Type="http://schemas.openxmlformats.org/officeDocument/2006/relationships/image" Target="../media/image10.gif"/><Relationship Id="rId10" Type="http://schemas.openxmlformats.org/officeDocument/2006/relationships/image" Target="../media/image23.png"/><Relationship Id="rId4" Type="http://schemas.openxmlformats.org/officeDocument/2006/relationships/image" Target="../media/image8.jpg"/><Relationship Id="rId9" Type="http://schemas.openxmlformats.org/officeDocument/2006/relationships/slide" Target="slide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audio" Target="../media/audio2.wav"/><Relationship Id="rId7" Type="http://schemas.openxmlformats.org/officeDocument/2006/relationships/image" Target="../media/image17.gif"/><Relationship Id="rId12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gif"/><Relationship Id="rId11" Type="http://schemas.openxmlformats.org/officeDocument/2006/relationships/image" Target="../media/image15.jpeg"/><Relationship Id="rId5" Type="http://schemas.openxmlformats.org/officeDocument/2006/relationships/image" Target="../media/image10.gif"/><Relationship Id="rId10" Type="http://schemas.openxmlformats.org/officeDocument/2006/relationships/image" Target="../media/image25.gif"/><Relationship Id="rId4" Type="http://schemas.openxmlformats.org/officeDocument/2006/relationships/image" Target="../media/image8.jp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13" Type="http://schemas.openxmlformats.org/officeDocument/2006/relationships/image" Target="../media/image16.jpeg"/><Relationship Id="rId3" Type="http://schemas.openxmlformats.org/officeDocument/2006/relationships/audio" Target="../media/audio2.wav"/><Relationship Id="rId7" Type="http://schemas.openxmlformats.org/officeDocument/2006/relationships/image" Target="../media/image25.gif"/><Relationship Id="rId12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gif"/><Relationship Id="rId11" Type="http://schemas.openxmlformats.org/officeDocument/2006/relationships/image" Target="../media/image28.gif"/><Relationship Id="rId5" Type="http://schemas.openxmlformats.org/officeDocument/2006/relationships/image" Target="../media/image8.jpg"/><Relationship Id="rId10" Type="http://schemas.openxmlformats.org/officeDocument/2006/relationships/image" Target="../media/image27.gif"/><Relationship Id="rId4" Type="http://schemas.openxmlformats.org/officeDocument/2006/relationships/audio" Target="../media/audio3.wav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pn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929" b="8206"/>
          <a:stretch/>
        </p:blipFill>
        <p:spPr>
          <a:xfrm>
            <a:off x="-1009" y="-44180"/>
            <a:ext cx="12193009" cy="6902180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9" y="4715921"/>
            <a:ext cx="12192000" cy="2142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6" t="9026" r="22530" b="69229"/>
          <a:stretch>
            <a:fillRect/>
          </a:stretch>
        </p:blipFill>
        <p:spPr bwMode="auto">
          <a:xfrm flipH="1">
            <a:off x="8333845" y="3354506"/>
            <a:ext cx="4192202" cy="3485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0933" y="4569272"/>
            <a:ext cx="1743219" cy="19302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467" y="4744556"/>
            <a:ext cx="1249138" cy="17948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975" y="6030188"/>
            <a:ext cx="9747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993" y="247444"/>
            <a:ext cx="2680053" cy="147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0F4AD177-FEA8-4681-8A99-8758914BC819}"/>
              </a:ext>
            </a:extLst>
          </p:cNvPr>
          <p:cNvGrpSpPr/>
          <p:nvPr/>
        </p:nvGrpSpPr>
        <p:grpSpPr>
          <a:xfrm>
            <a:off x="996243" y="734904"/>
            <a:ext cx="10197496" cy="3082081"/>
            <a:chOff x="2180216" y="1968007"/>
            <a:chExt cx="6699183" cy="2018182"/>
          </a:xfrm>
        </p:grpSpPr>
        <p:sp>
          <p:nvSpPr>
            <p:cNvPr id="23" name="Rounded Rectangle 10">
              <a:extLst>
                <a:ext uri="{FF2B5EF4-FFF2-40B4-BE49-F238E27FC236}">
                  <a16:creationId xmlns:a16="http://schemas.microsoft.com/office/drawing/2014/main" id="{F621AFB1-5455-4576-90B5-3A72DF664934}"/>
                </a:ext>
              </a:extLst>
            </p:cNvPr>
            <p:cNvSpPr/>
            <p:nvPr/>
          </p:nvSpPr>
          <p:spPr>
            <a:xfrm>
              <a:off x="2180216" y="2210248"/>
              <a:ext cx="6699183" cy="1775941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ounded Rectangle 11">
              <a:extLst>
                <a:ext uri="{FF2B5EF4-FFF2-40B4-BE49-F238E27FC236}">
                  <a16:creationId xmlns:a16="http://schemas.microsoft.com/office/drawing/2014/main" id="{EB685386-8C6D-4070-88CC-D484745FD977}"/>
                </a:ext>
              </a:extLst>
            </p:cNvPr>
            <p:cNvSpPr/>
            <p:nvPr/>
          </p:nvSpPr>
          <p:spPr>
            <a:xfrm>
              <a:off x="2252630" y="2397582"/>
              <a:ext cx="6554356" cy="1490613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ounded Rectangle 12">
              <a:extLst>
                <a:ext uri="{FF2B5EF4-FFF2-40B4-BE49-F238E27FC236}">
                  <a16:creationId xmlns:a16="http://schemas.microsoft.com/office/drawing/2014/main" id="{0CFFF313-B1AA-4ADC-8BBC-59E94F5CD46E}"/>
                </a:ext>
              </a:extLst>
            </p:cNvPr>
            <p:cNvSpPr/>
            <p:nvPr/>
          </p:nvSpPr>
          <p:spPr>
            <a:xfrm>
              <a:off x="3274407" y="1974972"/>
              <a:ext cx="105430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ounded Rectangle 13">
              <a:extLst>
                <a:ext uri="{FF2B5EF4-FFF2-40B4-BE49-F238E27FC236}">
                  <a16:creationId xmlns:a16="http://schemas.microsoft.com/office/drawing/2014/main" id="{A257875C-1AA9-4AB2-9FCB-900C7C154DE9}"/>
                </a:ext>
              </a:extLst>
            </p:cNvPr>
            <p:cNvSpPr/>
            <p:nvPr/>
          </p:nvSpPr>
          <p:spPr>
            <a:xfrm>
              <a:off x="7874390" y="1968007"/>
              <a:ext cx="105430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608B9C92-E4D0-462E-8B92-BD0EE4D1B1B1}"/>
              </a:ext>
            </a:extLst>
          </p:cNvPr>
          <p:cNvSpPr txBox="1"/>
          <p:nvPr/>
        </p:nvSpPr>
        <p:spPr>
          <a:xfrm>
            <a:off x="1388367" y="1562180"/>
            <a:ext cx="94132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smtClean="0">
                <a:solidFill>
                  <a:srgbClr val="249024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EM </a:t>
            </a:r>
          </a:p>
          <a:p>
            <a:pPr algn="ctr"/>
            <a:r>
              <a:rPr lang="en-US" sz="6000" smtClean="0">
                <a:solidFill>
                  <a:srgbClr val="249024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TOÁN</a:t>
            </a:r>
            <a:endParaRPr lang="en-US" sz="6000" dirty="0">
              <a:solidFill>
                <a:srgbClr val="249024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90F8812-2EC7-424C-95D0-19B3025AB8C6}"/>
              </a:ext>
            </a:extLst>
          </p:cNvPr>
          <p:cNvSpPr txBox="1"/>
          <p:nvPr/>
        </p:nvSpPr>
        <p:spPr>
          <a:xfrm>
            <a:off x="265644" y="326498"/>
            <a:ext cx="1903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Bài</a:t>
            </a:r>
            <a:r>
              <a:rPr lang="en-US" sz="3600" b="1" dirty="0">
                <a:solidFill>
                  <a:schemeClr val="bg1"/>
                </a:solidFill>
                <a:latin typeface="Arial Black" panose="020B0A04020102020204" pitchFamily="34" charset="0"/>
              </a:rPr>
              <a:t> 22</a:t>
            </a:r>
          </a:p>
        </p:txBody>
      </p:sp>
    </p:spTree>
    <p:extLst>
      <p:ext uri="{BB962C8B-B14F-4D97-AF65-F5344CB8AC3E}">
        <p14:creationId xmlns:p14="http://schemas.microsoft.com/office/powerpoint/2010/main" val="3840078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6247" y="4663793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766165" y="185245"/>
            <a:ext cx="5495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smtClean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Yêu cầu cần đạt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1013200" y="1132318"/>
            <a:ext cx="10524793" cy="1158955"/>
            <a:chOff x="774356" y="888444"/>
            <a:chExt cx="10524793" cy="1158955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2056568" y="1093292"/>
              <a:ext cx="924258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trừ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nhớ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chữ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chữ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991499" y="2309077"/>
            <a:ext cx="10209001" cy="1186373"/>
            <a:chOff x="752655" y="2065203"/>
            <a:chExt cx="10209001" cy="1186373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56576" y="2297469"/>
              <a:ext cx="89050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hành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trừ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nhớ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tình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huống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tiễn 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4926BE0-6FEB-4035-95CC-8282BD1C87A0}"/>
              </a:ext>
            </a:extLst>
          </p:cNvPr>
          <p:cNvGrpSpPr/>
          <p:nvPr/>
        </p:nvGrpSpPr>
        <p:grpSpPr>
          <a:xfrm>
            <a:off x="1017158" y="3559127"/>
            <a:ext cx="10210371" cy="714672"/>
            <a:chOff x="778314" y="3315253"/>
            <a:chExt cx="10210371" cy="714672"/>
          </a:xfrm>
        </p:grpSpPr>
        <p:grpSp>
          <p:nvGrpSpPr>
            <p:cNvPr id="23" name="Group 22"/>
            <p:cNvGrpSpPr/>
            <p:nvPr/>
          </p:nvGrpSpPr>
          <p:grpSpPr>
            <a:xfrm>
              <a:off x="778314" y="3315253"/>
              <a:ext cx="1085297" cy="714672"/>
              <a:chOff x="8317164" y="2100522"/>
              <a:chExt cx="1772914" cy="1393004"/>
            </a:xfrm>
          </p:grpSpPr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17164" y="2100522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9" name="图片 10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39363" y="2383789"/>
                <a:ext cx="560164" cy="826471"/>
              </a:xfrm>
              <a:prstGeom prst="rect">
                <a:avLst/>
              </a:prstGeom>
            </p:spPr>
          </p:pic>
          <p:pic>
            <p:nvPicPr>
              <p:cNvPr id="21" name="图片 13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02645" y="2582875"/>
                <a:ext cx="560786" cy="865560"/>
              </a:xfrm>
              <a:prstGeom prst="rect">
                <a:avLst/>
              </a:prstGeom>
            </p:spPr>
          </p:pic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EB37731-1288-4647-AC02-0AF79C340C8B}"/>
                </a:ext>
              </a:extLst>
            </p:cNvPr>
            <p:cNvSpPr txBox="1"/>
            <p:nvPr/>
          </p:nvSpPr>
          <p:spPr>
            <a:xfrm>
              <a:off x="2083605" y="3501646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bước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2647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1" bldLvl="0" animBg="1"/>
      <p:bldP spid="25" grpId="2" bldLvl="0" animBg="1"/>
      <p:bldP spid="27" grpId="1" bldLvl="0" animBg="1"/>
      <p:bldP spid="27" grpId="2" bldLvl="0" animBg="1"/>
      <p:bldP spid="28" grpId="1" bldLvl="0" animBg="1"/>
      <p:bldP spid="28" grpId="2" bldLvl="0" animBg="1"/>
      <p:bldP spid="29" grpId="0" bldLvl="0" animBg="1"/>
      <p:bldP spid="29" grpId="2" bldLvl="0" animBg="1"/>
      <p:bldP spid="30" grpId="1" bldLvl="0" animBg="1"/>
      <p:bldP spid="30" grpId="2" bldLvl="0" animBg="1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335" y="5574040"/>
            <a:ext cx="2857500" cy="1491428"/>
          </a:xfrm>
          <a:prstGeom prst="rect">
            <a:avLst/>
          </a:prstGeom>
        </p:spPr>
      </p:pic>
      <p:sp>
        <p:nvSpPr>
          <p:cNvPr id="34" name="五角星 28"/>
          <p:cNvSpPr/>
          <p:nvPr/>
        </p:nvSpPr>
        <p:spPr>
          <a:xfrm rot="1354410">
            <a:off x="11599119" y="429522"/>
            <a:ext cx="552482" cy="54306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1" name="五角星 35"/>
          <p:cNvSpPr/>
          <p:nvPr/>
        </p:nvSpPr>
        <p:spPr>
          <a:xfrm rot="20634135">
            <a:off x="10881390" y="6319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2" name="五角星 32"/>
          <p:cNvSpPr/>
          <p:nvPr/>
        </p:nvSpPr>
        <p:spPr>
          <a:xfrm rot="19614248">
            <a:off x="11657444" y="1202747"/>
            <a:ext cx="423775" cy="423775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DA4B7B-1B92-4DD2-8215-0C8294682C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278" b="82778" l="7917" r="80156"/>
                    </a14:imgEffect>
                  </a14:imgLayer>
                </a14:imgProps>
              </a:ext>
            </a:extLst>
          </a:blip>
          <a:srcRect l="8110" t="26202" r="19593" b="17519"/>
          <a:stretch/>
        </p:blipFill>
        <p:spPr>
          <a:xfrm>
            <a:off x="-366617" y="1951634"/>
            <a:ext cx="10617628" cy="46492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1EE015-724B-425F-A077-EA20A931576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481" b="47130" l="12240" r="38958">
                        <a14:foregroundMark x1="23906" y1="32870" x2="23125" y2="31481"/>
                        <a14:foregroundMark x1="17292" y1="28704" x2="18281" y2="30463"/>
                        <a14:foregroundMark x1="19531" y1="38519" x2="35000" y2="41111"/>
                      </a14:backgroundRemoval>
                    </a14:imgEffect>
                  </a14:imgLayer>
                </a14:imgProps>
              </a:ext>
            </a:extLst>
          </a:blip>
          <a:srcRect l="11773" t="25426" r="61018" b="51783"/>
          <a:stretch/>
        </p:blipFill>
        <p:spPr>
          <a:xfrm>
            <a:off x="211994" y="79414"/>
            <a:ext cx="2977116" cy="1402680"/>
          </a:xfrm>
          <a:prstGeom prst="bracketPair">
            <a:avLst>
              <a:gd name="adj" fmla="val 0"/>
            </a:avLst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21C057-7B7F-4FEB-A43A-F3C0E84D524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607" t="9720" r="7737" b="54882"/>
          <a:stretch/>
        </p:blipFill>
        <p:spPr>
          <a:xfrm>
            <a:off x="23620" y="5380776"/>
            <a:ext cx="12211050" cy="14914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67644A-95B7-4966-9372-D38F4102B98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6042" b="86458" l="55637" r="77965">
                        <a14:foregroundMark x1="64641" y1="39583" x2="67862" y2="43229"/>
                        <a14:foregroundMark x1="64934" y1="36979" x2="69766" y2="4244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5564" t="26302" r="21888" b="13802"/>
          <a:stretch/>
        </p:blipFill>
        <p:spPr>
          <a:xfrm>
            <a:off x="9774882" y="3652222"/>
            <a:ext cx="1467958" cy="219240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713929E-B09A-45AD-8FF7-0E4737931D8B}"/>
              </a:ext>
            </a:extLst>
          </p:cNvPr>
          <p:cNvGrpSpPr/>
          <p:nvPr/>
        </p:nvGrpSpPr>
        <p:grpSpPr>
          <a:xfrm>
            <a:off x="5077702" y="713294"/>
            <a:ext cx="3353051" cy="1402680"/>
            <a:chOff x="2631902" y="2526455"/>
            <a:chExt cx="4209878" cy="208847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A3BE6C4-27B2-42DB-AFF8-C8058A3A67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5625" r="9406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" t="23437" r="6250" b="23437"/>
            <a:stretch/>
          </p:blipFill>
          <p:spPr>
            <a:xfrm>
              <a:off x="2631902" y="2526455"/>
              <a:ext cx="4209878" cy="208847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166ED0E-AFB3-47FA-8304-2BE3EC308458}"/>
                </a:ext>
              </a:extLst>
            </p:cNvPr>
            <p:cNvSpPr txBox="1"/>
            <p:nvPr/>
          </p:nvSpPr>
          <p:spPr>
            <a:xfrm flipH="1">
              <a:off x="3411979" y="2898062"/>
              <a:ext cx="2649722" cy="1180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Anh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gùi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42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bắp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ngô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47AABBE-EC66-43D2-9361-D1BB1A3392E3}"/>
              </a:ext>
            </a:extLst>
          </p:cNvPr>
          <p:cNvGrpSpPr/>
          <p:nvPr/>
        </p:nvGrpSpPr>
        <p:grpSpPr>
          <a:xfrm flipH="1">
            <a:off x="681429" y="1796713"/>
            <a:ext cx="3218019" cy="1491428"/>
            <a:chOff x="3963843" y="2175514"/>
            <a:chExt cx="4075257" cy="243941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7B3C247-31C9-40C5-B15B-C7B7FAACBC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5625" r="9406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" t="23437" r="6250" b="23437"/>
            <a:stretch/>
          </p:blipFill>
          <p:spPr>
            <a:xfrm>
              <a:off x="3963843" y="2175514"/>
              <a:ext cx="4075257" cy="2439414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9AC9C4E-4D62-41D3-8B89-2A1C0254804F}"/>
                </a:ext>
              </a:extLst>
            </p:cNvPr>
            <p:cNvSpPr txBox="1"/>
            <p:nvPr/>
          </p:nvSpPr>
          <p:spPr>
            <a:xfrm flipH="1">
              <a:off x="4398068" y="2585231"/>
              <a:ext cx="3380530" cy="1187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gùi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bắp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ngô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6D3F4B5-F647-4188-AA67-F21FE5868C75}"/>
              </a:ext>
            </a:extLst>
          </p:cNvPr>
          <p:cNvGrpSpPr/>
          <p:nvPr/>
        </p:nvGrpSpPr>
        <p:grpSpPr>
          <a:xfrm>
            <a:off x="8378456" y="855972"/>
            <a:ext cx="3601550" cy="2796249"/>
            <a:chOff x="8590450" y="1668635"/>
            <a:chExt cx="3601550" cy="247564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4C4CE4B-DBF5-4C9A-9BE7-8DCC5A801A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047" b="76302" l="23060" r="64568">
                          <a14:foregroundMark x1="41654" y1="45052" x2="27599" y2="46094"/>
                          <a14:foregroundMark x1="31113" y1="38802" x2="41947" y2="63802"/>
                          <a14:foregroundMark x1="29502" y1="48438" x2="36969" y2="61979"/>
                          <a14:foregroundMark x1="34773" y1="38542" x2="48682" y2="58854"/>
                          <a14:foregroundMark x1="40337" y1="33333" x2="53075" y2="58333"/>
                          <a14:foregroundMark x1="51025" y1="33333" x2="52782" y2="53906"/>
                          <a14:foregroundMark x1="54539" y1="33854" x2="58346" y2="50000"/>
                          <a14:foregroundMark x1="37555" y1="30469" x2="55271" y2="36198"/>
                          <a14:foregroundMark x1="48829" y1="29948" x2="58346" y2="37760"/>
                          <a14:foregroundMark x1="54978" y1="29167" x2="60249" y2="51042"/>
                          <a14:foregroundMark x1="60249" y1="50000" x2="44436" y2="62760"/>
                          <a14:foregroundMark x1="35798" y1="62500" x2="41508" y2="65365"/>
                          <a14:foregroundMark x1="51903" y1="63281" x2="55564" y2="59115"/>
                          <a14:foregroundMark x1="28624" y1="45052" x2="28624" y2="57292"/>
                          <a14:foregroundMark x1="31698" y1="36458" x2="28624" y2="48438"/>
                        </a14:backgroundRemoval>
                      </a14:imgEffect>
                    </a14:imgLayer>
                  </a14:imgProps>
                </a:ext>
              </a:extLst>
            </a:blip>
            <a:srcRect l="22561" t="24234" r="35859" b="25244"/>
            <a:stretch/>
          </p:blipFill>
          <p:spPr>
            <a:xfrm>
              <a:off x="8590450" y="1668635"/>
              <a:ext cx="3601550" cy="247564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A23976C-940C-4797-B732-B4155A999148}"/>
                </a:ext>
              </a:extLst>
            </p:cNvPr>
            <p:cNvSpPr txBox="1"/>
            <p:nvPr/>
          </p:nvSpPr>
          <p:spPr>
            <a:xfrm flipH="1">
              <a:off x="8918717" y="2182225"/>
              <a:ext cx="294501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Anh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gùi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nhiều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hơn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bắp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ngô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91488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1" grpId="0" animBg="1"/>
      <p:bldP spid="4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87BD68A-64FA-4C72-A375-BC1843F8F3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481" b="47130" l="12240" r="38958">
                        <a14:foregroundMark x1="23906" y1="32870" x2="23125" y2="31481"/>
                        <a14:foregroundMark x1="17292" y1="28704" x2="18281" y2="30463"/>
                        <a14:foregroundMark x1="19531" y1="38519" x2="35000" y2="41111"/>
                      </a14:backgroundRemoval>
                    </a14:imgEffect>
                  </a14:imgLayer>
                </a14:imgProps>
              </a:ext>
            </a:extLst>
          </a:blip>
          <a:srcRect l="11773" t="25426" r="61018" b="51783"/>
          <a:stretch/>
        </p:blipFill>
        <p:spPr>
          <a:xfrm>
            <a:off x="211994" y="79414"/>
            <a:ext cx="2977116" cy="1402680"/>
          </a:xfrm>
          <a:prstGeom prst="bracketPair">
            <a:avLst>
              <a:gd name="adj" fmla="val 0"/>
            </a:avLst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6BC7CC-F439-483F-8E0D-A04BF7F094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07" t="9720" r="7737" b="54882"/>
          <a:stretch/>
        </p:blipFill>
        <p:spPr>
          <a:xfrm>
            <a:off x="23620" y="5380776"/>
            <a:ext cx="12211050" cy="14914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263743-709A-44C0-93C1-320E9B2C251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87" b="12327"/>
          <a:stretch/>
        </p:blipFill>
        <p:spPr>
          <a:xfrm>
            <a:off x="1158949" y="1370790"/>
            <a:ext cx="3213248" cy="34739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B973087-C68D-4FEE-B6B4-95A7220FE566}"/>
              </a:ext>
            </a:extLst>
          </p:cNvPr>
          <p:cNvSpPr txBox="1"/>
          <p:nvPr/>
        </p:nvSpPr>
        <p:spPr>
          <a:xfrm flipH="1">
            <a:off x="344376" y="5091552"/>
            <a:ext cx="57847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Gùi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đồ đan bằng mây, tre, dùng ở một số địa phương miền núi để mang đồ đạc trên lưng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.</a:t>
            </a:r>
            <a:endParaRPr lang="vi-VN" sz="2800" b="0" i="0" dirty="0"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3A10629-B8FD-452B-85CE-267D967FCE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447" y="1347574"/>
            <a:ext cx="4662902" cy="349717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18C048E-F3E3-4163-90AF-8B712BD89AD0}"/>
              </a:ext>
            </a:extLst>
          </p:cNvPr>
          <p:cNvSpPr txBox="1"/>
          <p:nvPr/>
        </p:nvSpPr>
        <p:spPr>
          <a:xfrm flipH="1">
            <a:off x="6383611" y="5091552"/>
            <a:ext cx="5784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Gùi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mang đi trên lưng bằng gùi</a:t>
            </a:r>
          </a:p>
        </p:txBody>
      </p:sp>
    </p:spTree>
    <p:extLst>
      <p:ext uri="{BB962C8B-B14F-4D97-AF65-F5344CB8AC3E}">
        <p14:creationId xmlns:p14="http://schemas.microsoft.com/office/powerpoint/2010/main" val="928936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335" y="5574040"/>
            <a:ext cx="2857500" cy="1491428"/>
          </a:xfrm>
          <a:prstGeom prst="rect">
            <a:avLst/>
          </a:prstGeom>
        </p:spPr>
      </p:pic>
      <p:sp>
        <p:nvSpPr>
          <p:cNvPr id="34" name="五角星 28"/>
          <p:cNvSpPr/>
          <p:nvPr/>
        </p:nvSpPr>
        <p:spPr>
          <a:xfrm rot="1354410">
            <a:off x="11599119" y="429522"/>
            <a:ext cx="552482" cy="54306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1" name="五角星 35"/>
          <p:cNvSpPr/>
          <p:nvPr/>
        </p:nvSpPr>
        <p:spPr>
          <a:xfrm rot="20634135">
            <a:off x="10881390" y="6319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2" name="五角星 32"/>
          <p:cNvSpPr/>
          <p:nvPr/>
        </p:nvSpPr>
        <p:spPr>
          <a:xfrm rot="19614248">
            <a:off x="11657444" y="1202747"/>
            <a:ext cx="423775" cy="423775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DA4B7B-1B92-4DD2-8215-0C8294682C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278" b="82778" l="7917" r="80156"/>
                    </a14:imgEffect>
                  </a14:imgLayer>
                </a14:imgProps>
              </a:ext>
            </a:extLst>
          </a:blip>
          <a:srcRect l="8110" t="26202" r="19593" b="17519"/>
          <a:stretch/>
        </p:blipFill>
        <p:spPr>
          <a:xfrm>
            <a:off x="-366617" y="1951634"/>
            <a:ext cx="10617628" cy="46492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1EE015-724B-425F-A077-EA20A931576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481" b="47130" l="12240" r="38958">
                        <a14:foregroundMark x1="23906" y1="32870" x2="23125" y2="31481"/>
                        <a14:foregroundMark x1="17292" y1="28704" x2="18281" y2="30463"/>
                        <a14:foregroundMark x1="19531" y1="38519" x2="35000" y2="41111"/>
                      </a14:backgroundRemoval>
                    </a14:imgEffect>
                  </a14:imgLayer>
                </a14:imgProps>
              </a:ext>
            </a:extLst>
          </a:blip>
          <a:srcRect l="11773" t="25426" r="61018" b="51783"/>
          <a:stretch/>
        </p:blipFill>
        <p:spPr>
          <a:xfrm>
            <a:off x="211994" y="79414"/>
            <a:ext cx="2977116" cy="1402680"/>
          </a:xfrm>
          <a:prstGeom prst="bracketPair">
            <a:avLst>
              <a:gd name="adj" fmla="val 0"/>
            </a:avLst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21C057-7B7F-4FEB-A43A-F3C0E84D524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607" t="9720" r="7737" b="54882"/>
          <a:stretch/>
        </p:blipFill>
        <p:spPr>
          <a:xfrm>
            <a:off x="23620" y="5380776"/>
            <a:ext cx="12211050" cy="14914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67644A-95B7-4966-9372-D38F4102B98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6042" b="86458" l="55637" r="77965">
                        <a14:foregroundMark x1="64641" y1="39583" x2="67862" y2="43229"/>
                        <a14:foregroundMark x1="64934" y1="36979" x2="69766" y2="4244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5564" t="26302" r="21888" b="13802"/>
          <a:stretch/>
        </p:blipFill>
        <p:spPr>
          <a:xfrm>
            <a:off x="9774882" y="3652222"/>
            <a:ext cx="1467958" cy="219240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713929E-B09A-45AD-8FF7-0E4737931D8B}"/>
              </a:ext>
            </a:extLst>
          </p:cNvPr>
          <p:cNvGrpSpPr/>
          <p:nvPr/>
        </p:nvGrpSpPr>
        <p:grpSpPr>
          <a:xfrm>
            <a:off x="5077702" y="713294"/>
            <a:ext cx="3353051" cy="1402680"/>
            <a:chOff x="2631902" y="2526455"/>
            <a:chExt cx="4209878" cy="208847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A3BE6C4-27B2-42DB-AFF8-C8058A3A67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5625" r="9406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" t="23437" r="6250" b="23437"/>
            <a:stretch/>
          </p:blipFill>
          <p:spPr>
            <a:xfrm>
              <a:off x="2631902" y="2526455"/>
              <a:ext cx="4209878" cy="208847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166ED0E-AFB3-47FA-8304-2BE3EC308458}"/>
                </a:ext>
              </a:extLst>
            </p:cNvPr>
            <p:cNvSpPr txBox="1"/>
            <p:nvPr/>
          </p:nvSpPr>
          <p:spPr>
            <a:xfrm flipH="1">
              <a:off x="3411979" y="2898062"/>
              <a:ext cx="2649722" cy="1180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Anh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gùi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42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bắp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ngô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47AABBE-EC66-43D2-9361-D1BB1A3392E3}"/>
              </a:ext>
            </a:extLst>
          </p:cNvPr>
          <p:cNvGrpSpPr/>
          <p:nvPr/>
        </p:nvGrpSpPr>
        <p:grpSpPr>
          <a:xfrm flipH="1">
            <a:off x="681429" y="1796713"/>
            <a:ext cx="3218019" cy="1491428"/>
            <a:chOff x="3963843" y="2175514"/>
            <a:chExt cx="4075257" cy="243941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7B3C247-31C9-40C5-B15B-C7B7FAACBC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5625" r="9406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" t="23437" r="6250" b="23437"/>
            <a:stretch/>
          </p:blipFill>
          <p:spPr>
            <a:xfrm>
              <a:off x="3963843" y="2175514"/>
              <a:ext cx="4075257" cy="2439414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9AC9C4E-4D62-41D3-8B89-2A1C0254804F}"/>
                </a:ext>
              </a:extLst>
            </p:cNvPr>
            <p:cNvSpPr txBox="1"/>
            <p:nvPr/>
          </p:nvSpPr>
          <p:spPr>
            <a:xfrm flipH="1">
              <a:off x="4398068" y="2585231"/>
              <a:ext cx="3380530" cy="1187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gùi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bắp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ngô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6D3F4B5-F647-4188-AA67-F21FE5868C75}"/>
              </a:ext>
            </a:extLst>
          </p:cNvPr>
          <p:cNvGrpSpPr/>
          <p:nvPr/>
        </p:nvGrpSpPr>
        <p:grpSpPr>
          <a:xfrm>
            <a:off x="8378456" y="855972"/>
            <a:ext cx="3601550" cy="2796249"/>
            <a:chOff x="8590450" y="1668635"/>
            <a:chExt cx="3601550" cy="247564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4C4CE4B-DBF5-4C9A-9BE7-8DCC5A801A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047" b="76302" l="23060" r="64568">
                          <a14:foregroundMark x1="41654" y1="45052" x2="27599" y2="46094"/>
                          <a14:foregroundMark x1="31113" y1="38802" x2="41947" y2="63802"/>
                          <a14:foregroundMark x1="29502" y1="48438" x2="36969" y2="61979"/>
                          <a14:foregroundMark x1="34773" y1="38542" x2="48682" y2="58854"/>
                          <a14:foregroundMark x1="40337" y1="33333" x2="53075" y2="58333"/>
                          <a14:foregroundMark x1="51025" y1="33333" x2="52782" y2="53906"/>
                          <a14:foregroundMark x1="54539" y1="33854" x2="58346" y2="50000"/>
                          <a14:foregroundMark x1="37555" y1="30469" x2="55271" y2="36198"/>
                          <a14:foregroundMark x1="48829" y1="29948" x2="58346" y2="37760"/>
                          <a14:foregroundMark x1="54978" y1="29167" x2="60249" y2="51042"/>
                          <a14:foregroundMark x1="60249" y1="50000" x2="44436" y2="62760"/>
                          <a14:foregroundMark x1="35798" y1="62500" x2="41508" y2="65365"/>
                          <a14:foregroundMark x1="51903" y1="63281" x2="55564" y2="59115"/>
                          <a14:foregroundMark x1="28624" y1="45052" x2="28624" y2="57292"/>
                          <a14:foregroundMark x1="31698" y1="36458" x2="28624" y2="48438"/>
                        </a14:backgroundRemoval>
                      </a14:imgEffect>
                    </a14:imgLayer>
                  </a14:imgProps>
                </a:ext>
              </a:extLst>
            </a:blip>
            <a:srcRect l="22561" t="24234" r="35859" b="25244"/>
            <a:stretch/>
          </p:blipFill>
          <p:spPr>
            <a:xfrm>
              <a:off x="8590450" y="1668635"/>
              <a:ext cx="3601550" cy="247564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A23976C-940C-4797-B732-B4155A999148}"/>
                </a:ext>
              </a:extLst>
            </p:cNvPr>
            <p:cNvSpPr txBox="1"/>
            <p:nvPr/>
          </p:nvSpPr>
          <p:spPr>
            <a:xfrm flipH="1">
              <a:off x="8918717" y="2182225"/>
              <a:ext cx="294501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Anh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gùi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nhiều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hơn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bắp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ngô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1789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1" grpId="0" animBg="1"/>
      <p:bldP spid="4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335" y="5574040"/>
            <a:ext cx="2857500" cy="149142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4"/>
          <a:srcRect l="7607" t="9720" r="7737" b="54882"/>
          <a:stretch/>
        </p:blipFill>
        <p:spPr>
          <a:xfrm>
            <a:off x="23620" y="5767304"/>
            <a:ext cx="12211050" cy="1104900"/>
          </a:xfrm>
          <a:prstGeom prst="rect">
            <a:avLst/>
          </a:prstGeom>
        </p:spPr>
      </p:pic>
      <p:sp>
        <p:nvSpPr>
          <p:cNvPr id="34" name="五角星 28"/>
          <p:cNvSpPr/>
          <p:nvPr/>
        </p:nvSpPr>
        <p:spPr>
          <a:xfrm rot="1354410">
            <a:off x="11599119" y="429522"/>
            <a:ext cx="552482" cy="54306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1" name="五角星 35"/>
          <p:cNvSpPr/>
          <p:nvPr/>
        </p:nvSpPr>
        <p:spPr>
          <a:xfrm rot="20634135">
            <a:off x="10881390" y="6319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2" name="五角星 32"/>
          <p:cNvSpPr/>
          <p:nvPr/>
        </p:nvSpPr>
        <p:spPr>
          <a:xfrm rot="19614248">
            <a:off x="11657444" y="1202747"/>
            <a:ext cx="423775" cy="423775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D2CF6C1C-B777-4992-924A-265BE1842D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740443"/>
              </p:ext>
            </p:extLst>
          </p:nvPr>
        </p:nvGraphicFramePr>
        <p:xfrm>
          <a:off x="260733" y="1097671"/>
          <a:ext cx="4330720" cy="2182949"/>
        </p:xfrm>
        <a:graphic>
          <a:graphicData uri="http://schemas.openxmlformats.org/drawingml/2006/table">
            <a:tbl>
              <a:tblPr/>
              <a:tblGrid>
                <a:gridCol w="25348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58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605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VỊ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5142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Rounded Rectangle 16">
            <a:extLst>
              <a:ext uri="{FF2B5EF4-FFF2-40B4-BE49-F238E27FC236}">
                <a16:creationId xmlns:a16="http://schemas.microsoft.com/office/drawing/2014/main" id="{0642BD56-ABC8-4BB5-8967-97C86F6C8C08}"/>
              </a:ext>
            </a:extLst>
          </p:cNvPr>
          <p:cNvSpPr/>
          <p:nvPr/>
        </p:nvSpPr>
        <p:spPr>
          <a:xfrm>
            <a:off x="1198072" y="306425"/>
            <a:ext cx="2733575" cy="561364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42 - 15 = ? </a:t>
            </a:r>
          </a:p>
        </p:txBody>
      </p:sp>
      <p:sp>
        <p:nvSpPr>
          <p:cNvPr id="10" name="Rounded Rectangle 39">
            <a:extLst>
              <a:ext uri="{FF2B5EF4-FFF2-40B4-BE49-F238E27FC236}">
                <a16:creationId xmlns:a16="http://schemas.microsoft.com/office/drawing/2014/main" id="{B884BCE9-6BDE-46DA-AE51-F9608DAA24DB}"/>
              </a:ext>
            </a:extLst>
          </p:cNvPr>
          <p:cNvSpPr/>
          <p:nvPr/>
        </p:nvSpPr>
        <p:spPr>
          <a:xfrm>
            <a:off x="4952191" y="2827659"/>
            <a:ext cx="1280160" cy="1981376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" name="Rounded Rectangle 40">
            <a:extLst>
              <a:ext uri="{FF2B5EF4-FFF2-40B4-BE49-F238E27FC236}">
                <a16:creationId xmlns:a16="http://schemas.microsoft.com/office/drawing/2014/main" id="{05A83226-2449-41BD-BA3F-2250F089788C}"/>
              </a:ext>
            </a:extLst>
          </p:cNvPr>
          <p:cNvSpPr/>
          <p:nvPr/>
        </p:nvSpPr>
        <p:spPr>
          <a:xfrm>
            <a:off x="6575909" y="2832578"/>
            <a:ext cx="5298236" cy="2513929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5,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7,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7,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3, 3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2,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012BDA4-28FC-4644-9CE2-98BB52DEA749}"/>
              </a:ext>
            </a:extLst>
          </p:cNvPr>
          <p:cNvCxnSpPr/>
          <p:nvPr/>
        </p:nvCxnSpPr>
        <p:spPr>
          <a:xfrm>
            <a:off x="5351620" y="4111563"/>
            <a:ext cx="624114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01CF72D-3367-4B00-BB68-B043FD65E085}"/>
              </a:ext>
            </a:extLst>
          </p:cNvPr>
          <p:cNvSpPr txBox="1"/>
          <p:nvPr/>
        </p:nvSpPr>
        <p:spPr>
          <a:xfrm>
            <a:off x="5000503" y="3318251"/>
            <a:ext cx="3048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E8C2BD-8FCC-4D97-8C67-F96B1D98E89C}"/>
              </a:ext>
            </a:extLst>
          </p:cNvPr>
          <p:cNvSpPr txBox="1"/>
          <p:nvPr/>
        </p:nvSpPr>
        <p:spPr>
          <a:xfrm>
            <a:off x="5380660" y="2928288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07CE7B-FDB8-4CAF-B467-49349224D674}"/>
              </a:ext>
            </a:extLst>
          </p:cNvPr>
          <p:cNvSpPr txBox="1"/>
          <p:nvPr/>
        </p:nvSpPr>
        <p:spPr>
          <a:xfrm>
            <a:off x="5343229" y="3610459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3CB4A46-EC83-4E4C-ADB1-AE56183CE98A}"/>
              </a:ext>
            </a:extLst>
          </p:cNvPr>
          <p:cNvSpPr txBox="1"/>
          <p:nvPr/>
        </p:nvSpPr>
        <p:spPr>
          <a:xfrm>
            <a:off x="5583856" y="429641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A095F54-E79E-4177-A49F-1463D5935588}"/>
              </a:ext>
            </a:extLst>
          </p:cNvPr>
          <p:cNvSpPr txBox="1"/>
          <p:nvPr/>
        </p:nvSpPr>
        <p:spPr>
          <a:xfrm>
            <a:off x="5362307" y="429641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" name="Rounded Rectangle 48">
            <a:extLst>
              <a:ext uri="{FF2B5EF4-FFF2-40B4-BE49-F238E27FC236}">
                <a16:creationId xmlns:a16="http://schemas.microsoft.com/office/drawing/2014/main" id="{11A03EF4-F4CD-4B04-82FC-79736F945934}"/>
              </a:ext>
            </a:extLst>
          </p:cNvPr>
          <p:cNvSpPr/>
          <p:nvPr/>
        </p:nvSpPr>
        <p:spPr>
          <a:xfrm>
            <a:off x="7867661" y="5482936"/>
            <a:ext cx="2733575" cy="561364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42 - 15 = 27 </a:t>
            </a:r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BF5AA89F-DEAF-4725-8CBD-C786BECB8E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7512801"/>
              </p:ext>
            </p:extLst>
          </p:nvPr>
        </p:nvGraphicFramePr>
        <p:xfrm>
          <a:off x="167268" y="3993611"/>
          <a:ext cx="4436418" cy="2182949"/>
        </p:xfrm>
        <a:graphic>
          <a:graphicData uri="http://schemas.openxmlformats.org/drawingml/2006/table">
            <a:tbl>
              <a:tblPr/>
              <a:tblGrid>
                <a:gridCol w="26205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158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605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VỊ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5142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0" name="Rounded Rectangle 57">
            <a:extLst>
              <a:ext uri="{FF2B5EF4-FFF2-40B4-BE49-F238E27FC236}">
                <a16:creationId xmlns:a16="http://schemas.microsoft.com/office/drawing/2014/main" id="{200733F8-82C7-4310-9DF7-8E1D9BF9DA13}"/>
              </a:ext>
            </a:extLst>
          </p:cNvPr>
          <p:cNvSpPr/>
          <p:nvPr/>
        </p:nvSpPr>
        <p:spPr>
          <a:xfrm>
            <a:off x="2059362" y="1802236"/>
            <a:ext cx="516199" cy="1308588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31FA348-3767-4D98-98CB-D8790E5A8718}"/>
              </a:ext>
            </a:extLst>
          </p:cNvPr>
          <p:cNvCxnSpPr/>
          <p:nvPr/>
        </p:nvCxnSpPr>
        <p:spPr>
          <a:xfrm>
            <a:off x="2574120" y="2214628"/>
            <a:ext cx="698811" cy="279745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165A7FB-2991-4DAC-B74E-0D361A633445}"/>
              </a:ext>
            </a:extLst>
          </p:cNvPr>
          <p:cNvGrpSpPr/>
          <p:nvPr/>
        </p:nvGrpSpPr>
        <p:grpSpPr>
          <a:xfrm>
            <a:off x="3547802" y="1951000"/>
            <a:ext cx="247299" cy="1095971"/>
            <a:chOff x="3411379" y="2393498"/>
            <a:chExt cx="103840" cy="853000"/>
          </a:xfrm>
        </p:grpSpPr>
        <p:sp>
          <p:nvSpPr>
            <p:cNvPr id="23" name="Can 60">
              <a:extLst>
                <a:ext uri="{FF2B5EF4-FFF2-40B4-BE49-F238E27FC236}">
                  <a16:creationId xmlns:a16="http://schemas.microsoft.com/office/drawing/2014/main" id="{EAA982EE-E61F-4E9A-BFA4-21CDEC7A8514}"/>
                </a:ext>
              </a:extLst>
            </p:cNvPr>
            <p:cNvSpPr/>
            <p:nvPr/>
          </p:nvSpPr>
          <p:spPr>
            <a:xfrm>
              <a:off x="3411379" y="2393711"/>
              <a:ext cx="30336" cy="852787"/>
            </a:xfrm>
            <a:prstGeom prst="can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Can 61">
              <a:extLst>
                <a:ext uri="{FF2B5EF4-FFF2-40B4-BE49-F238E27FC236}">
                  <a16:creationId xmlns:a16="http://schemas.microsoft.com/office/drawing/2014/main" id="{74E934C0-8E39-4B0E-87A6-D4A7E83DB0E8}"/>
                </a:ext>
              </a:extLst>
            </p:cNvPr>
            <p:cNvSpPr/>
            <p:nvPr/>
          </p:nvSpPr>
          <p:spPr>
            <a:xfrm>
              <a:off x="3484883" y="2393498"/>
              <a:ext cx="30336" cy="852787"/>
            </a:xfrm>
            <a:prstGeom prst="can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A743862-B53E-495D-8CCA-84839207CB4A}"/>
              </a:ext>
            </a:extLst>
          </p:cNvPr>
          <p:cNvGrpSpPr/>
          <p:nvPr/>
        </p:nvGrpSpPr>
        <p:grpSpPr>
          <a:xfrm>
            <a:off x="343185" y="1927265"/>
            <a:ext cx="1522813" cy="1119706"/>
            <a:chOff x="634881" y="1933429"/>
            <a:chExt cx="1522813" cy="1215039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B69E418-2C02-4F16-ACA5-BB6666C7C4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4881" y="1933429"/>
              <a:ext cx="328061" cy="1215039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18E3D68F-FE30-4F77-B7F8-07FDDA0AB6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32257" y="1933429"/>
              <a:ext cx="328061" cy="1215039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69B77DD-C027-4B7C-8CA1-363D2F0EAB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29633" y="1933429"/>
              <a:ext cx="328061" cy="1215039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608F0BD-23F6-4F1A-AC83-9E670996E416}"/>
              </a:ext>
            </a:extLst>
          </p:cNvPr>
          <p:cNvGrpSpPr/>
          <p:nvPr/>
        </p:nvGrpSpPr>
        <p:grpSpPr>
          <a:xfrm>
            <a:off x="374218" y="4782801"/>
            <a:ext cx="823854" cy="1215039"/>
            <a:chOff x="1045459" y="4860926"/>
            <a:chExt cx="823854" cy="1215039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FB80CD0B-A122-4658-8ABA-B8FD277D0B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45459" y="4860926"/>
              <a:ext cx="328061" cy="1215039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F279DD5-0C7A-47FC-92A1-54134E4B13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41252" y="4860926"/>
              <a:ext cx="328061" cy="1215039"/>
            </a:xfrm>
            <a:prstGeom prst="rect">
              <a:avLst/>
            </a:prstGeom>
          </p:spPr>
        </p:pic>
      </p:grpSp>
      <p:sp>
        <p:nvSpPr>
          <p:cNvPr id="35" name="Can 70">
            <a:extLst>
              <a:ext uri="{FF2B5EF4-FFF2-40B4-BE49-F238E27FC236}">
                <a16:creationId xmlns:a16="http://schemas.microsoft.com/office/drawing/2014/main" id="{B3D78DA2-51D8-49CE-B542-AA72A81C1877}"/>
              </a:ext>
            </a:extLst>
          </p:cNvPr>
          <p:cNvSpPr/>
          <p:nvPr/>
        </p:nvSpPr>
        <p:spPr>
          <a:xfrm>
            <a:off x="2863457" y="4811164"/>
            <a:ext cx="69745" cy="1095697"/>
          </a:xfrm>
          <a:prstGeom prst="can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an 71">
            <a:extLst>
              <a:ext uri="{FF2B5EF4-FFF2-40B4-BE49-F238E27FC236}">
                <a16:creationId xmlns:a16="http://schemas.microsoft.com/office/drawing/2014/main" id="{C56A3599-1625-4E09-87F0-E098D26F048C}"/>
              </a:ext>
            </a:extLst>
          </p:cNvPr>
          <p:cNvSpPr/>
          <p:nvPr/>
        </p:nvSpPr>
        <p:spPr>
          <a:xfrm>
            <a:off x="2994414" y="4811164"/>
            <a:ext cx="69745" cy="1095697"/>
          </a:xfrm>
          <a:prstGeom prst="can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Can 75">
            <a:extLst>
              <a:ext uri="{FF2B5EF4-FFF2-40B4-BE49-F238E27FC236}">
                <a16:creationId xmlns:a16="http://schemas.microsoft.com/office/drawing/2014/main" id="{A4E25E78-03DB-4A43-B9D0-F24794533169}"/>
              </a:ext>
            </a:extLst>
          </p:cNvPr>
          <p:cNvSpPr/>
          <p:nvPr/>
        </p:nvSpPr>
        <p:spPr>
          <a:xfrm>
            <a:off x="3103878" y="4811163"/>
            <a:ext cx="69745" cy="1095697"/>
          </a:xfrm>
          <a:prstGeom prst="can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Can 76">
            <a:extLst>
              <a:ext uri="{FF2B5EF4-FFF2-40B4-BE49-F238E27FC236}">
                <a16:creationId xmlns:a16="http://schemas.microsoft.com/office/drawing/2014/main" id="{2BC69641-8577-4002-8565-F12FA64CB308}"/>
              </a:ext>
            </a:extLst>
          </p:cNvPr>
          <p:cNvSpPr/>
          <p:nvPr/>
        </p:nvSpPr>
        <p:spPr>
          <a:xfrm>
            <a:off x="3234835" y="4811163"/>
            <a:ext cx="69745" cy="1095697"/>
          </a:xfrm>
          <a:prstGeom prst="can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Can 78">
            <a:extLst>
              <a:ext uri="{FF2B5EF4-FFF2-40B4-BE49-F238E27FC236}">
                <a16:creationId xmlns:a16="http://schemas.microsoft.com/office/drawing/2014/main" id="{B25A17A9-6DBD-4ADC-89F7-7D86704C351D}"/>
              </a:ext>
            </a:extLst>
          </p:cNvPr>
          <p:cNvSpPr/>
          <p:nvPr/>
        </p:nvSpPr>
        <p:spPr>
          <a:xfrm>
            <a:off x="3344299" y="4811163"/>
            <a:ext cx="69745" cy="1095697"/>
          </a:xfrm>
          <a:prstGeom prst="can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Can 79">
            <a:extLst>
              <a:ext uri="{FF2B5EF4-FFF2-40B4-BE49-F238E27FC236}">
                <a16:creationId xmlns:a16="http://schemas.microsoft.com/office/drawing/2014/main" id="{B38FAB6B-FA2E-44DF-B9EA-29757F7DC7D1}"/>
              </a:ext>
            </a:extLst>
          </p:cNvPr>
          <p:cNvSpPr/>
          <p:nvPr/>
        </p:nvSpPr>
        <p:spPr>
          <a:xfrm>
            <a:off x="3475256" y="4811163"/>
            <a:ext cx="69745" cy="1095697"/>
          </a:xfrm>
          <a:prstGeom prst="can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Can 81">
            <a:extLst>
              <a:ext uri="{FF2B5EF4-FFF2-40B4-BE49-F238E27FC236}">
                <a16:creationId xmlns:a16="http://schemas.microsoft.com/office/drawing/2014/main" id="{28FB0CEC-6D83-4469-9A29-3F0CF01095A1}"/>
              </a:ext>
            </a:extLst>
          </p:cNvPr>
          <p:cNvSpPr/>
          <p:nvPr/>
        </p:nvSpPr>
        <p:spPr>
          <a:xfrm>
            <a:off x="3595449" y="4811163"/>
            <a:ext cx="69745" cy="1095697"/>
          </a:xfrm>
          <a:prstGeom prst="can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Can 82">
            <a:extLst>
              <a:ext uri="{FF2B5EF4-FFF2-40B4-BE49-F238E27FC236}">
                <a16:creationId xmlns:a16="http://schemas.microsoft.com/office/drawing/2014/main" id="{9C223E90-854F-46E6-B28E-A7F853C331D0}"/>
              </a:ext>
            </a:extLst>
          </p:cNvPr>
          <p:cNvSpPr/>
          <p:nvPr/>
        </p:nvSpPr>
        <p:spPr>
          <a:xfrm>
            <a:off x="3726406" y="4811163"/>
            <a:ext cx="69745" cy="1095697"/>
          </a:xfrm>
          <a:prstGeom prst="can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Can 84">
            <a:extLst>
              <a:ext uri="{FF2B5EF4-FFF2-40B4-BE49-F238E27FC236}">
                <a16:creationId xmlns:a16="http://schemas.microsoft.com/office/drawing/2014/main" id="{BFA437EE-326D-4A15-A374-6FC2C15CBE14}"/>
              </a:ext>
            </a:extLst>
          </p:cNvPr>
          <p:cNvSpPr/>
          <p:nvPr/>
        </p:nvSpPr>
        <p:spPr>
          <a:xfrm>
            <a:off x="3835870" y="4811163"/>
            <a:ext cx="69745" cy="1095697"/>
          </a:xfrm>
          <a:prstGeom prst="can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Can 85">
            <a:extLst>
              <a:ext uri="{FF2B5EF4-FFF2-40B4-BE49-F238E27FC236}">
                <a16:creationId xmlns:a16="http://schemas.microsoft.com/office/drawing/2014/main" id="{814FFB8B-BEAE-483E-B9BE-8471A41D765B}"/>
              </a:ext>
            </a:extLst>
          </p:cNvPr>
          <p:cNvSpPr/>
          <p:nvPr/>
        </p:nvSpPr>
        <p:spPr>
          <a:xfrm>
            <a:off x="3966827" y="4811163"/>
            <a:ext cx="69745" cy="1095697"/>
          </a:xfrm>
          <a:prstGeom prst="can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B2BE56BF-0AEA-4D0A-8E12-DFF228D22FBB}"/>
              </a:ext>
            </a:extLst>
          </p:cNvPr>
          <p:cNvGrpSpPr/>
          <p:nvPr/>
        </p:nvGrpSpPr>
        <p:grpSpPr>
          <a:xfrm>
            <a:off x="4289016" y="4811163"/>
            <a:ext cx="224761" cy="1095697"/>
            <a:chOff x="4042443" y="4918464"/>
            <a:chExt cx="170869" cy="1095697"/>
          </a:xfrm>
        </p:grpSpPr>
        <p:sp>
          <p:nvSpPr>
            <p:cNvPr id="51" name="Can 86">
              <a:extLst>
                <a:ext uri="{FF2B5EF4-FFF2-40B4-BE49-F238E27FC236}">
                  <a16:creationId xmlns:a16="http://schemas.microsoft.com/office/drawing/2014/main" id="{75EFACB7-6403-473A-9F4D-A79EE3B607A8}"/>
                </a:ext>
              </a:extLst>
            </p:cNvPr>
            <p:cNvSpPr/>
            <p:nvPr/>
          </p:nvSpPr>
          <p:spPr>
            <a:xfrm>
              <a:off x="4042443" y="4918464"/>
              <a:ext cx="59378" cy="1095697"/>
            </a:xfrm>
            <a:prstGeom prst="can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Can 87">
              <a:extLst>
                <a:ext uri="{FF2B5EF4-FFF2-40B4-BE49-F238E27FC236}">
                  <a16:creationId xmlns:a16="http://schemas.microsoft.com/office/drawing/2014/main" id="{52CC353B-C93F-4788-811F-E19245CBA75F}"/>
                </a:ext>
              </a:extLst>
            </p:cNvPr>
            <p:cNvSpPr/>
            <p:nvPr/>
          </p:nvSpPr>
          <p:spPr>
            <a:xfrm>
              <a:off x="4153934" y="4918464"/>
              <a:ext cx="59378" cy="1095697"/>
            </a:xfrm>
            <a:prstGeom prst="can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3" name="Down Arrow 88">
            <a:extLst>
              <a:ext uri="{FF2B5EF4-FFF2-40B4-BE49-F238E27FC236}">
                <a16:creationId xmlns:a16="http://schemas.microsoft.com/office/drawing/2014/main" id="{F64FDAD3-A56D-469F-B1A6-197E7364ADF6}"/>
              </a:ext>
            </a:extLst>
          </p:cNvPr>
          <p:cNvSpPr/>
          <p:nvPr/>
        </p:nvSpPr>
        <p:spPr>
          <a:xfrm>
            <a:off x="2317848" y="3353713"/>
            <a:ext cx="439666" cy="501445"/>
          </a:xfrm>
          <a:prstGeom prst="downArrow">
            <a:avLst/>
          </a:prstGeom>
          <a:solidFill>
            <a:srgbClr val="30C230"/>
          </a:solidFill>
          <a:ln>
            <a:solidFill>
              <a:srgbClr val="30C2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454979A6-EE9A-427A-9B3A-8FF000CA765F}"/>
              </a:ext>
            </a:extLst>
          </p:cNvPr>
          <p:cNvCxnSpPr>
            <a:cxnSpLocks/>
          </p:cNvCxnSpPr>
          <p:nvPr/>
        </p:nvCxnSpPr>
        <p:spPr>
          <a:xfrm flipV="1">
            <a:off x="2863457" y="5017052"/>
            <a:ext cx="575061" cy="77375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>
            <a:extLst>
              <a:ext uri="{FF2B5EF4-FFF2-40B4-BE49-F238E27FC236}">
                <a16:creationId xmlns:a16="http://schemas.microsoft.com/office/drawing/2014/main" id="{A9AC01C5-8DB5-4413-9116-7C66FC0560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5706" y="1926991"/>
            <a:ext cx="328061" cy="1119706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5A6EC0D5-7536-4D04-8AF1-45C8094405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8579" y="4782801"/>
            <a:ext cx="328061" cy="1215039"/>
          </a:xfrm>
          <a:prstGeom prst="rect">
            <a:avLst/>
          </a:prstGeom>
        </p:spPr>
      </p:pic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5681112D-7A76-4CF3-B32A-5BB7E9E076BF}"/>
              </a:ext>
            </a:extLst>
          </p:cNvPr>
          <p:cNvCxnSpPr>
            <a:cxnSpLocks/>
          </p:cNvCxnSpPr>
          <p:nvPr/>
        </p:nvCxnSpPr>
        <p:spPr>
          <a:xfrm flipV="1">
            <a:off x="1391193" y="5135847"/>
            <a:ext cx="415166" cy="64968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3173623" y="344283"/>
            <a:ext cx="662247" cy="4836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5" name="Rounded Rectangle 40">
            <a:extLst>
              <a:ext uri="{FF2B5EF4-FFF2-40B4-BE49-F238E27FC236}">
                <a16:creationId xmlns:a16="http://schemas.microsoft.com/office/drawing/2014/main" id="{05A83226-2449-41BD-BA3F-2250F089788C}"/>
              </a:ext>
            </a:extLst>
          </p:cNvPr>
          <p:cNvSpPr/>
          <p:nvPr/>
        </p:nvSpPr>
        <p:spPr>
          <a:xfrm>
            <a:off x="5239375" y="97894"/>
            <a:ext cx="5298236" cy="1922101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u="sng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u="sng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800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u="sng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42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 ở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2, 1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4,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kẻ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34508" y="2173501"/>
            <a:ext cx="256672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Cách</a:t>
            </a:r>
            <a:r>
              <a:rPr lang="en-US" sz="48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8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tính</a:t>
            </a:r>
            <a:endParaRPr lang="en-US" sz="4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4694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48148E-6 L -0.08854 -1.48148E-6 " pathEditMode="relative" rAng="0" ptsTypes="AA">
                                      <p:cBhvr>
                                        <p:cTn id="127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2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9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1" grpId="0" animBg="1"/>
      <p:bldP spid="42" grpId="0" animBg="1"/>
      <p:bldP spid="9" grpId="0" animBg="1"/>
      <p:bldP spid="10" grpId="0" animBg="1"/>
      <p:bldP spid="11" grpId="0" animBg="1"/>
      <p:bldP spid="13" grpId="0"/>
      <p:bldP spid="14" grpId="0"/>
      <p:bldP spid="15" grpId="0"/>
      <p:bldP spid="16" grpId="0"/>
      <p:bldP spid="17" grpId="0"/>
      <p:bldP spid="18" grpId="0" animBg="1"/>
      <p:bldP spid="20" grpId="0" animBg="1"/>
      <p:bldP spid="35" grpId="0" animBg="1"/>
      <p:bldP spid="35" grpId="1" animBg="1"/>
      <p:bldP spid="36" grpId="0" animBg="1"/>
      <p:bldP spid="36" grpId="1" animBg="1"/>
      <p:bldP spid="38" grpId="0" animBg="1"/>
      <p:bldP spid="38" grpId="1" animBg="1"/>
      <p:bldP spid="39" grpId="0" animBg="1"/>
      <p:bldP spid="39" grpId="1" animBg="1"/>
      <p:bldP spid="43" grpId="0" animBg="1"/>
      <p:bldP spid="43" grpId="1" animBg="1"/>
      <p:bldP spid="44" grpId="0" animBg="1"/>
      <p:bldP spid="45" grpId="0" animBg="1"/>
      <p:bldP spid="47" grpId="0" animBg="1"/>
      <p:bldP spid="48" grpId="0" animBg="1"/>
      <p:bldP spid="49" grpId="0" animBg="1"/>
      <p:bldP spid="53" grpId="0" animBg="1"/>
      <p:bldP spid="2" grpId="0" animBg="1"/>
      <p:bldP spid="55" grpId="0" animBg="1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335" y="5574040"/>
            <a:ext cx="2857500" cy="149142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4"/>
          <a:srcRect l="7607" t="9720" r="7737" b="54882"/>
          <a:stretch/>
        </p:blipFill>
        <p:spPr>
          <a:xfrm>
            <a:off x="23620" y="5767304"/>
            <a:ext cx="12211050" cy="1104900"/>
          </a:xfrm>
          <a:prstGeom prst="rect">
            <a:avLst/>
          </a:prstGeom>
        </p:spPr>
      </p:pic>
      <p:sp>
        <p:nvSpPr>
          <p:cNvPr id="34" name="五角星 28"/>
          <p:cNvSpPr/>
          <p:nvPr/>
        </p:nvSpPr>
        <p:spPr>
          <a:xfrm rot="1354410">
            <a:off x="11599119" y="429522"/>
            <a:ext cx="552482" cy="54306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1" name="五角星 35"/>
          <p:cNvSpPr/>
          <p:nvPr/>
        </p:nvSpPr>
        <p:spPr>
          <a:xfrm rot="20634135">
            <a:off x="10881390" y="6319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2" name="五角星 32"/>
          <p:cNvSpPr/>
          <p:nvPr/>
        </p:nvSpPr>
        <p:spPr>
          <a:xfrm rot="19614248">
            <a:off x="11657444" y="1202747"/>
            <a:ext cx="423775" cy="423775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D2CF6C1C-B777-4992-924A-265BE1842D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3362444"/>
              </p:ext>
            </p:extLst>
          </p:nvPr>
        </p:nvGraphicFramePr>
        <p:xfrm>
          <a:off x="96990" y="1757122"/>
          <a:ext cx="5330213" cy="3261098"/>
        </p:xfrm>
        <a:graphic>
          <a:graphicData uri="http://schemas.openxmlformats.org/drawingml/2006/table">
            <a:tbl>
              <a:tblPr/>
              <a:tblGrid>
                <a:gridCol w="27006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295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928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VỊ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828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Rounded Rectangle 16">
            <a:extLst>
              <a:ext uri="{FF2B5EF4-FFF2-40B4-BE49-F238E27FC236}">
                <a16:creationId xmlns:a16="http://schemas.microsoft.com/office/drawing/2014/main" id="{0642BD56-ABC8-4BB5-8967-97C86F6C8C08}"/>
              </a:ext>
            </a:extLst>
          </p:cNvPr>
          <p:cNvSpPr/>
          <p:nvPr/>
        </p:nvSpPr>
        <p:spPr>
          <a:xfrm>
            <a:off x="1307194" y="714811"/>
            <a:ext cx="2733575" cy="561364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42 - 15 = ? </a:t>
            </a:r>
          </a:p>
        </p:txBody>
      </p:sp>
      <p:sp>
        <p:nvSpPr>
          <p:cNvPr id="10" name="Rounded Rectangle 39">
            <a:extLst>
              <a:ext uri="{FF2B5EF4-FFF2-40B4-BE49-F238E27FC236}">
                <a16:creationId xmlns:a16="http://schemas.microsoft.com/office/drawing/2014/main" id="{B884BCE9-6BDE-46DA-AE51-F9608DAA24DB}"/>
              </a:ext>
            </a:extLst>
          </p:cNvPr>
          <p:cNvSpPr/>
          <p:nvPr/>
        </p:nvSpPr>
        <p:spPr>
          <a:xfrm>
            <a:off x="5712687" y="2899082"/>
            <a:ext cx="1280160" cy="1981376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" name="Rounded Rectangle 40">
            <a:extLst>
              <a:ext uri="{FF2B5EF4-FFF2-40B4-BE49-F238E27FC236}">
                <a16:creationId xmlns:a16="http://schemas.microsoft.com/office/drawing/2014/main" id="{05A83226-2449-41BD-BA3F-2250F089788C}"/>
              </a:ext>
            </a:extLst>
          </p:cNvPr>
          <p:cNvSpPr/>
          <p:nvPr/>
        </p:nvSpPr>
        <p:spPr>
          <a:xfrm>
            <a:off x="7411452" y="2832578"/>
            <a:ext cx="4780547" cy="2513929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3, 3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012BDA4-28FC-4644-9CE2-98BB52DEA749}"/>
              </a:ext>
            </a:extLst>
          </p:cNvPr>
          <p:cNvCxnSpPr/>
          <p:nvPr/>
        </p:nvCxnSpPr>
        <p:spPr>
          <a:xfrm>
            <a:off x="6133051" y="4098035"/>
            <a:ext cx="624114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01CF72D-3367-4B00-BB68-B043FD65E085}"/>
              </a:ext>
            </a:extLst>
          </p:cNvPr>
          <p:cNvSpPr txBox="1"/>
          <p:nvPr/>
        </p:nvSpPr>
        <p:spPr>
          <a:xfrm>
            <a:off x="5961989" y="3234968"/>
            <a:ext cx="3048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E8C2BD-8FCC-4D97-8C67-F96B1D98E89C}"/>
              </a:ext>
            </a:extLst>
          </p:cNvPr>
          <p:cNvSpPr txBox="1"/>
          <p:nvPr/>
        </p:nvSpPr>
        <p:spPr>
          <a:xfrm>
            <a:off x="6162091" y="2989109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07CE7B-FDB8-4CAF-B467-49349224D674}"/>
              </a:ext>
            </a:extLst>
          </p:cNvPr>
          <p:cNvSpPr txBox="1"/>
          <p:nvPr/>
        </p:nvSpPr>
        <p:spPr>
          <a:xfrm>
            <a:off x="6171748" y="3574815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3CB4A46-EC83-4E4C-ADB1-AE56183CE98A}"/>
              </a:ext>
            </a:extLst>
          </p:cNvPr>
          <p:cNvSpPr txBox="1"/>
          <p:nvPr/>
        </p:nvSpPr>
        <p:spPr>
          <a:xfrm>
            <a:off x="6389599" y="4120793"/>
            <a:ext cx="46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A095F54-E79E-4177-A49F-1463D5935588}"/>
              </a:ext>
            </a:extLst>
          </p:cNvPr>
          <p:cNvSpPr txBox="1"/>
          <p:nvPr/>
        </p:nvSpPr>
        <p:spPr>
          <a:xfrm>
            <a:off x="6186591" y="4116430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" name="Rounded Rectangle 48">
            <a:extLst>
              <a:ext uri="{FF2B5EF4-FFF2-40B4-BE49-F238E27FC236}">
                <a16:creationId xmlns:a16="http://schemas.microsoft.com/office/drawing/2014/main" id="{11A03EF4-F4CD-4B04-82FC-79736F945934}"/>
              </a:ext>
            </a:extLst>
          </p:cNvPr>
          <p:cNvSpPr/>
          <p:nvPr/>
        </p:nvSpPr>
        <p:spPr>
          <a:xfrm>
            <a:off x="7867661" y="5482936"/>
            <a:ext cx="2733575" cy="561364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42 - 15 = 27 </a:t>
            </a:r>
          </a:p>
        </p:txBody>
      </p:sp>
      <p:sp>
        <p:nvSpPr>
          <p:cNvPr id="20" name="Rounded Rectangle 57">
            <a:extLst>
              <a:ext uri="{FF2B5EF4-FFF2-40B4-BE49-F238E27FC236}">
                <a16:creationId xmlns:a16="http://schemas.microsoft.com/office/drawing/2014/main" id="{200733F8-82C7-4310-9DF7-8E1D9BF9DA13}"/>
              </a:ext>
            </a:extLst>
          </p:cNvPr>
          <p:cNvSpPr/>
          <p:nvPr/>
        </p:nvSpPr>
        <p:spPr>
          <a:xfrm>
            <a:off x="1992872" y="2975391"/>
            <a:ext cx="516199" cy="1954894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31FA348-3767-4D98-98CB-D8790E5A8718}"/>
              </a:ext>
            </a:extLst>
          </p:cNvPr>
          <p:cNvCxnSpPr/>
          <p:nvPr/>
        </p:nvCxnSpPr>
        <p:spPr>
          <a:xfrm>
            <a:off x="2509071" y="3621394"/>
            <a:ext cx="697568" cy="0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165A7FB-2991-4DAC-B74E-0D361A633445}"/>
              </a:ext>
            </a:extLst>
          </p:cNvPr>
          <p:cNvGrpSpPr/>
          <p:nvPr/>
        </p:nvGrpSpPr>
        <p:grpSpPr>
          <a:xfrm>
            <a:off x="3915363" y="3092553"/>
            <a:ext cx="247299" cy="1637266"/>
            <a:chOff x="3411379" y="2393498"/>
            <a:chExt cx="103840" cy="853000"/>
          </a:xfrm>
        </p:grpSpPr>
        <p:sp>
          <p:nvSpPr>
            <p:cNvPr id="23" name="Can 60">
              <a:extLst>
                <a:ext uri="{FF2B5EF4-FFF2-40B4-BE49-F238E27FC236}">
                  <a16:creationId xmlns:a16="http://schemas.microsoft.com/office/drawing/2014/main" id="{EAA982EE-E61F-4E9A-BFA4-21CDEC7A8514}"/>
                </a:ext>
              </a:extLst>
            </p:cNvPr>
            <p:cNvSpPr/>
            <p:nvPr/>
          </p:nvSpPr>
          <p:spPr>
            <a:xfrm>
              <a:off x="3411379" y="2393711"/>
              <a:ext cx="30336" cy="852787"/>
            </a:xfrm>
            <a:prstGeom prst="can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Can 61">
              <a:extLst>
                <a:ext uri="{FF2B5EF4-FFF2-40B4-BE49-F238E27FC236}">
                  <a16:creationId xmlns:a16="http://schemas.microsoft.com/office/drawing/2014/main" id="{74E934C0-8E39-4B0E-87A6-D4A7E83DB0E8}"/>
                </a:ext>
              </a:extLst>
            </p:cNvPr>
            <p:cNvSpPr/>
            <p:nvPr/>
          </p:nvSpPr>
          <p:spPr>
            <a:xfrm>
              <a:off x="3484883" y="2393498"/>
              <a:ext cx="30336" cy="852787"/>
            </a:xfrm>
            <a:prstGeom prst="can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AB69E418-2C02-4F16-ACA5-BB6666C7C4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903" y="3043716"/>
            <a:ext cx="328061" cy="167272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8E3D68F-FE30-4F77-B7F8-07FDDA0AB6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229" y="3043716"/>
            <a:ext cx="328061" cy="167272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69B77DD-C027-4B7C-8CA1-363D2F0EAB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3252" y="3043716"/>
            <a:ext cx="328061" cy="1672724"/>
          </a:xfrm>
          <a:prstGeom prst="rect">
            <a:avLst/>
          </a:prstGeom>
        </p:spPr>
      </p:pic>
      <p:sp>
        <p:nvSpPr>
          <p:cNvPr id="35" name="Can 70">
            <a:extLst>
              <a:ext uri="{FF2B5EF4-FFF2-40B4-BE49-F238E27FC236}">
                <a16:creationId xmlns:a16="http://schemas.microsoft.com/office/drawing/2014/main" id="{B3D78DA2-51D8-49CE-B542-AA72A81C1877}"/>
              </a:ext>
            </a:extLst>
          </p:cNvPr>
          <p:cNvSpPr/>
          <p:nvPr/>
        </p:nvSpPr>
        <p:spPr>
          <a:xfrm>
            <a:off x="3220744" y="3073547"/>
            <a:ext cx="69745" cy="1636857"/>
          </a:xfrm>
          <a:prstGeom prst="can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an 71">
            <a:extLst>
              <a:ext uri="{FF2B5EF4-FFF2-40B4-BE49-F238E27FC236}">
                <a16:creationId xmlns:a16="http://schemas.microsoft.com/office/drawing/2014/main" id="{C56A3599-1625-4E09-87F0-E098D26F048C}"/>
              </a:ext>
            </a:extLst>
          </p:cNvPr>
          <p:cNvSpPr/>
          <p:nvPr/>
        </p:nvSpPr>
        <p:spPr>
          <a:xfrm>
            <a:off x="3351701" y="3073547"/>
            <a:ext cx="69745" cy="1636857"/>
          </a:xfrm>
          <a:prstGeom prst="can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Can 75">
            <a:extLst>
              <a:ext uri="{FF2B5EF4-FFF2-40B4-BE49-F238E27FC236}">
                <a16:creationId xmlns:a16="http://schemas.microsoft.com/office/drawing/2014/main" id="{A4E25E78-03DB-4A43-B9D0-F24794533169}"/>
              </a:ext>
            </a:extLst>
          </p:cNvPr>
          <p:cNvSpPr/>
          <p:nvPr/>
        </p:nvSpPr>
        <p:spPr>
          <a:xfrm>
            <a:off x="3461165" y="3073546"/>
            <a:ext cx="69745" cy="1636857"/>
          </a:xfrm>
          <a:prstGeom prst="can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Can 76">
            <a:extLst>
              <a:ext uri="{FF2B5EF4-FFF2-40B4-BE49-F238E27FC236}">
                <a16:creationId xmlns:a16="http://schemas.microsoft.com/office/drawing/2014/main" id="{2BC69641-8577-4002-8565-F12FA64CB308}"/>
              </a:ext>
            </a:extLst>
          </p:cNvPr>
          <p:cNvSpPr/>
          <p:nvPr/>
        </p:nvSpPr>
        <p:spPr>
          <a:xfrm>
            <a:off x="3592122" y="3073546"/>
            <a:ext cx="69745" cy="1636857"/>
          </a:xfrm>
          <a:prstGeom prst="can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Can 78">
            <a:extLst>
              <a:ext uri="{FF2B5EF4-FFF2-40B4-BE49-F238E27FC236}">
                <a16:creationId xmlns:a16="http://schemas.microsoft.com/office/drawing/2014/main" id="{B25A17A9-6DBD-4ADC-89F7-7D86704C351D}"/>
              </a:ext>
            </a:extLst>
          </p:cNvPr>
          <p:cNvSpPr/>
          <p:nvPr/>
        </p:nvSpPr>
        <p:spPr>
          <a:xfrm>
            <a:off x="3701586" y="3073546"/>
            <a:ext cx="69745" cy="1636857"/>
          </a:xfrm>
          <a:prstGeom prst="can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Can 79">
            <a:extLst>
              <a:ext uri="{FF2B5EF4-FFF2-40B4-BE49-F238E27FC236}">
                <a16:creationId xmlns:a16="http://schemas.microsoft.com/office/drawing/2014/main" id="{B38FAB6B-FA2E-44DF-B9EA-29757F7DC7D1}"/>
              </a:ext>
            </a:extLst>
          </p:cNvPr>
          <p:cNvSpPr/>
          <p:nvPr/>
        </p:nvSpPr>
        <p:spPr>
          <a:xfrm>
            <a:off x="3832543" y="3073546"/>
            <a:ext cx="69745" cy="1636857"/>
          </a:xfrm>
          <a:prstGeom prst="can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Can 81">
            <a:extLst>
              <a:ext uri="{FF2B5EF4-FFF2-40B4-BE49-F238E27FC236}">
                <a16:creationId xmlns:a16="http://schemas.microsoft.com/office/drawing/2014/main" id="{28FB0CEC-6D83-4469-9A29-3F0CF01095A1}"/>
              </a:ext>
            </a:extLst>
          </p:cNvPr>
          <p:cNvSpPr/>
          <p:nvPr/>
        </p:nvSpPr>
        <p:spPr>
          <a:xfrm>
            <a:off x="3952736" y="3073546"/>
            <a:ext cx="69745" cy="1636857"/>
          </a:xfrm>
          <a:prstGeom prst="can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Can 82">
            <a:extLst>
              <a:ext uri="{FF2B5EF4-FFF2-40B4-BE49-F238E27FC236}">
                <a16:creationId xmlns:a16="http://schemas.microsoft.com/office/drawing/2014/main" id="{9C223E90-854F-46E6-B28E-A7F853C331D0}"/>
              </a:ext>
            </a:extLst>
          </p:cNvPr>
          <p:cNvSpPr/>
          <p:nvPr/>
        </p:nvSpPr>
        <p:spPr>
          <a:xfrm>
            <a:off x="4083693" y="3073546"/>
            <a:ext cx="69745" cy="1636857"/>
          </a:xfrm>
          <a:prstGeom prst="can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Can 84">
            <a:extLst>
              <a:ext uri="{FF2B5EF4-FFF2-40B4-BE49-F238E27FC236}">
                <a16:creationId xmlns:a16="http://schemas.microsoft.com/office/drawing/2014/main" id="{BFA437EE-326D-4A15-A374-6FC2C15CBE14}"/>
              </a:ext>
            </a:extLst>
          </p:cNvPr>
          <p:cNvSpPr/>
          <p:nvPr/>
        </p:nvSpPr>
        <p:spPr>
          <a:xfrm>
            <a:off x="4193157" y="3073546"/>
            <a:ext cx="69745" cy="1636857"/>
          </a:xfrm>
          <a:prstGeom prst="can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Can 85">
            <a:extLst>
              <a:ext uri="{FF2B5EF4-FFF2-40B4-BE49-F238E27FC236}">
                <a16:creationId xmlns:a16="http://schemas.microsoft.com/office/drawing/2014/main" id="{814FFB8B-BEAE-483E-B9BE-8471A41D765B}"/>
              </a:ext>
            </a:extLst>
          </p:cNvPr>
          <p:cNvSpPr/>
          <p:nvPr/>
        </p:nvSpPr>
        <p:spPr>
          <a:xfrm>
            <a:off x="4324114" y="3073546"/>
            <a:ext cx="69745" cy="1636857"/>
          </a:xfrm>
          <a:prstGeom prst="can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454979A6-EE9A-427A-9B3A-8FF000CA765F}"/>
              </a:ext>
            </a:extLst>
          </p:cNvPr>
          <p:cNvCxnSpPr>
            <a:cxnSpLocks/>
          </p:cNvCxnSpPr>
          <p:nvPr/>
        </p:nvCxnSpPr>
        <p:spPr>
          <a:xfrm flipV="1">
            <a:off x="3219849" y="3355991"/>
            <a:ext cx="575061" cy="77375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>
            <a:extLst>
              <a:ext uri="{FF2B5EF4-FFF2-40B4-BE49-F238E27FC236}">
                <a16:creationId xmlns:a16="http://schemas.microsoft.com/office/drawing/2014/main" id="{A9AC01C5-8DB5-4413-9116-7C66FC0560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9581" y="3043716"/>
            <a:ext cx="328061" cy="1672724"/>
          </a:xfrm>
          <a:prstGeom prst="rect">
            <a:avLst/>
          </a:prstGeom>
        </p:spPr>
      </p:pic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5681112D-7A76-4CF3-B32A-5BB7E9E076BF}"/>
              </a:ext>
            </a:extLst>
          </p:cNvPr>
          <p:cNvCxnSpPr>
            <a:cxnSpLocks/>
          </p:cNvCxnSpPr>
          <p:nvPr/>
        </p:nvCxnSpPr>
        <p:spPr>
          <a:xfrm flipV="1">
            <a:off x="1364889" y="3309920"/>
            <a:ext cx="415166" cy="64968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3282745" y="752669"/>
            <a:ext cx="662247" cy="4836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5" name="Rounded Rectangle 40">
            <a:extLst>
              <a:ext uri="{FF2B5EF4-FFF2-40B4-BE49-F238E27FC236}">
                <a16:creationId xmlns:a16="http://schemas.microsoft.com/office/drawing/2014/main" id="{05A83226-2449-41BD-BA3F-2250F089788C}"/>
              </a:ext>
            </a:extLst>
          </p:cNvPr>
          <p:cNvSpPr/>
          <p:nvPr/>
        </p:nvSpPr>
        <p:spPr>
          <a:xfrm>
            <a:off x="6668754" y="117372"/>
            <a:ext cx="5298236" cy="1922101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u="sng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u="sng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800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u="sng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42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 ở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2, 1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4,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kẻ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34508" y="1968946"/>
            <a:ext cx="256672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Cách</a:t>
            </a:r>
            <a:r>
              <a:rPr lang="en-US" sz="48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8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tính</a:t>
            </a:r>
            <a:endParaRPr lang="en-US" sz="4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16041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7.40741E-7 L 0.10091 0.00162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9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1.11111E-6 L 0.06133 -0.00116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60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1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1" grpId="0" animBg="1"/>
      <p:bldP spid="42" grpId="0" animBg="1"/>
      <p:bldP spid="9" grpId="0" animBg="1"/>
      <p:bldP spid="10" grpId="0" animBg="1"/>
      <p:bldP spid="11" grpId="0" animBg="1"/>
      <p:bldP spid="13" grpId="0"/>
      <p:bldP spid="14" grpId="0"/>
      <p:bldP spid="15" grpId="0"/>
      <p:bldP spid="16" grpId="0"/>
      <p:bldP spid="17" grpId="0"/>
      <p:bldP spid="18" grpId="0" animBg="1"/>
      <p:bldP spid="20" grpId="0" animBg="1"/>
      <p:bldP spid="20" grpId="1" animBg="1"/>
      <p:bldP spid="35" grpId="0" animBg="1"/>
      <p:bldP spid="35" grpId="1" animBg="1"/>
      <p:bldP spid="36" grpId="0" animBg="1"/>
      <p:bldP spid="36" grpId="1" animBg="1"/>
      <p:bldP spid="38" grpId="0" animBg="1"/>
      <p:bldP spid="38" grpId="1" animBg="1"/>
      <p:bldP spid="39" grpId="0" animBg="1"/>
      <p:bldP spid="39" grpId="1" animBg="1"/>
      <p:bldP spid="43" grpId="0" animBg="1"/>
      <p:bldP spid="43" grpId="1" animBg="1"/>
      <p:bldP spid="44" grpId="0" animBg="1"/>
      <p:bldP spid="45" grpId="0" animBg="1"/>
      <p:bldP spid="47" grpId="0" animBg="1"/>
      <p:bldP spid="48" grpId="0" animBg="1"/>
      <p:bldP spid="49" grpId="0" animBg="1"/>
      <p:bldP spid="2" grpId="0" animBg="1"/>
      <p:bldP spid="55" grpId="0" animBg="1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335" y="5574040"/>
            <a:ext cx="2857500" cy="149142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4"/>
          <a:srcRect l="7607" t="9720" r="7737" b="54882"/>
          <a:stretch/>
        </p:blipFill>
        <p:spPr>
          <a:xfrm>
            <a:off x="-48508" y="5753100"/>
            <a:ext cx="12211050" cy="1104900"/>
          </a:xfrm>
          <a:prstGeom prst="rect">
            <a:avLst/>
          </a:prstGeom>
        </p:spPr>
      </p:pic>
      <p:sp>
        <p:nvSpPr>
          <p:cNvPr id="34" name="五角星 28"/>
          <p:cNvSpPr/>
          <p:nvPr/>
        </p:nvSpPr>
        <p:spPr>
          <a:xfrm rot="1354410">
            <a:off x="11599119" y="429522"/>
            <a:ext cx="552482" cy="54306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1" name="五角星 35"/>
          <p:cNvSpPr/>
          <p:nvPr/>
        </p:nvSpPr>
        <p:spPr>
          <a:xfrm rot="20634135">
            <a:off x="10881390" y="6319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2" name="五角星 32"/>
          <p:cNvSpPr/>
          <p:nvPr/>
        </p:nvSpPr>
        <p:spPr>
          <a:xfrm rot="19614248">
            <a:off x="11657444" y="1202747"/>
            <a:ext cx="423775" cy="423775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538DE4-5741-4828-880D-BACA3A3B639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3495137" cy="1297412"/>
          </a:xfrm>
          <a:prstGeom prst="rect">
            <a:avLst/>
          </a:prstGeom>
        </p:spPr>
      </p:pic>
      <p:sp>
        <p:nvSpPr>
          <p:cNvPr id="12" name="Rounded Rectangle 7">
            <a:extLst>
              <a:ext uri="{FF2B5EF4-FFF2-40B4-BE49-F238E27FC236}">
                <a16:creationId xmlns:a16="http://schemas.microsoft.com/office/drawing/2014/main" id="{1CF70CA9-53CE-4836-B7B6-8E229747BB18}"/>
              </a:ext>
            </a:extLst>
          </p:cNvPr>
          <p:cNvSpPr/>
          <p:nvPr/>
        </p:nvSpPr>
        <p:spPr>
          <a:xfrm>
            <a:off x="978831" y="1366927"/>
            <a:ext cx="1116938" cy="641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13" name="MH_Other_2">
            <a:extLst>
              <a:ext uri="{FF2B5EF4-FFF2-40B4-BE49-F238E27FC236}">
                <a16:creationId xmlns:a16="http://schemas.microsoft.com/office/drawing/2014/main" id="{B775D976-71DE-48FC-9AE7-408AC032AAB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93923" y="1297412"/>
            <a:ext cx="724300" cy="72438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endParaRPr lang="zh-CN" altLang="en-US" sz="32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792F6E6-A648-4F3E-BF19-0B2772721976}"/>
              </a:ext>
            </a:extLst>
          </p:cNvPr>
          <p:cNvGrpSpPr/>
          <p:nvPr/>
        </p:nvGrpSpPr>
        <p:grpSpPr>
          <a:xfrm>
            <a:off x="315970" y="2161006"/>
            <a:ext cx="2591179" cy="3480171"/>
            <a:chOff x="315970" y="2161006"/>
            <a:chExt cx="2591179" cy="3480171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E8120AE-4B11-4A29-9E01-4007364BD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24011">
              <a:off x="476745" y="2161006"/>
              <a:ext cx="2430404" cy="3480171"/>
            </a:xfrm>
            <a:prstGeom prst="rect">
              <a:avLst/>
            </a:prstGeom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3E51489B-2225-4E13-A7F4-05AC6B4AE481}"/>
                </a:ext>
              </a:extLst>
            </p:cNvPr>
            <p:cNvGrpSpPr/>
            <p:nvPr/>
          </p:nvGrpSpPr>
          <p:grpSpPr>
            <a:xfrm>
              <a:off x="315970" y="2429536"/>
              <a:ext cx="1873071" cy="2228815"/>
              <a:chOff x="185135" y="2788367"/>
              <a:chExt cx="2269364" cy="2392068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D74FA52-246C-4BE1-AA70-401F7BFC2DBC}"/>
                  </a:ext>
                </a:extLst>
              </p:cNvPr>
              <p:cNvSpPr txBox="1"/>
              <p:nvPr/>
            </p:nvSpPr>
            <p:spPr>
              <a:xfrm>
                <a:off x="185135" y="2788367"/>
                <a:ext cx="2269364" cy="23920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</a:t>
                </a:r>
                <a:r>
                  <a:rPr lang="en-US" sz="11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72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19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</a:t>
                </a:r>
                <a:endParaRPr lang="en-US" sz="3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4CD5C58-2DA9-4B74-8821-751228B4CF83}"/>
                  </a:ext>
                </a:extLst>
              </p:cNvPr>
              <p:cNvSpPr txBox="1"/>
              <p:nvPr/>
            </p:nvSpPr>
            <p:spPr>
              <a:xfrm>
                <a:off x="1185486" y="3381213"/>
                <a:ext cx="350729" cy="5615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-</a:t>
                </a:r>
              </a:p>
            </p:txBody>
          </p: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F369AAC5-8F6C-4F40-8807-0B2537BADBCF}"/>
                  </a:ext>
                </a:extLst>
              </p:cNvPr>
              <p:cNvCxnSpPr/>
              <p:nvPr/>
            </p:nvCxnSpPr>
            <p:spPr>
              <a:xfrm>
                <a:off x="1486297" y="4455467"/>
                <a:ext cx="803156" cy="438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6B606615-EDC8-45A7-B499-F849B6C10A15}"/>
              </a:ext>
            </a:extLst>
          </p:cNvPr>
          <p:cNvSpPr txBox="1"/>
          <p:nvPr/>
        </p:nvSpPr>
        <p:spPr>
          <a:xfrm>
            <a:off x="1336699" y="4034616"/>
            <a:ext cx="757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53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9B506B4-CF64-48F0-AB79-315F96D94680}"/>
              </a:ext>
            </a:extLst>
          </p:cNvPr>
          <p:cNvGrpSpPr/>
          <p:nvPr/>
        </p:nvGrpSpPr>
        <p:grpSpPr>
          <a:xfrm>
            <a:off x="3224400" y="2161006"/>
            <a:ext cx="2680535" cy="3480171"/>
            <a:chOff x="3224400" y="2161006"/>
            <a:chExt cx="2680535" cy="348017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591B1B5-6204-4D9F-BA65-5EAC2F8BAF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24011">
              <a:off x="3474531" y="2161006"/>
              <a:ext cx="2430404" cy="348017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34A11D1E-FCE5-4145-BA23-C12C059D15DD}"/>
                </a:ext>
              </a:extLst>
            </p:cNvPr>
            <p:cNvGrpSpPr/>
            <p:nvPr/>
          </p:nvGrpSpPr>
          <p:grpSpPr>
            <a:xfrm>
              <a:off x="3224400" y="2429536"/>
              <a:ext cx="1873071" cy="2228815"/>
              <a:chOff x="185135" y="2788367"/>
              <a:chExt cx="2269364" cy="2392068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B287EC1-9183-4C01-AF4F-C335EA531B66}"/>
                  </a:ext>
                </a:extLst>
              </p:cNvPr>
              <p:cNvSpPr txBox="1"/>
              <p:nvPr/>
            </p:nvSpPr>
            <p:spPr>
              <a:xfrm>
                <a:off x="185135" y="2788367"/>
                <a:ext cx="2269364" cy="23920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</a:t>
                </a:r>
                <a:r>
                  <a:rPr lang="en-US" sz="11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60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28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</a:t>
                </a:r>
                <a:endParaRPr lang="en-US" sz="3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A763702-4481-4509-B97F-6CBF699C2280}"/>
                  </a:ext>
                </a:extLst>
              </p:cNvPr>
              <p:cNvSpPr txBox="1"/>
              <p:nvPr/>
            </p:nvSpPr>
            <p:spPr>
              <a:xfrm>
                <a:off x="1185486" y="3381213"/>
                <a:ext cx="350729" cy="5615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-</a:t>
                </a:r>
              </a:p>
            </p:txBody>
          </p: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141E2387-F4A1-4A2E-8CB7-C1EF2C5771C7}"/>
                  </a:ext>
                </a:extLst>
              </p:cNvPr>
              <p:cNvCxnSpPr/>
              <p:nvPr/>
            </p:nvCxnSpPr>
            <p:spPr>
              <a:xfrm>
                <a:off x="1486297" y="4455467"/>
                <a:ext cx="803156" cy="438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6206B8E-FCB9-405B-BFEF-BBC6E665AA3C}"/>
              </a:ext>
            </a:extLst>
          </p:cNvPr>
          <p:cNvGrpSpPr/>
          <p:nvPr/>
        </p:nvGrpSpPr>
        <p:grpSpPr>
          <a:xfrm>
            <a:off x="6207618" y="2161007"/>
            <a:ext cx="2678896" cy="3480171"/>
            <a:chOff x="6207618" y="2161007"/>
            <a:chExt cx="2678896" cy="348017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EAB5F17-4887-4D54-A450-A7838B2917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24011">
              <a:off x="6456110" y="2161007"/>
              <a:ext cx="2430404" cy="3480171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B225877A-90DB-4075-9A4D-70B88FD6A886}"/>
                </a:ext>
              </a:extLst>
            </p:cNvPr>
            <p:cNvGrpSpPr/>
            <p:nvPr/>
          </p:nvGrpSpPr>
          <p:grpSpPr>
            <a:xfrm>
              <a:off x="6207618" y="2429536"/>
              <a:ext cx="1873071" cy="2228815"/>
              <a:chOff x="185135" y="2788367"/>
              <a:chExt cx="2269364" cy="2392068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46B36247-B094-4E64-8226-7BB40365A901}"/>
                  </a:ext>
                </a:extLst>
              </p:cNvPr>
              <p:cNvSpPr txBox="1"/>
              <p:nvPr/>
            </p:nvSpPr>
            <p:spPr>
              <a:xfrm>
                <a:off x="185135" y="2788367"/>
                <a:ext cx="2269364" cy="23920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</a:t>
                </a:r>
                <a:r>
                  <a:rPr lang="en-US" sz="105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93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46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</a:t>
                </a:r>
                <a:endParaRPr lang="en-US" sz="3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2F9AD001-DD68-4725-9F3C-C82447A0BD6F}"/>
                  </a:ext>
                </a:extLst>
              </p:cNvPr>
              <p:cNvSpPr txBox="1"/>
              <p:nvPr/>
            </p:nvSpPr>
            <p:spPr>
              <a:xfrm>
                <a:off x="1185486" y="3381213"/>
                <a:ext cx="350729" cy="5615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-</a:t>
                </a:r>
              </a:p>
            </p:txBody>
          </p: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E29053D2-E9BE-466D-8BC8-686C211AA7C0}"/>
                  </a:ext>
                </a:extLst>
              </p:cNvPr>
              <p:cNvCxnSpPr/>
              <p:nvPr/>
            </p:nvCxnSpPr>
            <p:spPr>
              <a:xfrm>
                <a:off x="1486297" y="4455467"/>
                <a:ext cx="803156" cy="438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9B9860F-989F-4635-9879-ACA740A5E10D}"/>
              </a:ext>
            </a:extLst>
          </p:cNvPr>
          <p:cNvGrpSpPr/>
          <p:nvPr/>
        </p:nvGrpSpPr>
        <p:grpSpPr>
          <a:xfrm>
            <a:off x="9108799" y="2161007"/>
            <a:ext cx="2720475" cy="3480171"/>
            <a:chOff x="9108799" y="2161007"/>
            <a:chExt cx="2720475" cy="348017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C6881-5721-4C89-B46A-3AF37BB53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24011">
              <a:off x="9398870" y="2161007"/>
              <a:ext cx="2430404" cy="3480171"/>
            </a:xfrm>
            <a:prstGeom prst="rect">
              <a:avLst/>
            </a:prstGeom>
          </p:spPr>
        </p:pic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A3A7AAD4-B73E-444F-8E23-5642F35A9453}"/>
                </a:ext>
              </a:extLst>
            </p:cNvPr>
            <p:cNvGrpSpPr/>
            <p:nvPr/>
          </p:nvGrpSpPr>
          <p:grpSpPr>
            <a:xfrm>
              <a:off x="9108799" y="2429536"/>
              <a:ext cx="1873071" cy="2228815"/>
              <a:chOff x="185135" y="2788367"/>
              <a:chExt cx="2269364" cy="2392068"/>
            </a:xfrm>
          </p:grpSpPr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533CDFCF-CF0A-4CA2-9537-81B666D008BD}"/>
                  </a:ext>
                </a:extLst>
              </p:cNvPr>
              <p:cNvSpPr txBox="1"/>
              <p:nvPr/>
            </p:nvSpPr>
            <p:spPr>
              <a:xfrm>
                <a:off x="185135" y="2788367"/>
                <a:ext cx="2269364" cy="23920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</a:t>
                </a:r>
                <a:r>
                  <a:rPr lang="en-US" sz="10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41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32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</a:t>
                </a:r>
                <a:endParaRPr lang="en-US" sz="3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751CEBE4-5EE2-4702-8B18-421A9B785B18}"/>
                  </a:ext>
                </a:extLst>
              </p:cNvPr>
              <p:cNvSpPr txBox="1"/>
              <p:nvPr/>
            </p:nvSpPr>
            <p:spPr>
              <a:xfrm>
                <a:off x="1185486" y="3381213"/>
                <a:ext cx="350729" cy="5615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-</a:t>
                </a:r>
              </a:p>
            </p:txBody>
          </p: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0632945A-736F-4B55-9D47-B3D93B9D28CE}"/>
                  </a:ext>
                </a:extLst>
              </p:cNvPr>
              <p:cNvCxnSpPr/>
              <p:nvPr/>
            </p:nvCxnSpPr>
            <p:spPr>
              <a:xfrm>
                <a:off x="1486297" y="4455467"/>
                <a:ext cx="803156" cy="438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B1C4257D-DE68-445E-91D6-F79B1DB146D5}"/>
              </a:ext>
            </a:extLst>
          </p:cNvPr>
          <p:cNvSpPr txBox="1"/>
          <p:nvPr/>
        </p:nvSpPr>
        <p:spPr>
          <a:xfrm>
            <a:off x="4250825" y="4034616"/>
            <a:ext cx="757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F3246EB-F0DA-4733-A5CD-3C1ACF5BCDC0}"/>
              </a:ext>
            </a:extLst>
          </p:cNvPr>
          <p:cNvSpPr txBox="1"/>
          <p:nvPr/>
        </p:nvSpPr>
        <p:spPr>
          <a:xfrm>
            <a:off x="7241034" y="4034616"/>
            <a:ext cx="757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F0F15A7-C07F-4748-AD5C-18819C2F9C47}"/>
              </a:ext>
            </a:extLst>
          </p:cNvPr>
          <p:cNvSpPr txBox="1"/>
          <p:nvPr/>
        </p:nvSpPr>
        <p:spPr>
          <a:xfrm>
            <a:off x="10135224" y="4034616"/>
            <a:ext cx="757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445021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1" grpId="0" animBg="1"/>
      <p:bldP spid="42" grpId="0" animBg="1"/>
      <p:bldP spid="12" grpId="0"/>
      <p:bldP spid="13" grpId="0" animBg="1"/>
      <p:bldP spid="24" grpId="0"/>
      <p:bldP spid="51" grpId="0"/>
      <p:bldP spid="52" grpId="0"/>
      <p:bldP spid="5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335" y="5574040"/>
            <a:ext cx="2857500" cy="149142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4"/>
          <a:srcRect l="7607" t="9720" r="7737" b="54882"/>
          <a:stretch/>
        </p:blipFill>
        <p:spPr>
          <a:xfrm>
            <a:off x="0" y="5771934"/>
            <a:ext cx="12211050" cy="1104900"/>
          </a:xfrm>
          <a:prstGeom prst="rect">
            <a:avLst/>
          </a:prstGeom>
        </p:spPr>
      </p:pic>
      <p:sp>
        <p:nvSpPr>
          <p:cNvPr id="34" name="五角星 28"/>
          <p:cNvSpPr/>
          <p:nvPr/>
        </p:nvSpPr>
        <p:spPr>
          <a:xfrm rot="1354410">
            <a:off x="11599119" y="429522"/>
            <a:ext cx="552482" cy="54306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1" name="五角星 35"/>
          <p:cNvSpPr/>
          <p:nvPr/>
        </p:nvSpPr>
        <p:spPr>
          <a:xfrm rot="20634135">
            <a:off x="10881390" y="6319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2" name="五角星 32"/>
          <p:cNvSpPr/>
          <p:nvPr/>
        </p:nvSpPr>
        <p:spPr>
          <a:xfrm rot="19614248">
            <a:off x="11657444" y="1202747"/>
            <a:ext cx="423775" cy="423775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D2DF676-83C5-40F9-AA85-8A98D5E6D068}"/>
              </a:ext>
            </a:extLst>
          </p:cNvPr>
          <p:cNvGrpSpPr/>
          <p:nvPr/>
        </p:nvGrpSpPr>
        <p:grpSpPr>
          <a:xfrm>
            <a:off x="111688" y="65641"/>
            <a:ext cx="3712628" cy="705990"/>
            <a:chOff x="30507" y="1382937"/>
            <a:chExt cx="3712628" cy="705990"/>
          </a:xfrm>
        </p:grpSpPr>
        <p:sp>
          <p:nvSpPr>
            <p:cNvPr id="13" name="MH_Other_2">
              <a:extLst>
                <a:ext uri="{FF2B5EF4-FFF2-40B4-BE49-F238E27FC236}">
                  <a16:creationId xmlns:a16="http://schemas.microsoft.com/office/drawing/2014/main" id="{3A23279B-79E4-48DC-B50E-78836E0E6BB6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30507" y="1382937"/>
              <a:ext cx="728786" cy="7059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Autofit/>
            </a:bodyPr>
            <a:lstStyle/>
            <a:p>
              <a:pPr algn="ctr">
                <a:defRPr/>
              </a:pPr>
              <a:r>
                <a:rPr lang="en-US" altLang="zh-CN" sz="3200" b="1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2</a:t>
              </a:r>
              <a:endParaRPr lang="zh-CN" alt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5C1BD9C-2EB3-4A35-8C8F-ECFC2D357277}"/>
                </a:ext>
              </a:extLst>
            </p:cNvPr>
            <p:cNvSpPr txBox="1"/>
            <p:nvPr/>
          </p:nvSpPr>
          <p:spPr>
            <a:xfrm>
              <a:off x="804510" y="1495128"/>
              <a:ext cx="29386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Đặt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FD4E4E6-3460-420A-ADEB-F2CD3C6C0D51}"/>
              </a:ext>
            </a:extLst>
          </p:cNvPr>
          <p:cNvGrpSpPr/>
          <p:nvPr/>
        </p:nvGrpSpPr>
        <p:grpSpPr>
          <a:xfrm>
            <a:off x="1040549" y="1520977"/>
            <a:ext cx="1969844" cy="584775"/>
            <a:chOff x="615877" y="1500008"/>
            <a:chExt cx="1969844" cy="58477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DBE560B-B872-44E4-A8DF-5CA9279ABD89}"/>
                </a:ext>
              </a:extLst>
            </p:cNvPr>
            <p:cNvGrpSpPr/>
            <p:nvPr/>
          </p:nvGrpSpPr>
          <p:grpSpPr>
            <a:xfrm>
              <a:off x="615877" y="1518925"/>
              <a:ext cx="1969844" cy="546942"/>
              <a:chOff x="615877" y="1518925"/>
              <a:chExt cx="1969844" cy="546942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78F10F5D-9ECF-41CA-B35E-5A1D5DF0C5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100000" l="0" r="100000">
                            <a14:foregroundMark x1="43243" y1="35838" x2="43243" y2="35838"/>
                            <a14:foregroundMark x1="25676" y1="3083" x2="33514" y2="6744"/>
                            <a14:foregroundMark x1="21892" y1="2505" x2="24865" y2="4239"/>
                            <a14:foregroundMark x1="62162" y1="18882" x2="82432" y2="37572"/>
                            <a14:foregroundMark x1="72432" y1="12331" x2="89459" y2="25241"/>
                            <a14:foregroundMark x1="78649" y1="13680" x2="91351" y2="30829"/>
                            <a14:foregroundMark x1="63514" y1="12524" x2="83784" y2="28516"/>
                            <a14:foregroundMark x1="50270" y1="19075" x2="73784" y2="37765"/>
                            <a14:foregroundMark x1="37027" y1="33526" x2="55135" y2="20231"/>
                            <a14:foregroundMark x1="63514" y1="26590" x2="43514" y2="45087"/>
                            <a14:foregroundMark x1="42162" y1="26012" x2="25676" y2="36994"/>
                            <a14:foregroundMark x1="32703" y1="38150" x2="19730" y2="54913"/>
                            <a14:foregroundMark x1="37838" y1="40848" x2="26486" y2="52987"/>
                            <a14:foregroundMark x1="57568" y1="28131" x2="42973" y2="45665"/>
                            <a14:foregroundMark x1="51622" y1="32755" x2="44054" y2="40270"/>
                            <a14:foregroundMark x1="33784" y1="59730" x2="26486" y2="75915"/>
                            <a14:foregroundMark x1="11081" y1="77649" x2="10000" y2="92486"/>
                            <a14:foregroundMark x1="24054" y1="1156" x2="27838" y2="3468"/>
                            <a14:foregroundMark x1="34054" y1="6166" x2="37297" y2="5202"/>
                            <a14:foregroundMark x1="20270" y1="6166" x2="25946" y2="6166"/>
                            <a14:foregroundMark x1="21892" y1="6744" x2="26216" y2="7129"/>
                            <a14:foregroundMark x1="33243" y1="8478" x2="36757" y2="7514"/>
                            <a14:foregroundMark x1="38108" y1="7129" x2="40541" y2="6936"/>
                            <a14:foregroundMark x1="40270" y1="5780" x2="36757" y2="4432"/>
                            <a14:foregroundMark x1="36486" y1="5010" x2="31892" y2="5780"/>
                            <a14:foregroundMark x1="32973" y1="4817" x2="36216" y2="4432"/>
                            <a14:foregroundMark x1="36757" y1="8092" x2="40270" y2="7129"/>
                            <a14:backgroundMark x1="37568" y1="8478" x2="40270" y2="79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4287" y="1518925"/>
                <a:ext cx="461434" cy="546942"/>
              </a:xfrm>
              <a:prstGeom prst="rect">
                <a:avLst/>
              </a:prstGeom>
            </p:spPr>
          </p:pic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B51ACDB2-423F-496B-B60B-48F95FE39951}"/>
                  </a:ext>
                </a:extLst>
              </p:cNvPr>
              <p:cNvCxnSpPr/>
              <p:nvPr/>
            </p:nvCxnSpPr>
            <p:spPr>
              <a:xfrm>
                <a:off x="615877" y="2065867"/>
                <a:ext cx="1585456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D8DF581-1169-458C-AFCC-71E8B7195D46}"/>
                </a:ext>
              </a:extLst>
            </p:cNvPr>
            <p:cNvSpPr txBox="1"/>
            <p:nvPr/>
          </p:nvSpPr>
          <p:spPr>
            <a:xfrm>
              <a:off x="664797" y="1500008"/>
              <a:ext cx="1552931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63 - 36 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A0C1352-66F8-41B7-94F7-0C241D5D04B4}"/>
              </a:ext>
            </a:extLst>
          </p:cNvPr>
          <p:cNvGrpSpPr/>
          <p:nvPr/>
        </p:nvGrpSpPr>
        <p:grpSpPr>
          <a:xfrm>
            <a:off x="22875" y="2938483"/>
            <a:ext cx="3010393" cy="3014548"/>
            <a:chOff x="694811" y="2614106"/>
            <a:chExt cx="3010393" cy="3014548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8741A8C-5370-4AD7-B704-B093FD2AFDB3}"/>
                </a:ext>
              </a:extLst>
            </p:cNvPr>
            <p:cNvGrpSpPr/>
            <p:nvPr/>
          </p:nvGrpSpPr>
          <p:grpSpPr>
            <a:xfrm>
              <a:off x="694811" y="2614106"/>
              <a:ext cx="3010393" cy="2585323"/>
              <a:chOff x="69510" y="2570288"/>
              <a:chExt cx="3010393" cy="2585323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1DEDF4B-E47F-42CF-8B6F-B31180A0D955}"/>
                  </a:ext>
                </a:extLst>
              </p:cNvPr>
              <p:cNvSpPr txBox="1"/>
              <p:nvPr/>
            </p:nvSpPr>
            <p:spPr>
              <a:xfrm>
                <a:off x="69510" y="2570288"/>
                <a:ext cx="3010393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63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36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:endParaRPr lang="en-US" sz="28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4D2920B-46C2-424C-8BCF-F49D5B75072B}"/>
                  </a:ext>
                </a:extLst>
              </p:cNvPr>
              <p:cNvSpPr txBox="1"/>
              <p:nvPr/>
            </p:nvSpPr>
            <p:spPr>
              <a:xfrm>
                <a:off x="1357350" y="3158940"/>
                <a:ext cx="35072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</a:rPr>
                  <a:t>-</a:t>
                </a:r>
              </a:p>
            </p:txBody>
          </p: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F81D946E-83DF-49B5-A799-C21F8D14C8C3}"/>
                  </a:ext>
                </a:extLst>
              </p:cNvPr>
              <p:cNvCxnSpPr/>
              <p:nvPr/>
            </p:nvCxnSpPr>
            <p:spPr>
              <a:xfrm>
                <a:off x="1621128" y="4241783"/>
                <a:ext cx="669898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C3D5C31-E2F8-4EEA-B0DC-42A472B894B3}"/>
                </a:ext>
              </a:extLst>
            </p:cNvPr>
            <p:cNvSpPr txBox="1"/>
            <p:nvPr/>
          </p:nvSpPr>
          <p:spPr>
            <a:xfrm>
              <a:off x="2086666" y="4428325"/>
              <a:ext cx="82586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27</a:t>
              </a:r>
            </a:p>
            <a:p>
              <a:endPara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FBC0848-FD83-41DD-963B-7FED1732B76F}"/>
              </a:ext>
            </a:extLst>
          </p:cNvPr>
          <p:cNvGrpSpPr/>
          <p:nvPr/>
        </p:nvGrpSpPr>
        <p:grpSpPr>
          <a:xfrm>
            <a:off x="2789533" y="2952997"/>
            <a:ext cx="3010393" cy="2946808"/>
            <a:chOff x="3167649" y="2628620"/>
            <a:chExt cx="3010393" cy="2946808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BBDD0696-F3FA-4BF4-9FED-3DFF57C1183C}"/>
                </a:ext>
              </a:extLst>
            </p:cNvPr>
            <p:cNvGrpSpPr/>
            <p:nvPr/>
          </p:nvGrpSpPr>
          <p:grpSpPr>
            <a:xfrm>
              <a:off x="3167649" y="2628620"/>
              <a:ext cx="3010393" cy="2585323"/>
              <a:chOff x="69510" y="2570288"/>
              <a:chExt cx="3010393" cy="2585323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399AE18-4458-4511-BBDF-63196FDA8C2A}"/>
                  </a:ext>
                </a:extLst>
              </p:cNvPr>
              <p:cNvSpPr txBox="1"/>
              <p:nvPr/>
            </p:nvSpPr>
            <p:spPr>
              <a:xfrm>
                <a:off x="69510" y="2570288"/>
                <a:ext cx="3010393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72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27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:endParaRPr lang="en-US" sz="28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F3B89ED-AC77-48FC-A62E-79BC333931C8}"/>
                  </a:ext>
                </a:extLst>
              </p:cNvPr>
              <p:cNvSpPr txBox="1"/>
              <p:nvPr/>
            </p:nvSpPr>
            <p:spPr>
              <a:xfrm>
                <a:off x="1368551" y="3144426"/>
                <a:ext cx="35072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</a:rPr>
                  <a:t>-</a:t>
                </a:r>
              </a:p>
            </p:txBody>
          </p: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7646888B-6B50-4DA8-B12E-1095B76AD947}"/>
                  </a:ext>
                </a:extLst>
              </p:cNvPr>
              <p:cNvCxnSpPr/>
              <p:nvPr/>
            </p:nvCxnSpPr>
            <p:spPr>
              <a:xfrm>
                <a:off x="1621128" y="4241783"/>
                <a:ext cx="669898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6FF4839-68B9-4432-A4D8-36344C7BE38B}"/>
                </a:ext>
              </a:extLst>
            </p:cNvPr>
            <p:cNvSpPr txBox="1"/>
            <p:nvPr/>
          </p:nvSpPr>
          <p:spPr>
            <a:xfrm>
              <a:off x="4548148" y="4375099"/>
              <a:ext cx="82586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45</a:t>
              </a:r>
            </a:p>
            <a:p>
              <a:endPara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718F7C2-B305-4F9A-AC95-292061B43564}"/>
              </a:ext>
            </a:extLst>
          </p:cNvPr>
          <p:cNvGrpSpPr/>
          <p:nvPr/>
        </p:nvGrpSpPr>
        <p:grpSpPr>
          <a:xfrm>
            <a:off x="5638147" y="2916332"/>
            <a:ext cx="2799454" cy="3016222"/>
            <a:chOff x="5782977" y="2591955"/>
            <a:chExt cx="2799454" cy="3016222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A46C284B-9652-43FF-84F4-79E64594BFE0}"/>
                </a:ext>
              </a:extLst>
            </p:cNvPr>
            <p:cNvGrpSpPr/>
            <p:nvPr/>
          </p:nvGrpSpPr>
          <p:grpSpPr>
            <a:xfrm>
              <a:off x="5782977" y="2591955"/>
              <a:ext cx="2799454" cy="2585323"/>
              <a:chOff x="12571" y="2533623"/>
              <a:chExt cx="2799454" cy="2585323"/>
            </a:xfrm>
          </p:grpSpPr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F2C67B18-4ECB-48F5-9636-B5341BD9E040}"/>
                  </a:ext>
                </a:extLst>
              </p:cNvPr>
              <p:cNvSpPr txBox="1"/>
              <p:nvPr/>
            </p:nvSpPr>
            <p:spPr>
              <a:xfrm>
                <a:off x="12571" y="2533623"/>
                <a:ext cx="2799454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54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16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:endParaRPr lang="en-US" sz="36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EB3D4CD-DF7F-45D4-840C-275E055B065F}"/>
                  </a:ext>
                </a:extLst>
              </p:cNvPr>
              <p:cNvSpPr txBox="1"/>
              <p:nvPr/>
            </p:nvSpPr>
            <p:spPr>
              <a:xfrm>
                <a:off x="1360493" y="3103056"/>
                <a:ext cx="52301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</a:rPr>
                  <a:t>-</a:t>
                </a:r>
              </a:p>
            </p:txBody>
          </p: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9A398211-0210-40DC-81FB-285513B02315}"/>
                  </a:ext>
                </a:extLst>
              </p:cNvPr>
              <p:cNvCxnSpPr/>
              <p:nvPr/>
            </p:nvCxnSpPr>
            <p:spPr>
              <a:xfrm>
                <a:off x="1548558" y="4186115"/>
                <a:ext cx="669898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546F256-1618-45C2-8338-1D6DDE01692C}"/>
                </a:ext>
              </a:extLst>
            </p:cNvPr>
            <p:cNvSpPr txBox="1"/>
            <p:nvPr/>
          </p:nvSpPr>
          <p:spPr>
            <a:xfrm>
              <a:off x="7162995" y="4407848"/>
              <a:ext cx="82586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38</a:t>
              </a:r>
            </a:p>
            <a:p>
              <a:endPara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18E533C-E84C-4D74-9D82-6AE8B6CE0461}"/>
              </a:ext>
            </a:extLst>
          </p:cNvPr>
          <p:cNvGrpSpPr/>
          <p:nvPr/>
        </p:nvGrpSpPr>
        <p:grpSpPr>
          <a:xfrm>
            <a:off x="8491055" y="2924669"/>
            <a:ext cx="2664961" cy="2991522"/>
            <a:chOff x="8205067" y="2600292"/>
            <a:chExt cx="2664961" cy="2991522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F3CD8C85-F83C-437E-B701-165F7766E870}"/>
                </a:ext>
              </a:extLst>
            </p:cNvPr>
            <p:cNvGrpSpPr/>
            <p:nvPr/>
          </p:nvGrpSpPr>
          <p:grpSpPr>
            <a:xfrm>
              <a:off x="8205067" y="2600292"/>
              <a:ext cx="2664961" cy="2495876"/>
              <a:chOff x="324576" y="2380500"/>
              <a:chExt cx="2664961" cy="2495876"/>
            </a:xfrm>
          </p:grpSpPr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55F9D1DE-19DE-4AEA-AE28-C4C94D3DF52D}"/>
                  </a:ext>
                </a:extLst>
              </p:cNvPr>
              <p:cNvSpPr txBox="1"/>
              <p:nvPr/>
            </p:nvSpPr>
            <p:spPr>
              <a:xfrm>
                <a:off x="324576" y="2380500"/>
                <a:ext cx="2664961" cy="24958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80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43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:endParaRPr lang="en-US" sz="36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2A45C92C-8E15-4587-BA5E-5D068687680C}"/>
                  </a:ext>
                </a:extLst>
              </p:cNvPr>
              <p:cNvSpPr txBox="1"/>
              <p:nvPr/>
            </p:nvSpPr>
            <p:spPr>
              <a:xfrm>
                <a:off x="1584189" y="2977405"/>
                <a:ext cx="35072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</a:rPr>
                  <a:t>-</a:t>
                </a:r>
              </a:p>
            </p:txBody>
          </p: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8536F34D-EE45-4274-BEAC-AA2A997A3869}"/>
                  </a:ext>
                </a:extLst>
              </p:cNvPr>
              <p:cNvCxnSpPr/>
              <p:nvPr/>
            </p:nvCxnSpPr>
            <p:spPr>
              <a:xfrm>
                <a:off x="1865539" y="4070438"/>
                <a:ext cx="669898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A1C651B-5F69-4DBC-BA2B-AAE1D9B0D68F}"/>
                </a:ext>
              </a:extLst>
            </p:cNvPr>
            <p:cNvSpPr txBox="1"/>
            <p:nvPr/>
          </p:nvSpPr>
          <p:spPr>
            <a:xfrm>
              <a:off x="9580310" y="4391485"/>
              <a:ext cx="82586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37</a:t>
              </a:r>
            </a:p>
            <a:p>
              <a:endPara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CC015C6-A587-4973-813C-0F643E6946EB}"/>
              </a:ext>
            </a:extLst>
          </p:cNvPr>
          <p:cNvGrpSpPr/>
          <p:nvPr/>
        </p:nvGrpSpPr>
        <p:grpSpPr>
          <a:xfrm>
            <a:off x="3668303" y="1520977"/>
            <a:ext cx="1969844" cy="584775"/>
            <a:chOff x="615877" y="1500008"/>
            <a:chExt cx="1969844" cy="584775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2453CFD1-D214-4201-A0E1-1D30E0997ED5}"/>
                </a:ext>
              </a:extLst>
            </p:cNvPr>
            <p:cNvGrpSpPr/>
            <p:nvPr/>
          </p:nvGrpSpPr>
          <p:grpSpPr>
            <a:xfrm>
              <a:off x="615877" y="1518925"/>
              <a:ext cx="1969844" cy="546942"/>
              <a:chOff x="615877" y="1518925"/>
              <a:chExt cx="1969844" cy="546942"/>
            </a:xfrm>
          </p:grpSpPr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BE00CBA1-B246-4097-A773-B60C31B619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100000" l="0" r="100000">
                            <a14:foregroundMark x1="43243" y1="35838" x2="43243" y2="35838"/>
                            <a14:foregroundMark x1="25676" y1="3083" x2="33514" y2="6744"/>
                            <a14:foregroundMark x1="21892" y1="2505" x2="24865" y2="4239"/>
                            <a14:foregroundMark x1="62162" y1="18882" x2="82432" y2="37572"/>
                            <a14:foregroundMark x1="72432" y1="12331" x2="89459" y2="25241"/>
                            <a14:foregroundMark x1="78649" y1="13680" x2="91351" y2="30829"/>
                            <a14:foregroundMark x1="63514" y1="12524" x2="83784" y2="28516"/>
                            <a14:foregroundMark x1="50270" y1="19075" x2="73784" y2="37765"/>
                            <a14:foregroundMark x1="37027" y1="33526" x2="55135" y2="20231"/>
                            <a14:foregroundMark x1="63514" y1="26590" x2="43514" y2="45087"/>
                            <a14:foregroundMark x1="42162" y1="26012" x2="25676" y2="36994"/>
                            <a14:foregroundMark x1="32703" y1="38150" x2="19730" y2="54913"/>
                            <a14:foregroundMark x1="37838" y1="40848" x2="26486" y2="52987"/>
                            <a14:foregroundMark x1="57568" y1="28131" x2="42973" y2="45665"/>
                            <a14:foregroundMark x1="51622" y1="32755" x2="44054" y2="40270"/>
                            <a14:foregroundMark x1="33784" y1="59730" x2="26486" y2="75915"/>
                            <a14:foregroundMark x1="11081" y1="77649" x2="10000" y2="92486"/>
                            <a14:foregroundMark x1="24054" y1="1156" x2="27838" y2="3468"/>
                            <a14:foregroundMark x1="34054" y1="6166" x2="37297" y2="5202"/>
                            <a14:foregroundMark x1="20270" y1="6166" x2="25946" y2="6166"/>
                            <a14:foregroundMark x1="21892" y1="6744" x2="26216" y2="7129"/>
                            <a14:foregroundMark x1="33243" y1="8478" x2="36757" y2="7514"/>
                            <a14:foregroundMark x1="38108" y1="7129" x2="40541" y2="6936"/>
                            <a14:foregroundMark x1="40270" y1="5780" x2="36757" y2="4432"/>
                            <a14:foregroundMark x1="36486" y1="5010" x2="31892" y2="5780"/>
                            <a14:foregroundMark x1="32973" y1="4817" x2="36216" y2="4432"/>
                            <a14:foregroundMark x1="36757" y1="8092" x2="40270" y2="7129"/>
                            <a14:backgroundMark x1="37568" y1="8478" x2="40270" y2="79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4287" y="1518925"/>
                <a:ext cx="461434" cy="546942"/>
              </a:xfrm>
              <a:prstGeom prst="rect">
                <a:avLst/>
              </a:prstGeom>
            </p:spPr>
          </p:pic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60EDE244-D709-4D17-9CAF-059C310C408A}"/>
                  </a:ext>
                </a:extLst>
              </p:cNvPr>
              <p:cNvCxnSpPr/>
              <p:nvPr/>
            </p:nvCxnSpPr>
            <p:spPr>
              <a:xfrm>
                <a:off x="615877" y="2065867"/>
                <a:ext cx="1585456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BEAC8FCE-A32F-4171-BAA2-F769FC6299A8}"/>
                </a:ext>
              </a:extLst>
            </p:cNvPr>
            <p:cNvSpPr txBox="1"/>
            <p:nvPr/>
          </p:nvSpPr>
          <p:spPr>
            <a:xfrm>
              <a:off x="640991" y="1500008"/>
              <a:ext cx="1552931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72 - 27 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5AF10C0-7F0B-4057-A35A-68234DD4AC0D}"/>
              </a:ext>
            </a:extLst>
          </p:cNvPr>
          <p:cNvGrpSpPr/>
          <p:nvPr/>
        </p:nvGrpSpPr>
        <p:grpSpPr>
          <a:xfrm>
            <a:off x="6631007" y="1510108"/>
            <a:ext cx="1969844" cy="584775"/>
            <a:chOff x="615877" y="1489139"/>
            <a:chExt cx="1969844" cy="584775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BF24D71D-59EF-46DF-BDA9-CE51AE1AF275}"/>
                </a:ext>
              </a:extLst>
            </p:cNvPr>
            <p:cNvGrpSpPr/>
            <p:nvPr/>
          </p:nvGrpSpPr>
          <p:grpSpPr>
            <a:xfrm>
              <a:off x="615877" y="1518925"/>
              <a:ext cx="1969844" cy="546942"/>
              <a:chOff x="615877" y="1518925"/>
              <a:chExt cx="1969844" cy="546942"/>
            </a:xfrm>
          </p:grpSpPr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3734951A-1AE9-467E-8511-CABCF7B402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100000" l="0" r="100000">
                            <a14:foregroundMark x1="43243" y1="35838" x2="43243" y2="35838"/>
                            <a14:foregroundMark x1="25676" y1="3083" x2="33514" y2="6744"/>
                            <a14:foregroundMark x1="21892" y1="2505" x2="24865" y2="4239"/>
                            <a14:foregroundMark x1="62162" y1="18882" x2="82432" y2="37572"/>
                            <a14:foregroundMark x1="72432" y1="12331" x2="89459" y2="25241"/>
                            <a14:foregroundMark x1="78649" y1="13680" x2="91351" y2="30829"/>
                            <a14:foregroundMark x1="63514" y1="12524" x2="83784" y2="28516"/>
                            <a14:foregroundMark x1="50270" y1="19075" x2="73784" y2="37765"/>
                            <a14:foregroundMark x1="37027" y1="33526" x2="55135" y2="20231"/>
                            <a14:foregroundMark x1="63514" y1="26590" x2="43514" y2="45087"/>
                            <a14:foregroundMark x1="42162" y1="26012" x2="25676" y2="36994"/>
                            <a14:foregroundMark x1="32703" y1="38150" x2="19730" y2="54913"/>
                            <a14:foregroundMark x1="37838" y1="40848" x2="26486" y2="52987"/>
                            <a14:foregroundMark x1="57568" y1="28131" x2="42973" y2="45665"/>
                            <a14:foregroundMark x1="51622" y1="32755" x2="44054" y2="40270"/>
                            <a14:foregroundMark x1="33784" y1="59730" x2="26486" y2="75915"/>
                            <a14:foregroundMark x1="11081" y1="77649" x2="10000" y2="92486"/>
                            <a14:foregroundMark x1="24054" y1="1156" x2="27838" y2="3468"/>
                            <a14:foregroundMark x1="34054" y1="6166" x2="37297" y2="5202"/>
                            <a14:foregroundMark x1="20270" y1="6166" x2="25946" y2="6166"/>
                            <a14:foregroundMark x1="21892" y1="6744" x2="26216" y2="7129"/>
                            <a14:foregroundMark x1="33243" y1="8478" x2="36757" y2="7514"/>
                            <a14:foregroundMark x1="38108" y1="7129" x2="40541" y2="6936"/>
                            <a14:foregroundMark x1="40270" y1="5780" x2="36757" y2="4432"/>
                            <a14:foregroundMark x1="36486" y1="5010" x2="31892" y2="5780"/>
                            <a14:foregroundMark x1="32973" y1="4817" x2="36216" y2="4432"/>
                            <a14:foregroundMark x1="36757" y1="8092" x2="40270" y2="7129"/>
                            <a14:backgroundMark x1="37568" y1="8478" x2="40270" y2="79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4287" y="1518925"/>
                <a:ext cx="461434" cy="546942"/>
              </a:xfrm>
              <a:prstGeom prst="rect">
                <a:avLst/>
              </a:prstGeom>
            </p:spPr>
          </p:pic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BF4C937D-4B19-4D3E-83EE-8126AD759A40}"/>
                  </a:ext>
                </a:extLst>
              </p:cNvPr>
              <p:cNvCxnSpPr/>
              <p:nvPr/>
            </p:nvCxnSpPr>
            <p:spPr>
              <a:xfrm>
                <a:off x="615877" y="2065867"/>
                <a:ext cx="1585456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C65361A6-4E8C-4BDA-B6BF-CA53ADE8E114}"/>
                </a:ext>
              </a:extLst>
            </p:cNvPr>
            <p:cNvSpPr txBox="1"/>
            <p:nvPr/>
          </p:nvSpPr>
          <p:spPr>
            <a:xfrm>
              <a:off x="621124" y="1489139"/>
              <a:ext cx="1552931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54 - 16 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CC2EEE1D-4B95-4CC9-B3C2-EEF45F5F88F4}"/>
              </a:ext>
            </a:extLst>
          </p:cNvPr>
          <p:cNvGrpSpPr/>
          <p:nvPr/>
        </p:nvGrpSpPr>
        <p:grpSpPr>
          <a:xfrm>
            <a:off x="9331892" y="1520977"/>
            <a:ext cx="1997122" cy="584775"/>
            <a:chOff x="588599" y="1500008"/>
            <a:chExt cx="1997122" cy="584775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8884FA8E-6584-4105-8C1C-BB9E17DD44EF}"/>
                </a:ext>
              </a:extLst>
            </p:cNvPr>
            <p:cNvGrpSpPr/>
            <p:nvPr/>
          </p:nvGrpSpPr>
          <p:grpSpPr>
            <a:xfrm>
              <a:off x="615877" y="1518925"/>
              <a:ext cx="1969844" cy="546942"/>
              <a:chOff x="615877" y="1518925"/>
              <a:chExt cx="1969844" cy="546942"/>
            </a:xfrm>
          </p:grpSpPr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BA8F1095-A4B9-40F0-B5CD-E75DF84CBC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100000" l="0" r="100000">
                            <a14:foregroundMark x1="43243" y1="35838" x2="43243" y2="35838"/>
                            <a14:foregroundMark x1="25676" y1="3083" x2="33514" y2="6744"/>
                            <a14:foregroundMark x1="21892" y1="2505" x2="24865" y2="4239"/>
                            <a14:foregroundMark x1="62162" y1="18882" x2="82432" y2="37572"/>
                            <a14:foregroundMark x1="72432" y1="12331" x2="89459" y2="25241"/>
                            <a14:foregroundMark x1="78649" y1="13680" x2="91351" y2="30829"/>
                            <a14:foregroundMark x1="63514" y1="12524" x2="83784" y2="28516"/>
                            <a14:foregroundMark x1="50270" y1="19075" x2="73784" y2="37765"/>
                            <a14:foregroundMark x1="37027" y1="33526" x2="55135" y2="20231"/>
                            <a14:foregroundMark x1="63514" y1="26590" x2="43514" y2="45087"/>
                            <a14:foregroundMark x1="42162" y1="26012" x2="25676" y2="36994"/>
                            <a14:foregroundMark x1="32703" y1="38150" x2="19730" y2="54913"/>
                            <a14:foregroundMark x1="37838" y1="40848" x2="26486" y2="52987"/>
                            <a14:foregroundMark x1="57568" y1="28131" x2="42973" y2="45665"/>
                            <a14:foregroundMark x1="51622" y1="32755" x2="44054" y2="40270"/>
                            <a14:foregroundMark x1="33784" y1="59730" x2="26486" y2="75915"/>
                            <a14:foregroundMark x1="11081" y1="77649" x2="10000" y2="92486"/>
                            <a14:foregroundMark x1="24054" y1="1156" x2="27838" y2="3468"/>
                            <a14:foregroundMark x1="34054" y1="6166" x2="37297" y2="5202"/>
                            <a14:foregroundMark x1="20270" y1="6166" x2="25946" y2="6166"/>
                            <a14:foregroundMark x1="21892" y1="6744" x2="26216" y2="7129"/>
                            <a14:foregroundMark x1="33243" y1="8478" x2="36757" y2="7514"/>
                            <a14:foregroundMark x1="38108" y1="7129" x2="40541" y2="6936"/>
                            <a14:foregroundMark x1="40270" y1="5780" x2="36757" y2="4432"/>
                            <a14:foregroundMark x1="36486" y1="5010" x2="31892" y2="5780"/>
                            <a14:foregroundMark x1="32973" y1="4817" x2="36216" y2="4432"/>
                            <a14:foregroundMark x1="36757" y1="8092" x2="40270" y2="7129"/>
                            <a14:backgroundMark x1="37568" y1="8478" x2="40270" y2="79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4287" y="1518925"/>
                <a:ext cx="461434" cy="546942"/>
              </a:xfrm>
              <a:prstGeom prst="rect">
                <a:avLst/>
              </a:prstGeom>
            </p:spPr>
          </p:pic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2A3B3F83-32EF-498C-A0D3-F1DA0465F795}"/>
                  </a:ext>
                </a:extLst>
              </p:cNvPr>
              <p:cNvCxnSpPr/>
              <p:nvPr/>
            </p:nvCxnSpPr>
            <p:spPr>
              <a:xfrm>
                <a:off x="615877" y="2065867"/>
                <a:ext cx="1585456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5F459BEE-0C36-49FE-89FD-7FDAEBDB0083}"/>
                </a:ext>
              </a:extLst>
            </p:cNvPr>
            <p:cNvSpPr txBox="1"/>
            <p:nvPr/>
          </p:nvSpPr>
          <p:spPr>
            <a:xfrm>
              <a:off x="588599" y="1500008"/>
              <a:ext cx="1552931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80 - 43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6349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1" grpId="0" animBg="1"/>
      <p:bldP spid="4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335" y="5574040"/>
            <a:ext cx="2857500" cy="149142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4"/>
          <a:srcRect l="7607" t="9720" r="7737" b="54882"/>
          <a:stretch/>
        </p:blipFill>
        <p:spPr>
          <a:xfrm>
            <a:off x="23620" y="5767304"/>
            <a:ext cx="12211050" cy="1104900"/>
          </a:xfrm>
          <a:prstGeom prst="rect">
            <a:avLst/>
          </a:prstGeom>
        </p:spPr>
      </p:pic>
      <p:sp>
        <p:nvSpPr>
          <p:cNvPr id="34" name="五角星 28"/>
          <p:cNvSpPr/>
          <p:nvPr/>
        </p:nvSpPr>
        <p:spPr>
          <a:xfrm rot="1354410">
            <a:off x="11599119" y="429522"/>
            <a:ext cx="552482" cy="54306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1" name="五角星 35"/>
          <p:cNvSpPr/>
          <p:nvPr/>
        </p:nvSpPr>
        <p:spPr>
          <a:xfrm rot="20634135">
            <a:off x="10881390" y="6319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2" name="五角星 32"/>
          <p:cNvSpPr/>
          <p:nvPr/>
        </p:nvSpPr>
        <p:spPr>
          <a:xfrm rot="19614248">
            <a:off x="11657444" y="1202747"/>
            <a:ext cx="423775" cy="423775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8CD8AB-81E3-4953-BBF0-0B3AFB38DE5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278" b="87778" l="50677" r="88542">
                        <a14:foregroundMark x1="86615" y1="44537" x2="86406" y2="56111"/>
                        <a14:foregroundMark x1="67604" y1="47130" x2="68698" y2="49722"/>
                      </a14:backgroundRemoval>
                    </a14:imgEffect>
                  </a14:imgLayer>
                </a14:imgProps>
              </a:ext>
            </a:extLst>
          </a:blip>
          <a:srcRect l="49273" t="22790" r="10436" b="9303"/>
          <a:stretch/>
        </p:blipFill>
        <p:spPr>
          <a:xfrm>
            <a:off x="-229545" y="3556592"/>
            <a:ext cx="3861571" cy="3660970"/>
          </a:xfrm>
          <a:prstGeom prst="rect">
            <a:avLst/>
          </a:prstGeom>
        </p:spPr>
      </p:pic>
      <p:sp>
        <p:nvSpPr>
          <p:cNvPr id="9" name="Rounded Rectangle 6">
            <a:extLst>
              <a:ext uri="{FF2B5EF4-FFF2-40B4-BE49-F238E27FC236}">
                <a16:creationId xmlns:a16="http://schemas.microsoft.com/office/drawing/2014/main" id="{93BA7182-4BE7-4C18-AC56-F6599C12BFBE}"/>
              </a:ext>
            </a:extLst>
          </p:cNvPr>
          <p:cNvSpPr/>
          <p:nvPr/>
        </p:nvSpPr>
        <p:spPr>
          <a:xfrm>
            <a:off x="3492653" y="1387615"/>
            <a:ext cx="228278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763" lvl="1"/>
            <a:r>
              <a:rPr lang="en-US" sz="3200" b="1" dirty="0" err="1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Tóm</a:t>
            </a:r>
            <a:r>
              <a:rPr lang="en-US" sz="3200" b="1" dirty="0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tắt</a:t>
            </a:r>
            <a:endParaRPr lang="en-US" sz="3200" b="1" dirty="0">
              <a:solidFill>
                <a:srgbClr val="007A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ounded Rectangle 7">
            <a:extLst>
              <a:ext uri="{FF2B5EF4-FFF2-40B4-BE49-F238E27FC236}">
                <a16:creationId xmlns:a16="http://schemas.microsoft.com/office/drawing/2014/main" id="{0963EA9B-F383-45C3-9650-50F32C32CB4D}"/>
              </a:ext>
            </a:extLst>
          </p:cNvPr>
          <p:cNvSpPr/>
          <p:nvPr/>
        </p:nvSpPr>
        <p:spPr>
          <a:xfrm>
            <a:off x="490687" y="1828740"/>
            <a:ext cx="7649029" cy="164453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763" lvl="1"/>
            <a:r>
              <a:rPr lang="en-US" sz="3200" b="1" dirty="0" err="1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Trên</a:t>
            </a:r>
            <a:r>
              <a:rPr lang="en-US" sz="3200" b="1" dirty="0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cây</a:t>
            </a:r>
            <a:r>
              <a:rPr lang="en-US" sz="3200" b="1" dirty="0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200" b="1" dirty="0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		: 90 </a:t>
            </a:r>
            <a:r>
              <a:rPr lang="en-US" sz="3200" b="1" dirty="0" err="1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3200" b="1" dirty="0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4763" lvl="1"/>
            <a:r>
              <a:rPr lang="en-US" sz="3200" b="1" dirty="0" err="1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Đã</a:t>
            </a:r>
            <a:r>
              <a:rPr lang="en-US" sz="3200" b="1" dirty="0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ăn</a:t>
            </a:r>
            <a:r>
              <a:rPr lang="en-US" sz="3200" b="1" dirty="0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mất</a:t>
            </a:r>
            <a:r>
              <a:rPr lang="en-US" sz="3200" b="1" dirty="0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		: 24 </a:t>
            </a:r>
            <a:r>
              <a:rPr lang="en-US" sz="3200" b="1" dirty="0" err="1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quả</a:t>
            </a:r>
            <a:endParaRPr lang="en-US" sz="3200" b="1" dirty="0">
              <a:solidFill>
                <a:srgbClr val="007A00"/>
              </a:solidFill>
              <a:latin typeface="Arial" pitchFamily="34" charset="0"/>
              <a:cs typeface="Arial" pitchFamily="34" charset="0"/>
            </a:endParaRPr>
          </a:p>
          <a:p>
            <a:pPr marL="4763" lvl="1"/>
            <a:r>
              <a:rPr lang="en-US" sz="3200" b="1" dirty="0" err="1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Còn</a:t>
            </a:r>
            <a:r>
              <a:rPr lang="en-US" sz="3200" b="1" dirty="0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3200" b="1" dirty="0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			: … </a:t>
            </a:r>
            <a:r>
              <a:rPr lang="en-US" sz="3200" b="1" dirty="0" err="1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3200" b="1" dirty="0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1" name="Rounded Rectangle 8">
            <a:extLst>
              <a:ext uri="{FF2B5EF4-FFF2-40B4-BE49-F238E27FC236}">
                <a16:creationId xmlns:a16="http://schemas.microsoft.com/office/drawing/2014/main" id="{FCA47EF1-28D5-4078-9201-227885A7FBB7}"/>
              </a:ext>
            </a:extLst>
          </p:cNvPr>
          <p:cNvSpPr/>
          <p:nvPr/>
        </p:nvSpPr>
        <p:spPr>
          <a:xfrm>
            <a:off x="7172927" y="3781553"/>
            <a:ext cx="1933578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763" lvl="1"/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giải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10044701-6617-499F-A60D-8C7186D61071}"/>
              </a:ext>
            </a:extLst>
          </p:cNvPr>
          <p:cNvSpPr/>
          <p:nvPr/>
        </p:nvSpPr>
        <p:spPr>
          <a:xfrm>
            <a:off x="4315201" y="4335385"/>
            <a:ext cx="7153711" cy="16155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1" algn="ctr"/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Cả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hai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mua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lít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xăng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marL="285750" lvl="1"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90 - 24 = 66 (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285750" lvl="1" algn="ctr"/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 66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khế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5882EB5-0D23-451C-B522-06A276BAA4F8}"/>
              </a:ext>
            </a:extLst>
          </p:cNvPr>
          <p:cNvGrpSpPr/>
          <p:nvPr/>
        </p:nvGrpSpPr>
        <p:grpSpPr>
          <a:xfrm>
            <a:off x="111688" y="65641"/>
            <a:ext cx="10067958" cy="1066298"/>
            <a:chOff x="30507" y="1382937"/>
            <a:chExt cx="10067958" cy="1066298"/>
          </a:xfrm>
        </p:grpSpPr>
        <p:sp>
          <p:nvSpPr>
            <p:cNvPr id="14" name="MH_Other_2">
              <a:extLst>
                <a:ext uri="{FF2B5EF4-FFF2-40B4-BE49-F238E27FC236}">
                  <a16:creationId xmlns:a16="http://schemas.microsoft.com/office/drawing/2014/main" id="{2024973B-8C35-45C3-9F08-68429D34B027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30507" y="1382937"/>
              <a:ext cx="728786" cy="7059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Autofit/>
            </a:bodyPr>
            <a:lstStyle/>
            <a:p>
              <a:pPr algn="ctr">
                <a:defRPr/>
              </a:pPr>
              <a:r>
                <a:rPr lang="en-US" altLang="zh-CN" sz="32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3</a:t>
              </a:r>
              <a:endParaRPr lang="zh-CN" alt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E3170E7-57EC-4E90-B041-4C7E863EF46A}"/>
                </a:ext>
              </a:extLst>
            </p:cNvPr>
            <p:cNvSpPr txBox="1"/>
            <p:nvPr/>
          </p:nvSpPr>
          <p:spPr>
            <a:xfrm>
              <a:off x="804510" y="1495128"/>
              <a:ext cx="9293955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cây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khế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90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Chim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thần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ăn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mất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24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</a:p>
            <a:p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cây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còn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khế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87992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1" grpId="0" animBg="1"/>
      <p:bldP spid="42" grpId="0" animBg="1"/>
      <p:bldP spid="9" grpId="0"/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6247" y="4663793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3C4F48E-7CD4-4E4D-A1BA-3BB343DBB871}"/>
              </a:ext>
            </a:extLst>
          </p:cNvPr>
          <p:cNvSpPr txBox="1"/>
          <p:nvPr/>
        </p:nvSpPr>
        <p:spPr>
          <a:xfrm>
            <a:off x="3411201" y="100553"/>
            <a:ext cx="5434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Củng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cố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-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dặn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dò</a:t>
            </a:r>
            <a:endParaRPr lang="en-US" sz="40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iCiel Crocante" panose="02000000000000000000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F75BC83-C195-45A6-BA36-9FA130BD4C2A}"/>
              </a:ext>
            </a:extLst>
          </p:cNvPr>
          <p:cNvSpPr txBox="1"/>
          <p:nvPr/>
        </p:nvSpPr>
        <p:spPr>
          <a:xfrm>
            <a:off x="2270239" y="1466145"/>
            <a:ext cx="9170631" cy="2955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Rèn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kĩ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năng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trừ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nhớ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số</a:t>
            </a:r>
            <a:endParaRPr lang="en-US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Xem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trước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: 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	“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Luyện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”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trang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90,91”</a:t>
            </a:r>
          </a:p>
        </p:txBody>
      </p:sp>
      <p:pic>
        <p:nvPicPr>
          <p:cNvPr id="38" name="图片 2">
            <a:extLst>
              <a:ext uri="{FF2B5EF4-FFF2-40B4-BE49-F238E27FC236}">
                <a16:creationId xmlns:a16="http://schemas.microsoft.com/office/drawing/2014/main" id="{50D7D1F0-A4A3-4CF9-9289-81D7E70D66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878" y="5036874"/>
            <a:ext cx="3579122" cy="1868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271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0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1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18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19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26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27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4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5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2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3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99000"/>
                            </p:stCondLst>
                            <p:childTnLst>
                              <p:par>
                                <p:cTn id="6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99500"/>
                            </p:stCondLst>
                            <p:childTnLst>
                              <p:par>
                                <p:cTn id="7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36" grpId="0"/>
      <p:bldP spid="3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66282"/>
            <a:ext cx="12290601" cy="6924282"/>
          </a:xfrm>
          <a:prstGeom prst="rect">
            <a:avLst/>
          </a:prstGeom>
        </p:spPr>
      </p:pic>
      <p:pic>
        <p:nvPicPr>
          <p:cNvPr id="10" name="Picture 8" descr="Vector Painted Island 2337*1719 Transprent Png Free - Island Vector Png -  (2337x1719) Png Clipart Download">
            <a:extLst>
              <a:ext uri="{FF2B5EF4-FFF2-40B4-BE49-F238E27FC236}">
                <a16:creationId xmlns:a16="http://schemas.microsoft.com/office/drawing/2014/main" id="{C271A9A5-F2A4-4ED9-9FDB-63700F35A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119" y="902152"/>
            <a:ext cx="7235825" cy="5322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Ships Sticker Challenge on PicsArt">
            <a:extLst>
              <a:ext uri="{FF2B5EF4-FFF2-40B4-BE49-F238E27FC236}">
                <a16:creationId xmlns:a16="http://schemas.microsoft.com/office/drawing/2014/main" id="{70F3D150-7184-4271-B68B-90F0AA1ECF3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89" y="2158346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962010" y="278594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81338" y="631825"/>
            <a:ext cx="114808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chemeClr val="bg1"/>
                </a:solidFill>
                <a:latin typeface="Bungee Inline" pitchFamily="2" charset="0"/>
              </a:rPr>
              <a:t>Gấu</a:t>
            </a:r>
            <a:r>
              <a:rPr lang="en-US" sz="6600" dirty="0">
                <a:solidFill>
                  <a:schemeClr val="bg1"/>
                </a:solidFill>
                <a:latin typeface="Bungee Inline" pitchFamily="2" charset="0"/>
              </a:rPr>
              <a:t> con du </a:t>
            </a:r>
            <a:r>
              <a:rPr lang="en-US" sz="6600" dirty="0" err="1">
                <a:solidFill>
                  <a:schemeClr val="bg1"/>
                </a:solidFill>
                <a:latin typeface="Bungee Inline" pitchFamily="2" charset="0"/>
              </a:rPr>
              <a:t>lịch</a:t>
            </a:r>
            <a:endParaRPr lang="en-US" sz="6600" dirty="0">
              <a:solidFill>
                <a:schemeClr val="bg1"/>
              </a:solidFill>
              <a:latin typeface="Bungee Inlin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91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929" b="8206"/>
          <a:stretch/>
        </p:blipFill>
        <p:spPr>
          <a:xfrm>
            <a:off x="-1009" y="-44180"/>
            <a:ext cx="12193009" cy="6902180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9" y="4715921"/>
            <a:ext cx="12192000" cy="2142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6" t="9026" r="22530" b="69229"/>
          <a:stretch>
            <a:fillRect/>
          </a:stretch>
        </p:blipFill>
        <p:spPr bwMode="auto">
          <a:xfrm flipH="1">
            <a:off x="8333845" y="3354506"/>
            <a:ext cx="4192202" cy="3485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0933" y="4569272"/>
            <a:ext cx="1743219" cy="19302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467" y="4744556"/>
            <a:ext cx="1249138" cy="17948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975" y="6030188"/>
            <a:ext cx="9747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993" y="247444"/>
            <a:ext cx="2680053" cy="147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05C553B-76D6-40C2-9444-290FF0CAAE6A}"/>
              </a:ext>
            </a:extLst>
          </p:cNvPr>
          <p:cNvSpPr txBox="1"/>
          <p:nvPr/>
        </p:nvSpPr>
        <p:spPr>
          <a:xfrm>
            <a:off x="2065245" y="1837250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02625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E9D9F99-7DAD-494D-BCC7-92F13EB38D76}"/>
              </a:ext>
            </a:extLst>
          </p:cNvPr>
          <p:cNvGrpSpPr/>
          <p:nvPr/>
        </p:nvGrpSpPr>
        <p:grpSpPr>
          <a:xfrm>
            <a:off x="-77228" y="0"/>
            <a:ext cx="24601249" cy="6858000"/>
            <a:chOff x="-184523" y="-12783672"/>
            <a:chExt cx="24601249" cy="685800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9875EF0-85AE-4998-B675-52E5B0865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84523" y="-12783672"/>
              <a:ext cx="12172950" cy="685800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F69FC8A-6382-43D3-A045-A901AFCFCB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1912529" y="-12783672"/>
              <a:ext cx="12504197" cy="6858000"/>
            </a:xfrm>
            <a:prstGeom prst="rect">
              <a:avLst/>
            </a:prstGeom>
          </p:spPr>
        </p:pic>
      </p:grpSp>
      <p:pic>
        <p:nvPicPr>
          <p:cNvPr id="5124" name="start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891" y="2225994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Tang bang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873647" y="2793400"/>
            <a:ext cx="4456574" cy="4064600"/>
          </a:xfrm>
          <a:prstGeom prst="rect">
            <a:avLst/>
          </a:prstGeom>
        </p:spPr>
      </p:pic>
      <p:pic>
        <p:nvPicPr>
          <p:cNvPr id="11" name="1">
            <a:hlinkClick r:id="rId7" action="ppaction://hlinksldjump"/>
            <a:extLst>
              <a:ext uri="{FF2B5EF4-FFF2-40B4-BE49-F238E27FC236}">
                <a16:creationId xmlns:a16="http://schemas.microsoft.com/office/drawing/2014/main" id="{480BD20A-4EA3-4057-B30A-41708969BB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056">
            <a:off x="20589234" y="1439832"/>
            <a:ext cx="1025400" cy="1062464"/>
          </a:xfrm>
          <a:prstGeom prst="rect">
            <a:avLst/>
          </a:prstGeom>
        </p:spPr>
      </p:pic>
      <p:pic>
        <p:nvPicPr>
          <p:cNvPr id="12" name="Picture 2" descr="Ships Sticker Challenge on PicsArt">
            <a:extLst>
              <a:ext uri="{FF2B5EF4-FFF2-40B4-BE49-F238E27FC236}">
                <a16:creationId xmlns:a16="http://schemas.microsoft.com/office/drawing/2014/main" id="{094F0EEA-0DEF-433D-80CF-4DC1A1ACBEB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89" y="2158346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artoon Music (30)">
            <a:hlinkClick r:id="" action="ppaction://media"/>
            <a:extLst>
              <a:ext uri="{FF2B5EF4-FFF2-40B4-BE49-F238E27FC236}">
                <a16:creationId xmlns:a16="http://schemas.microsoft.com/office/drawing/2014/main" id="{7206DCB1-8942-4114-B640-4F59872033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11412" y="-1607823"/>
            <a:ext cx="1057301" cy="105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176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3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9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 L -1.00247 0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130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48148E-6 L -0.86628 1.48148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320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6 L -0.87865 -3.7037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93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  <p:audio>
              <p:cMediaNode vol="18182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-14109" y="6574"/>
            <a:ext cx="24525928" cy="6851394"/>
            <a:chOff x="-19796612" y="181103"/>
            <a:chExt cx="24315124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796612" y="181103"/>
              <a:ext cx="12161224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42712" y="181103"/>
              <a:ext cx="12161224" cy="6851394"/>
            </a:xfrm>
            <a:prstGeom prst="rect">
              <a:avLst/>
            </a:prstGeom>
          </p:spPr>
        </p:pic>
      </p:grpSp>
      <p:pic>
        <p:nvPicPr>
          <p:cNvPr id="36" name="Picture 2" descr="Ships Sticker Challenge on PicsArt">
            <a:extLst>
              <a:ext uri="{FF2B5EF4-FFF2-40B4-BE49-F238E27FC236}">
                <a16:creationId xmlns:a16="http://schemas.microsoft.com/office/drawing/2014/main" id="{5495F185-3F47-4980-BD4A-9D59C4F39F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89" y="2158346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78237" y="3094173"/>
            <a:ext cx="4708212" cy="429410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858485" y="1212402"/>
            <a:ext cx="10500851" cy="1410648"/>
          </a:xfrm>
          <a:prstGeom prst="rect">
            <a:avLst/>
          </a:prstGeom>
          <a:solidFill>
            <a:srgbClr val="002060">
              <a:alpha val="73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6536121" y="4272458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41294" y="5355370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536121" y="5355371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19073" y="4320540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49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62715" y="41159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85391" y="-474667"/>
            <a:ext cx="4431406" cy="5429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2462656" y="1568716"/>
            <a:ext cx="70635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46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80539" y="2435545"/>
            <a:ext cx="4317843" cy="4075762"/>
          </a:xfrm>
          <a:prstGeom prst="rect">
            <a:avLst/>
          </a:prstGeom>
        </p:spPr>
      </p:pic>
      <p:pic>
        <p:nvPicPr>
          <p:cNvPr id="34" name="c2 2">
            <a:hlinkClick r:id="rId11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758" y="1670919"/>
            <a:ext cx="1286109" cy="1383464"/>
          </a:xfrm>
          <a:prstGeom prst="rect">
            <a:avLst/>
          </a:prstGeom>
        </p:spPr>
      </p:pic>
      <p:pic>
        <p:nvPicPr>
          <p:cNvPr id="39" name="CAUDI">
            <a:extLst>
              <a:ext uri="{FF2B5EF4-FFF2-40B4-BE49-F238E27FC236}">
                <a16:creationId xmlns:a16="http://schemas.microsoft.com/office/drawing/2014/main" id="{EE858415-EB25-447D-A7DB-07F7FFF4BD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52189" y="2386949"/>
            <a:ext cx="4317843" cy="407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58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-1 -2.96296E-6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109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11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 animBg="1"/>
      <p:bldP spid="2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-14109" y="6574"/>
            <a:ext cx="24525928" cy="6851394"/>
            <a:chOff x="-19796612" y="181103"/>
            <a:chExt cx="24525928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796612" y="181103"/>
              <a:ext cx="12161224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42712" y="181103"/>
              <a:ext cx="12372028" cy="6851394"/>
            </a:xfrm>
            <a:prstGeom prst="rect">
              <a:avLst/>
            </a:prstGeom>
          </p:spPr>
        </p:pic>
      </p:grpSp>
      <p:pic>
        <p:nvPicPr>
          <p:cNvPr id="35" name="CAUDI">
            <a:extLst>
              <a:ext uri="{FF2B5EF4-FFF2-40B4-BE49-F238E27FC236}">
                <a16:creationId xmlns:a16="http://schemas.microsoft.com/office/drawing/2014/main" id="{227BF24D-2AA5-498A-8900-A8FB22D74F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54820" y="2612948"/>
            <a:ext cx="4549155" cy="4294106"/>
          </a:xfrm>
          <a:prstGeom prst="rect">
            <a:avLst/>
          </a:prstGeom>
        </p:spPr>
      </p:pic>
      <p:pic>
        <p:nvPicPr>
          <p:cNvPr id="36" name="Picture 2" descr="Ships Sticker Challenge on PicsArt">
            <a:extLst>
              <a:ext uri="{FF2B5EF4-FFF2-40B4-BE49-F238E27FC236}">
                <a16:creationId xmlns:a16="http://schemas.microsoft.com/office/drawing/2014/main" id="{5495F185-3F47-4980-BD4A-9D59C4F39F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89" y="2158346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87476" y="2527505"/>
            <a:ext cx="4549155" cy="4294106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74774" y="1337338"/>
            <a:ext cx="4431406" cy="40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CAUDI">
            <a:extLst>
              <a:ext uri="{FF2B5EF4-FFF2-40B4-BE49-F238E27FC236}">
                <a16:creationId xmlns:a16="http://schemas.microsoft.com/office/drawing/2014/main" id="{EE858415-EB25-447D-A7DB-07F7FFF4BD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154929" y="1712819"/>
            <a:ext cx="4075762" cy="4075762"/>
          </a:xfrm>
          <a:prstGeom prst="rect">
            <a:avLst/>
          </a:prstGeom>
        </p:spPr>
      </p:pic>
      <p:pic>
        <p:nvPicPr>
          <p:cNvPr id="34" name="c2 2">
            <a:hlinkClick r:id="rId9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95758" y="1694757"/>
            <a:ext cx="1286109" cy="1335787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EA682B5E-5AE4-4085-9B4D-66CBD25474F6}"/>
              </a:ext>
            </a:extLst>
          </p:cNvPr>
          <p:cNvSpPr/>
          <p:nvPr/>
        </p:nvSpPr>
        <p:spPr>
          <a:xfrm>
            <a:off x="424351" y="557269"/>
            <a:ext cx="11607603" cy="2526713"/>
          </a:xfrm>
          <a:prstGeom prst="rect">
            <a:avLst/>
          </a:prstGeom>
          <a:solidFill>
            <a:srgbClr val="002060">
              <a:alpha val="73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3E8C43D-011F-468C-8AF0-75E641DD98BE}"/>
              </a:ext>
            </a:extLst>
          </p:cNvPr>
          <p:cNvSpPr/>
          <p:nvPr/>
        </p:nvSpPr>
        <p:spPr>
          <a:xfrm>
            <a:off x="726193" y="4048066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81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C3A5D35-C55C-44E2-86D0-98A194238EFF}"/>
              </a:ext>
            </a:extLst>
          </p:cNvPr>
          <p:cNvSpPr/>
          <p:nvPr/>
        </p:nvSpPr>
        <p:spPr>
          <a:xfrm>
            <a:off x="741294" y="5355370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91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A1ADACD-AD34-4008-B8AF-CDD562BE5CE0}"/>
              </a:ext>
            </a:extLst>
          </p:cNvPr>
          <p:cNvSpPr/>
          <p:nvPr/>
        </p:nvSpPr>
        <p:spPr>
          <a:xfrm>
            <a:off x="6536121" y="5355371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75B32AE-223F-42C9-9980-B24E590960F1}"/>
              </a:ext>
            </a:extLst>
          </p:cNvPr>
          <p:cNvSpPr/>
          <p:nvPr/>
        </p:nvSpPr>
        <p:spPr>
          <a:xfrm>
            <a:off x="6569865" y="4055878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85FB7D0-9394-481A-81C4-8E9557A7E4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59621" y="390767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8BF0385B-4EF3-4839-B7E6-EBF4C0BFF5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A0EB38B6-89C2-47A2-97CC-6ADC4EC2E1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0932C90-B465-4A5B-805C-E9BDB798B6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752787" y="3891565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E5690A1D-BD37-4B92-AF74-D1E20465EFAE}"/>
              </a:ext>
            </a:extLst>
          </p:cNvPr>
          <p:cNvSpPr txBox="1"/>
          <p:nvPr/>
        </p:nvSpPr>
        <p:spPr>
          <a:xfrm>
            <a:off x="543538" y="709847"/>
            <a:ext cx="1119126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chục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783044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-1 -2.96296E-6 " pathEditMode="relative" rAng="0" ptsTypes="AA">
                                      <p:cBhvr>
                                        <p:cTn id="108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10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7.40741E-7 L -1 7.40741E-7 " pathEditMode="relative" rAng="0" ptsTypes="AA">
                                      <p:cBhvr>
                                        <p:cTn id="112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37" grpId="0" animBg="1"/>
      <p:bldP spid="37" grpId="1" animBg="1"/>
      <p:bldP spid="38" grpId="0" animBg="1"/>
      <p:bldP spid="38" grpId="1" animBg="1"/>
      <p:bldP spid="40" grpId="0" animBg="1"/>
      <p:bldP spid="40" grpId="1" animBg="1"/>
      <p:bldP spid="41" grpId="0" animBg="1"/>
      <p:bldP spid="41" grpId="1" animBg="1"/>
      <p:bldP spid="46" grpId="0" animBg="1"/>
      <p:bldP spid="4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-14109" y="6574"/>
            <a:ext cx="24378444" cy="6851394"/>
            <a:chOff x="-19796612" y="181103"/>
            <a:chExt cx="24378444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796612" y="181103"/>
              <a:ext cx="12161224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42712" y="181103"/>
              <a:ext cx="12224544" cy="6851394"/>
            </a:xfrm>
            <a:prstGeom prst="rect">
              <a:avLst/>
            </a:prstGeom>
          </p:spPr>
        </p:pic>
      </p:grpSp>
      <p:pic>
        <p:nvPicPr>
          <p:cNvPr id="36" name="Picture 2" descr="Ships Sticker Challenge on PicsArt">
            <a:extLst>
              <a:ext uri="{FF2B5EF4-FFF2-40B4-BE49-F238E27FC236}">
                <a16:creationId xmlns:a16="http://schemas.microsoft.com/office/drawing/2014/main" id="{5495F185-3F47-4980-BD4A-9D59C4F39F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89" y="2158346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43831" y="1881914"/>
            <a:ext cx="4294106" cy="4294106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85325" y="1471251"/>
            <a:ext cx="4431406" cy="40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95078" y="2173802"/>
            <a:ext cx="6096000" cy="4572000"/>
          </a:xfrm>
          <a:prstGeom prst="rect">
            <a:avLst/>
          </a:prstGeom>
        </p:spPr>
      </p:pic>
      <p:pic>
        <p:nvPicPr>
          <p:cNvPr id="34" name="c2 2">
            <a:hlinkClick r:id="rId9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95758" y="1693874"/>
            <a:ext cx="1286109" cy="1337553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9F198C02-2AA1-4153-A01A-8CF24E9AE369}"/>
              </a:ext>
            </a:extLst>
          </p:cNvPr>
          <p:cNvSpPr/>
          <p:nvPr/>
        </p:nvSpPr>
        <p:spPr>
          <a:xfrm>
            <a:off x="520367" y="926478"/>
            <a:ext cx="11379584" cy="1887689"/>
          </a:xfrm>
          <a:prstGeom prst="rect">
            <a:avLst/>
          </a:prstGeom>
          <a:solidFill>
            <a:srgbClr val="002060">
              <a:alpha val="73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DC684B8-FBD5-4E5F-AC77-9F8D7BBB6AFD}"/>
              </a:ext>
            </a:extLst>
          </p:cNvPr>
          <p:cNvSpPr/>
          <p:nvPr/>
        </p:nvSpPr>
        <p:spPr>
          <a:xfrm>
            <a:off x="729808" y="5442463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8FDCA21-E75C-46FC-83E9-36BF4C2A0D53}"/>
              </a:ext>
            </a:extLst>
          </p:cNvPr>
          <p:cNvSpPr/>
          <p:nvPr/>
        </p:nvSpPr>
        <p:spPr>
          <a:xfrm>
            <a:off x="6512860" y="4267716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18990EC-086B-4068-8B1C-7990B806A1CC}"/>
              </a:ext>
            </a:extLst>
          </p:cNvPr>
          <p:cNvSpPr/>
          <p:nvPr/>
        </p:nvSpPr>
        <p:spPr>
          <a:xfrm>
            <a:off x="6536121" y="5355371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DE24872-F95E-47DD-A1AA-A4B7B3F9046F}"/>
              </a:ext>
            </a:extLst>
          </p:cNvPr>
          <p:cNvSpPr/>
          <p:nvPr/>
        </p:nvSpPr>
        <p:spPr>
          <a:xfrm>
            <a:off x="719073" y="4320540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52BDEB8-A299-47AB-9EF6-3A26956DDF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7B4BE58-1D87-4620-80EF-BBCFD7CA21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860E3CFE-0898-452F-B584-B6704F0C7D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67910" y="4078861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5D79B72-3A9A-4812-A2D4-13A404614C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756402" y="528596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B33FE545-3288-4A73-861F-1A4ADA983FB5}"/>
              </a:ext>
            </a:extLst>
          </p:cNvPr>
          <p:cNvSpPr txBox="1"/>
          <p:nvPr/>
        </p:nvSpPr>
        <p:spPr>
          <a:xfrm>
            <a:off x="1651000" y="1021771"/>
            <a:ext cx="95456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3.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 – 8 + 13 </a:t>
            </a:r>
          </a:p>
        </p:txBody>
      </p:sp>
    </p:spTree>
    <p:extLst>
      <p:ext uri="{BB962C8B-B14F-4D97-AF65-F5344CB8AC3E}">
        <p14:creationId xmlns:p14="http://schemas.microsoft.com/office/powerpoint/2010/main" val="4286082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96296E-6 L -1 -2.96296E-6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48148E-6 L -1 -1.48148E-6 " pathEditMode="relative" rAng="0" ptsTypes="AA">
                                      <p:cBhvr>
                                        <p:cTn id="10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5" grpId="0" animBg="1"/>
      <p:bldP spid="4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-14109" y="6574"/>
            <a:ext cx="24525928" cy="6851394"/>
            <a:chOff x="-19796612" y="181103"/>
            <a:chExt cx="24525928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796612" y="181103"/>
              <a:ext cx="12161224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42712" y="181103"/>
              <a:ext cx="12372028" cy="6851394"/>
            </a:xfrm>
            <a:prstGeom prst="rect">
              <a:avLst/>
            </a:prstGeom>
          </p:spPr>
        </p:pic>
      </p:grpSp>
      <p:pic>
        <p:nvPicPr>
          <p:cNvPr id="36" name="Picture 2" descr="Ships Sticker Challenge on PicsArt">
            <a:extLst>
              <a:ext uri="{FF2B5EF4-FFF2-40B4-BE49-F238E27FC236}">
                <a16:creationId xmlns:a16="http://schemas.microsoft.com/office/drawing/2014/main" id="{5495F185-3F47-4980-BD4A-9D59C4F39F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89" y="2158346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4576" y="1890711"/>
            <a:ext cx="6096000" cy="4572000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18609" y="1414725"/>
            <a:ext cx="4431406" cy="40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c2 2">
            <a:hlinkClick r:id="rId8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95758" y="1714053"/>
            <a:ext cx="1286109" cy="1297196"/>
          </a:xfrm>
          <a:prstGeom prst="rect">
            <a:avLst/>
          </a:prstGeom>
        </p:spPr>
      </p:pic>
      <p:pic>
        <p:nvPicPr>
          <p:cNvPr id="39" name="CAUDI">
            <a:extLst>
              <a:ext uri="{FF2B5EF4-FFF2-40B4-BE49-F238E27FC236}">
                <a16:creationId xmlns:a16="http://schemas.microsoft.com/office/drawing/2014/main" id="{EE858415-EB25-447D-A7DB-07F7FFF4BD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556776" y="2805111"/>
            <a:ext cx="4876801" cy="274320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E4C65AE5-425C-44B1-8280-235EC04D3AD5}"/>
              </a:ext>
            </a:extLst>
          </p:cNvPr>
          <p:cNvSpPr/>
          <p:nvPr/>
        </p:nvSpPr>
        <p:spPr>
          <a:xfrm>
            <a:off x="1045260" y="730432"/>
            <a:ext cx="10500851" cy="2032504"/>
          </a:xfrm>
          <a:prstGeom prst="rect">
            <a:avLst/>
          </a:prstGeom>
          <a:solidFill>
            <a:srgbClr val="002060">
              <a:alpha val="73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66BE666-19A0-4ECC-BBEF-A52D0027D624}"/>
              </a:ext>
            </a:extLst>
          </p:cNvPr>
          <p:cNvSpPr/>
          <p:nvPr/>
        </p:nvSpPr>
        <p:spPr>
          <a:xfrm>
            <a:off x="6536121" y="4272458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B563DA8-9967-4968-8E33-3E8026D47B30}"/>
              </a:ext>
            </a:extLst>
          </p:cNvPr>
          <p:cNvSpPr/>
          <p:nvPr/>
        </p:nvSpPr>
        <p:spPr>
          <a:xfrm>
            <a:off x="741294" y="5355370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3C37DF8-9695-4579-BFED-F345B961FB92}"/>
              </a:ext>
            </a:extLst>
          </p:cNvPr>
          <p:cNvSpPr/>
          <p:nvPr/>
        </p:nvSpPr>
        <p:spPr>
          <a:xfrm>
            <a:off x="6536121" y="5355371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BAE60F3-3EFC-4C18-9860-C958824D75CD}"/>
              </a:ext>
            </a:extLst>
          </p:cNvPr>
          <p:cNvSpPr/>
          <p:nvPr/>
        </p:nvSpPr>
        <p:spPr>
          <a:xfrm>
            <a:off x="719073" y="4320540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A6B5FEFA-A128-4841-9070-907F4A3CAE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A67F71A5-6577-4467-9F62-264EF849C7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88F87131-04DC-4DC2-BB74-8E717E7D80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5F2E0425-76FF-48F4-84BA-E93A462B9C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62715" y="41159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FCD2DC07-45FE-4D41-9281-AA27A81A7517}"/>
              </a:ext>
            </a:extLst>
          </p:cNvPr>
          <p:cNvSpPr txBox="1"/>
          <p:nvPr/>
        </p:nvSpPr>
        <p:spPr>
          <a:xfrm>
            <a:off x="1189914" y="1009952"/>
            <a:ext cx="1035619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4.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Lâm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32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bi.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Lâm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Tùng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bi.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Tùng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bi?</a:t>
            </a:r>
          </a:p>
        </p:txBody>
      </p:sp>
    </p:spTree>
    <p:extLst>
      <p:ext uri="{BB962C8B-B14F-4D97-AF65-F5344CB8AC3E}">
        <p14:creationId xmlns:p14="http://schemas.microsoft.com/office/powerpoint/2010/main" val="2909397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4500"/>
                            </p:stCondLst>
                            <p:childTnLst>
                              <p:par>
                                <p:cTn id="10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-1 -2.96296E-6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-1 2.22222E-6 " pathEditMode="relative" rAng="0" ptsTypes="AA">
                                      <p:cBhvr>
                                        <p:cTn id="109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35" grpId="0" animBg="1"/>
      <p:bldP spid="35" grpId="1" animBg="1"/>
      <p:bldP spid="37" grpId="0" animBg="1"/>
      <p:bldP spid="37" grpId="1" animBg="1"/>
      <p:bldP spid="38" grpId="0" animBg="1"/>
      <p:bldP spid="38" grpId="1" animBg="1"/>
      <p:bldP spid="40" grpId="0" animBg="1"/>
      <p:bldP spid="40" grpId="1" animBg="1"/>
      <p:bldP spid="45" grpId="0" animBg="1"/>
      <p:bldP spid="4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72349" cy="6867015"/>
            <a:chOff x="-19796612" y="181103"/>
            <a:chExt cx="24372349" cy="686701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796612" y="181103"/>
              <a:ext cx="12188952" cy="6867015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13215" y="181103"/>
              <a:ext cx="12188952" cy="6867015"/>
            </a:xfrm>
            <a:prstGeom prst="rect">
              <a:avLst/>
            </a:prstGeom>
          </p:spPr>
        </p:pic>
      </p:grpSp>
      <p:pic>
        <p:nvPicPr>
          <p:cNvPr id="36" name="Picture 2" descr="Ships Sticker Challenge on PicsArt">
            <a:extLst>
              <a:ext uri="{FF2B5EF4-FFF2-40B4-BE49-F238E27FC236}">
                <a16:creationId xmlns:a16="http://schemas.microsoft.com/office/drawing/2014/main" id="{5495F185-3F47-4980-BD4A-9D59C4F39F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89" y="2158346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26163" y="2764542"/>
            <a:ext cx="4876800" cy="2743200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69918" y="1839033"/>
            <a:ext cx="4431406" cy="40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CAUDI">
            <a:extLst>
              <a:ext uri="{FF2B5EF4-FFF2-40B4-BE49-F238E27FC236}">
                <a16:creationId xmlns:a16="http://schemas.microsoft.com/office/drawing/2014/main" id="{EE858415-EB25-447D-A7DB-07F7FFF4BDD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391657" y="1522971"/>
            <a:ext cx="6603532" cy="4856683"/>
          </a:xfrm>
          <a:prstGeom prst="rect">
            <a:avLst/>
          </a:prstGeom>
        </p:spPr>
      </p:pic>
      <p:pic>
        <p:nvPicPr>
          <p:cNvPr id="35" name="Picture 12" descr="Dance Dancing Sticker by milkmochabear for iOS &amp; Android | GIPHY">
            <a:extLst>
              <a:ext uri="{FF2B5EF4-FFF2-40B4-BE49-F238E27FC236}">
                <a16:creationId xmlns:a16="http://schemas.microsoft.com/office/drawing/2014/main" id="{A5BDC535-F3CE-4B93-B981-5115F8B4539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216" y="3429000"/>
            <a:ext cx="1321067" cy="1723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win" descr="Káº¿t quáº£ hÃ¬nh áº£nh cho win text gif">
            <a:extLst>
              <a:ext uri="{FF2B5EF4-FFF2-40B4-BE49-F238E27FC236}">
                <a16:creationId xmlns:a16="http://schemas.microsoft.com/office/drawing/2014/main" id="{2A72CFB0-F410-4A78-A5F8-C0982857EE5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1" y="99031"/>
            <a:ext cx="5772532" cy="505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FDBC79A8-9979-43A2-8952-277F6CC3B9EE}"/>
              </a:ext>
            </a:extLst>
          </p:cNvPr>
          <p:cNvSpPr/>
          <p:nvPr/>
        </p:nvSpPr>
        <p:spPr>
          <a:xfrm>
            <a:off x="366411" y="900791"/>
            <a:ext cx="11518900" cy="1812757"/>
          </a:xfrm>
          <a:prstGeom prst="rect">
            <a:avLst/>
          </a:prstGeom>
          <a:solidFill>
            <a:srgbClr val="002060">
              <a:alpha val="73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B0AB2FB-3E59-4F24-A84F-D0DB69F4324E}"/>
              </a:ext>
            </a:extLst>
          </p:cNvPr>
          <p:cNvSpPr/>
          <p:nvPr/>
        </p:nvSpPr>
        <p:spPr>
          <a:xfrm>
            <a:off x="658884" y="5435316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 + 8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57D1495-6920-4DEA-9C40-637BB90E3911}"/>
              </a:ext>
            </a:extLst>
          </p:cNvPr>
          <p:cNvSpPr/>
          <p:nvPr/>
        </p:nvSpPr>
        <p:spPr>
          <a:xfrm>
            <a:off x="6501813" y="4332660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77 - 7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1203CBC-30C3-4F08-B683-BEB712990FEA}"/>
              </a:ext>
            </a:extLst>
          </p:cNvPr>
          <p:cNvSpPr/>
          <p:nvPr/>
        </p:nvSpPr>
        <p:spPr>
          <a:xfrm>
            <a:off x="6536121" y="5355371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77 - 8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9BBFE07-ED42-4480-BDFC-6D4FB96127AE}"/>
              </a:ext>
            </a:extLst>
          </p:cNvPr>
          <p:cNvSpPr/>
          <p:nvPr/>
        </p:nvSpPr>
        <p:spPr>
          <a:xfrm>
            <a:off x="719073" y="4320540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 + 7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2959251C-49DA-44FA-98D9-6BC056AD7A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8E1E4814-0EA6-4C7B-B766-CD2C3E8561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146F4064-4AB0-4F05-B8F7-E121B4F298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56863" y="414380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53D567EA-AC90-40B9-A524-3245365F98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685478" y="5278815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515DB11-96C5-4BB1-AD83-C23BCF20B1CE}"/>
              </a:ext>
            </a:extLst>
          </p:cNvPr>
          <p:cNvSpPr txBox="1"/>
          <p:nvPr/>
        </p:nvSpPr>
        <p:spPr>
          <a:xfrm>
            <a:off x="1100446" y="1080905"/>
            <a:ext cx="112375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5.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45 + 32 - 8</a:t>
            </a:r>
          </a:p>
        </p:txBody>
      </p:sp>
    </p:spTree>
    <p:extLst>
      <p:ext uri="{BB962C8B-B14F-4D97-AF65-F5344CB8AC3E}">
        <p14:creationId xmlns:p14="http://schemas.microsoft.com/office/powerpoint/2010/main" val="2867202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35" presetClass="pat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44444E-6 L -1 -4.44444E-6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44444E-6 L -1 4.44444E-6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0"/>
                            </p:stCondLst>
                            <p:childTnLst>
                              <p:par>
                                <p:cTn id="10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500"/>
                            </p:stCondLst>
                            <p:childTnLst>
                              <p:par>
                                <p:cTn id="1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34" grpId="0" animBg="1"/>
      <p:bldP spid="34" grpId="1" animBg="1"/>
      <p:bldP spid="38" grpId="0" animBg="1"/>
      <p:bldP spid="38" grpId="1" animBg="1"/>
      <p:bldP spid="40" grpId="0" animBg="1"/>
      <p:bldP spid="40" grpId="1" animBg="1"/>
      <p:bldP spid="41" grpId="0" animBg="1"/>
      <p:bldP spid="41" grpId="1" animBg="1"/>
      <p:bldP spid="46" grpId="0" animBg="1"/>
      <p:bldP spid="4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929" b="8206"/>
          <a:stretch/>
        </p:blipFill>
        <p:spPr>
          <a:xfrm>
            <a:off x="-1009" y="-44180"/>
            <a:ext cx="12193009" cy="6902180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9" y="4715921"/>
            <a:ext cx="12192000" cy="2142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6" t="9026" r="22530" b="69229"/>
          <a:stretch>
            <a:fillRect/>
          </a:stretch>
        </p:blipFill>
        <p:spPr bwMode="auto">
          <a:xfrm flipH="1">
            <a:off x="8333845" y="3354506"/>
            <a:ext cx="4192202" cy="3485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0933" y="4569272"/>
            <a:ext cx="1743219" cy="19302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467" y="4744556"/>
            <a:ext cx="1249138" cy="17948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975" y="6030188"/>
            <a:ext cx="9747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993" y="247444"/>
            <a:ext cx="2680053" cy="147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0F4AD177-FEA8-4681-8A99-8758914BC819}"/>
              </a:ext>
            </a:extLst>
          </p:cNvPr>
          <p:cNvGrpSpPr/>
          <p:nvPr/>
        </p:nvGrpSpPr>
        <p:grpSpPr>
          <a:xfrm>
            <a:off x="1762275" y="-37467"/>
            <a:ext cx="10197496" cy="2018182"/>
            <a:chOff x="2180216" y="1968007"/>
            <a:chExt cx="6699183" cy="2018182"/>
          </a:xfrm>
        </p:grpSpPr>
        <p:sp>
          <p:nvSpPr>
            <p:cNvPr id="23" name="Rounded Rectangle 10">
              <a:extLst>
                <a:ext uri="{FF2B5EF4-FFF2-40B4-BE49-F238E27FC236}">
                  <a16:creationId xmlns:a16="http://schemas.microsoft.com/office/drawing/2014/main" id="{F621AFB1-5455-4576-90B5-3A72DF664934}"/>
                </a:ext>
              </a:extLst>
            </p:cNvPr>
            <p:cNvSpPr/>
            <p:nvPr/>
          </p:nvSpPr>
          <p:spPr>
            <a:xfrm>
              <a:off x="2180216" y="2210248"/>
              <a:ext cx="6699183" cy="1775941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ounded Rectangle 11">
              <a:extLst>
                <a:ext uri="{FF2B5EF4-FFF2-40B4-BE49-F238E27FC236}">
                  <a16:creationId xmlns:a16="http://schemas.microsoft.com/office/drawing/2014/main" id="{EB685386-8C6D-4070-88CC-D484745FD977}"/>
                </a:ext>
              </a:extLst>
            </p:cNvPr>
            <p:cNvSpPr/>
            <p:nvPr/>
          </p:nvSpPr>
          <p:spPr>
            <a:xfrm>
              <a:off x="2252630" y="2397582"/>
              <a:ext cx="6554356" cy="1490613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ounded Rectangle 12">
              <a:extLst>
                <a:ext uri="{FF2B5EF4-FFF2-40B4-BE49-F238E27FC236}">
                  <a16:creationId xmlns:a16="http://schemas.microsoft.com/office/drawing/2014/main" id="{0CFFF313-B1AA-4ADC-8BBC-59E94F5CD46E}"/>
                </a:ext>
              </a:extLst>
            </p:cNvPr>
            <p:cNvSpPr/>
            <p:nvPr/>
          </p:nvSpPr>
          <p:spPr>
            <a:xfrm>
              <a:off x="3274407" y="1974972"/>
              <a:ext cx="105430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ounded Rectangle 13">
              <a:extLst>
                <a:ext uri="{FF2B5EF4-FFF2-40B4-BE49-F238E27FC236}">
                  <a16:creationId xmlns:a16="http://schemas.microsoft.com/office/drawing/2014/main" id="{A257875C-1AA9-4AB2-9FCB-900C7C154DE9}"/>
                </a:ext>
              </a:extLst>
            </p:cNvPr>
            <p:cNvSpPr/>
            <p:nvPr/>
          </p:nvSpPr>
          <p:spPr>
            <a:xfrm>
              <a:off x="7874390" y="1968007"/>
              <a:ext cx="105430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608B9C92-E4D0-462E-8B92-BD0EE4D1B1B1}"/>
              </a:ext>
            </a:extLst>
          </p:cNvPr>
          <p:cNvSpPr txBox="1"/>
          <p:nvPr/>
        </p:nvSpPr>
        <p:spPr>
          <a:xfrm>
            <a:off x="2407268" y="454163"/>
            <a:ext cx="94132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249024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PHÉP TRỪ (CÓ NHỚ) SỐ CÓ HAI </a:t>
            </a:r>
            <a:r>
              <a:rPr lang="en-US" sz="4000" dirty="0" smtClean="0">
                <a:solidFill>
                  <a:srgbClr val="249024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4000" dirty="0">
              <a:solidFill>
                <a:srgbClr val="249024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>
                <a:solidFill>
                  <a:srgbClr val="249024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 SỐ CÓ MỘT CHỮ SỐ 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D7F6D4E8-DCFE-4650-9573-7AC5E3459E7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4582"/>
          <a:stretch/>
        </p:blipFill>
        <p:spPr>
          <a:xfrm>
            <a:off x="0" y="-237679"/>
            <a:ext cx="2329970" cy="201701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90F8812-2EC7-424C-95D0-19B3025AB8C6}"/>
              </a:ext>
            </a:extLst>
          </p:cNvPr>
          <p:cNvSpPr txBox="1"/>
          <p:nvPr/>
        </p:nvSpPr>
        <p:spPr>
          <a:xfrm>
            <a:off x="265644" y="326498"/>
            <a:ext cx="1903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Bài</a:t>
            </a:r>
            <a:r>
              <a:rPr lang="en-US" sz="3600" b="1" dirty="0">
                <a:solidFill>
                  <a:schemeClr val="bg1"/>
                </a:solidFill>
                <a:latin typeface="Arial Black" panose="020B0A04020102020204" pitchFamily="34" charset="0"/>
              </a:rPr>
              <a:t> 22</a:t>
            </a:r>
          </a:p>
        </p:txBody>
      </p:sp>
      <p:sp>
        <p:nvSpPr>
          <p:cNvPr id="30" name="文本框 22">
            <a:extLst>
              <a:ext uri="{FF2B5EF4-FFF2-40B4-BE49-F238E27FC236}">
                <a16:creationId xmlns:a16="http://schemas.microsoft.com/office/drawing/2014/main" id="{1F6B4F6F-D098-49AC-9D25-3DFF998FA17D}"/>
              </a:ext>
            </a:extLst>
          </p:cNvPr>
          <p:cNvSpPr txBox="1"/>
          <p:nvPr/>
        </p:nvSpPr>
        <p:spPr>
          <a:xfrm>
            <a:off x="2969185" y="2814946"/>
            <a:ext cx="522367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Tiết</a:t>
            </a: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1: </a:t>
            </a:r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Khám</a:t>
            </a: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phá</a:t>
            </a:r>
            <a:endParaRPr lang="en-US" altLang="zh-CN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  <a:p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		</a:t>
            </a:r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Luyện</a:t>
            </a: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tập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0240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</TotalTime>
  <Words>646</Words>
  <Application>Microsoft Office PowerPoint</Application>
  <PresentationFormat>Widescreen</PresentationFormat>
  <Paragraphs>150</Paragraphs>
  <Slides>20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微软雅黑</vt:lpstr>
      <vt:lpstr>宋体</vt:lpstr>
      <vt:lpstr>Arial</vt:lpstr>
      <vt:lpstr>Arial Black</vt:lpstr>
      <vt:lpstr>Bungee Inline</vt:lpstr>
      <vt:lpstr>Calibri</vt:lpstr>
      <vt:lpstr>Calibri Light</vt:lpstr>
      <vt:lpstr>iCiel Cadena</vt:lpstr>
      <vt:lpstr>iCiel Crocante</vt:lpstr>
      <vt:lpstr>Times New Roman</vt:lpstr>
      <vt:lpstr>思源黑体 CN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Windows User</cp:lastModifiedBy>
  <cp:revision>78</cp:revision>
  <dcterms:created xsi:type="dcterms:W3CDTF">2021-06-02T14:28:43Z</dcterms:created>
  <dcterms:modified xsi:type="dcterms:W3CDTF">2021-11-26T16:54:23Z</dcterms:modified>
</cp:coreProperties>
</file>