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notesMasterIdLst>
    <p:notesMasterId r:id="rId33"/>
  </p:notesMasterIdLst>
  <p:sldIdLst>
    <p:sldId id="576" r:id="rId4"/>
    <p:sldId id="258" r:id="rId5"/>
    <p:sldId id="562" r:id="rId6"/>
    <p:sldId id="569" r:id="rId7"/>
    <p:sldId id="257" r:id="rId8"/>
    <p:sldId id="570" r:id="rId9"/>
    <p:sldId id="259" r:id="rId10"/>
    <p:sldId id="260" r:id="rId11"/>
    <p:sldId id="302" r:id="rId12"/>
    <p:sldId id="299" r:id="rId13"/>
    <p:sldId id="300" r:id="rId14"/>
    <p:sldId id="310" r:id="rId15"/>
    <p:sldId id="572" r:id="rId16"/>
    <p:sldId id="573" r:id="rId17"/>
    <p:sldId id="565" r:id="rId18"/>
    <p:sldId id="575" r:id="rId19"/>
    <p:sldId id="566" r:id="rId20"/>
    <p:sldId id="288" r:id="rId21"/>
    <p:sldId id="567" r:id="rId22"/>
    <p:sldId id="282" r:id="rId23"/>
    <p:sldId id="312" r:id="rId24"/>
    <p:sldId id="574" r:id="rId25"/>
    <p:sldId id="313" r:id="rId26"/>
    <p:sldId id="256" r:id="rId27"/>
    <p:sldId id="568" r:id="rId28"/>
    <p:sldId id="268" r:id="rId29"/>
    <p:sldId id="296" r:id="rId30"/>
    <p:sldId id="314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7E9D9"/>
    <a:srgbClr val="B9EBFD"/>
    <a:srgbClr val="99B9C5"/>
    <a:srgbClr val="7DE3FF"/>
    <a:srgbClr val="D0F2FE"/>
    <a:srgbClr val="00CCFF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043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0267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844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4056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28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34000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7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5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48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93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72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0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48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87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5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8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65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2" y="928688"/>
            <a:ext cx="1136332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28885" y="285800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2: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THỜI KHÓA BIỂU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995" y="2769983"/>
            <a:ext cx="712838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935" y="3392129"/>
            <a:ext cx="3947790" cy="37607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916598" y="1859123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7" y="1320134"/>
            <a:ext cx="6673901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449045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847" y="4046179"/>
            <a:ext cx="6791888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277" y="1369347"/>
            <a:ext cx="973803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736850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4901" y="4053554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901893" y="3103659"/>
            <a:ext cx="443586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40780" y="4229986"/>
            <a:ext cx="3709987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THỜI KHOÁ BIỂU LỚP 2A</a:t>
            </a:r>
          </a:p>
        </p:txBody>
      </p:sp>
      <p:pic>
        <p:nvPicPr>
          <p:cNvPr id="6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-84645"/>
            <a:ext cx="1519331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0361" y="95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4296" y="2339675"/>
            <a:ext cx="287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4296" y="2932241"/>
            <a:ext cx="269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4296" y="3603043"/>
            <a:ext cx="343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hể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01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algn="just"/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2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THỜI KHOÁ BIỂU LỚP 2A</a:t>
            </a:r>
          </a:p>
        </p:txBody>
      </p:sp>
      <p:sp>
        <p:nvSpPr>
          <p:cNvPr id="3" name="Oval 2"/>
          <p:cNvSpPr/>
          <p:nvPr/>
        </p:nvSpPr>
        <p:spPr>
          <a:xfrm>
            <a:off x="164592" y="320040"/>
            <a:ext cx="594360" cy="48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Đ1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211836" y="1510068"/>
            <a:ext cx="594360" cy="48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Đ2</a:t>
            </a:r>
            <a:endParaRPr lang="en-US" sz="1600" dirty="0"/>
          </a:p>
        </p:txBody>
      </p:sp>
      <p:pic>
        <p:nvPicPr>
          <p:cNvPr id="7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-84645"/>
            <a:ext cx="1519331" cy="404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3785" y="-6363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4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83A85E-0476-4B8B-86E2-FE93F7428AC0}"/>
              </a:ext>
            </a:extLst>
          </p:cNvPr>
          <p:cNvSpPr txBox="1"/>
          <p:nvPr/>
        </p:nvSpPr>
        <p:spPr>
          <a:xfrm>
            <a:off x="723119" y="953041"/>
            <a:ext cx="10830159" cy="430880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KHOÁ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</a:p>
          <a:p>
            <a:pPr algn="ctr"/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DF98FD-9D6F-4DA3-82FD-6B9B75AA296A}"/>
              </a:ext>
            </a:extLst>
          </p:cNvPr>
          <p:cNvCxnSpPr/>
          <p:nvPr/>
        </p:nvCxnSpPr>
        <p:spPr>
          <a:xfrm flipH="1">
            <a:off x="7253749" y="2134289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3336414" y="4566887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C8E7D5-BACD-4A6E-8361-FDB4BA717F71}"/>
              </a:ext>
            </a:extLst>
          </p:cNvPr>
          <p:cNvCxnSpPr/>
          <p:nvPr/>
        </p:nvCxnSpPr>
        <p:spPr>
          <a:xfrm flipH="1">
            <a:off x="1860306" y="2711500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55BB00-A60B-4B0A-8B6F-F130DBBB1D36}"/>
              </a:ext>
            </a:extLst>
          </p:cNvPr>
          <p:cNvCxnSpPr/>
          <p:nvPr/>
        </p:nvCxnSpPr>
        <p:spPr>
          <a:xfrm flipH="1">
            <a:off x="5222995" y="3422215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BF4E16-ED33-46A9-9750-9D7803B4FBC6}"/>
              </a:ext>
            </a:extLst>
          </p:cNvPr>
          <p:cNvCxnSpPr/>
          <p:nvPr/>
        </p:nvCxnSpPr>
        <p:spPr>
          <a:xfrm flipH="1">
            <a:off x="10243050" y="3982654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4841010" y="4571310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6002593" y="4582716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7763255" y="4611719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7669849" y="4611719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7989691" y="2755586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7896285" y="2755586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10336456" y="3378102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3E4EEB-6475-444F-B65E-6F9E1313CE0B}"/>
              </a:ext>
            </a:extLst>
          </p:cNvPr>
          <p:cNvCxnSpPr/>
          <p:nvPr/>
        </p:nvCxnSpPr>
        <p:spPr>
          <a:xfrm flipH="1">
            <a:off x="10243050" y="3378103"/>
            <a:ext cx="186813" cy="56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299403"/>
            <a:ext cx="1725089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70361" y="3935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83A85E-0476-4B8B-86E2-FE93F7428AC0}"/>
              </a:ext>
            </a:extLst>
          </p:cNvPr>
          <p:cNvSpPr txBox="1"/>
          <p:nvPr/>
        </p:nvSpPr>
        <p:spPr>
          <a:xfrm>
            <a:off x="723119" y="953041"/>
            <a:ext cx="10830159" cy="430880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KHOÁ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</a:p>
          <a:p>
            <a:pPr algn="ctr"/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	</a:t>
            </a:r>
            <a:r>
              <a:rPr lang="en-US" sz="4000" dirty="0" err="1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pic>
        <p:nvPicPr>
          <p:cNvPr id="27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2" y="299403"/>
            <a:ext cx="1725089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470361" y="3935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3D8652-51CA-4AE8-AAA3-09C4AD9E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603" y="633641"/>
            <a:ext cx="12363476" cy="6128789"/>
          </a:xfrm>
          <a:prstGeom prst="rect">
            <a:avLst/>
          </a:prstGeom>
        </p:spPr>
      </p:pic>
      <p:pic>
        <p:nvPicPr>
          <p:cNvPr id="8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2" y="299403"/>
            <a:ext cx="1725089" cy="565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70361" y="39357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461" y="-48069"/>
            <a:ext cx="1343574" cy="565414"/>
            <a:chOff x="-2461" y="-48069"/>
            <a:chExt cx="1343574" cy="565414"/>
          </a:xfrm>
        </p:grpSpPr>
        <p:pic>
          <p:nvPicPr>
            <p:cNvPr id="6" name="图片 46112" descr="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61" y="-48069"/>
              <a:ext cx="1343574" cy="5654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24641" y="46098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Thi</a:t>
              </a:r>
              <a:r>
                <a:rPr lang="en-US" dirty="0" smtClean="0"/>
                <a:t> </a:t>
              </a:r>
              <a:r>
                <a:rPr lang="en-US" dirty="0" err="1" smtClean="0"/>
                <a:t>đọc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23797" y="-32829"/>
            <a:ext cx="1850610" cy="565414"/>
            <a:chOff x="-23797" y="497523"/>
            <a:chExt cx="1850610" cy="565414"/>
          </a:xfrm>
        </p:grpSpPr>
        <p:pic>
          <p:nvPicPr>
            <p:cNvPr id="9" name="图片 46112" descr="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3797" y="497523"/>
              <a:ext cx="1795746" cy="5654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58169" y="600834"/>
              <a:ext cx="1368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Đọc</a:t>
              </a:r>
              <a:r>
                <a:rPr lang="en-US" dirty="0" smtClean="0"/>
                <a:t> </a:t>
              </a:r>
              <a:r>
                <a:rPr lang="en-US" dirty="0" err="1" smtClean="0"/>
                <a:t>toàn</a:t>
              </a:r>
              <a:r>
                <a:rPr lang="en-US" dirty="0" smtClean="0"/>
                <a:t> </a:t>
              </a:r>
              <a:r>
                <a:rPr lang="en-US" dirty="0" err="1" smtClean="0"/>
                <a:t>bài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980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649657" y="3033108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769" y="267015"/>
            <a:ext cx="773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6676" y="2102069"/>
            <a:ext cx="157392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7DB31-9597-4F71-978B-16BC11F4FD95}"/>
              </a:ext>
            </a:extLst>
          </p:cNvPr>
          <p:cNvSpPr txBox="1"/>
          <p:nvPr/>
        </p:nvSpPr>
        <p:spPr>
          <a:xfrm>
            <a:off x="4001729" y="1425677"/>
            <a:ext cx="4100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05049" y="104948"/>
            <a:ext cx="93580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16529" y="-360375"/>
            <a:ext cx="9312303" cy="19671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7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11" grpId="0"/>
      <p:bldP spid="11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36992" y="2102069"/>
            <a:ext cx="1380744" cy="4330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7DB31-9597-4F71-978B-16BC11F4FD95}"/>
              </a:ext>
            </a:extLst>
          </p:cNvPr>
          <p:cNvSpPr txBox="1"/>
          <p:nvPr/>
        </p:nvSpPr>
        <p:spPr>
          <a:xfrm>
            <a:off x="4001729" y="1425677"/>
            <a:ext cx="4100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46929" y="159812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46928" y="-711885"/>
            <a:ext cx="8525287" cy="26442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3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5" y="1261241"/>
            <a:ext cx="10993821" cy="5596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" y="0"/>
            <a:ext cx="1440888" cy="1118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1457" y="273533"/>
            <a:ext cx="1058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40B1A-D2D4-42B1-BDDA-DB5E41D54C4A}"/>
              </a:ext>
            </a:extLst>
          </p:cNvPr>
          <p:cNvSpPr txBox="1"/>
          <p:nvPr/>
        </p:nvSpPr>
        <p:spPr>
          <a:xfrm>
            <a:off x="3991896" y="14453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</p:spTree>
    <p:extLst>
      <p:ext uri="{BB962C8B-B14F-4D97-AF65-F5344CB8AC3E}">
        <p14:creationId xmlns:p14="http://schemas.microsoft.com/office/powerpoint/2010/main" val="92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 KHOÁ BIỂU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28070-0730-454C-988F-9A5C27482CCD}"/>
              </a:ext>
            </a:extLst>
          </p:cNvPr>
          <p:cNvSpPr txBox="1"/>
          <p:nvPr/>
        </p:nvSpPr>
        <p:spPr>
          <a:xfrm>
            <a:off x="4001729" y="1750142"/>
            <a:ext cx="39820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 KHOÁ BIỂU LỚP 2A</a:t>
            </a:r>
          </a:p>
        </p:txBody>
      </p:sp>
    </p:spTree>
    <p:extLst>
      <p:ext uri="{BB962C8B-B14F-4D97-AF65-F5344CB8AC3E}">
        <p14:creationId xmlns:p14="http://schemas.microsoft.com/office/powerpoint/2010/main" val="426035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-226141" y="331812"/>
            <a:ext cx="12575458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" b="100000" l="556" r="99444">
                        <a14:foregroundMark x1="23222" y1="41556" x2="31667" y2="41556"/>
                        <a14:foregroundMark x1="29111" y1="39444" x2="31667" y2="41556"/>
                        <a14:foregroundMark x1="26111" y1="39111" x2="22111" y2="43444"/>
                        <a14:foregroundMark x1="10111" y1="60111" x2="6667" y2="65222"/>
                        <a14:foregroundMark x1="12000" y1="60667" x2="16333" y2="60667"/>
                        <a14:foregroundMark x1="7778" y1="61556" x2="6667" y2="64111"/>
                        <a14:foregroundMark x1="45111" y1="63111" x2="54889" y2="63111"/>
                        <a14:foregroundMark x1="53111" y1="65556" x2="55222" y2="65556"/>
                        <a14:foregroundMark x1="58222" y1="42556" x2="69667" y2="38889"/>
                        <a14:foregroundMark x1="65667" y1="40111" x2="65333" y2="42889"/>
                        <a14:foregroundMark x1="69667" y1="42222" x2="76333" y2="43778"/>
                        <a14:foregroundMark x1="34667" y1="43111" x2="41333" y2="45000"/>
                        <a14:foregroundMark x1="18444" y1="63111" x2="25222" y2="66222"/>
                        <a14:foregroundMark x1="18111" y1="66556" x2="24000" y2="66222"/>
                        <a14:foregroundMark x1="57556" y1="64556" x2="64444" y2="67333"/>
                        <a14:foregroundMark x1="79667" y1="61889" x2="89556" y2="63667"/>
                        <a14:foregroundMark x1="79667" y1="62556" x2="79667" y2="65000"/>
                        <a14:foregroundMark x1="91778" y1="67111" x2="98667" y2="67000"/>
                        <a14:foregroundMark x1="81222" y1="76889" x2="82778" y2="77111"/>
                        <a14:foregroundMark x1="87000" y1="76222" x2="88000" y2="77889"/>
                        <a14:foregroundMark x1="53111" y1="75444" x2="53333" y2="81111"/>
                        <a14:foregroundMark x1="47444" y1="76556" x2="47778" y2="80667"/>
                        <a14:foregroundMark x1="31000" y1="54778" x2="31000" y2="57000"/>
                        <a14:foregroundMark x1="25111" y1="54222" x2="25444" y2="57889"/>
                        <a14:foregroundMark x1="14333" y1="76000" x2="15556" y2="80333"/>
                        <a14:foregroundMark x1="8000" y1="76333" x2="9556" y2="8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944965"/>
            <a:ext cx="5015347" cy="501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86">
                        <a14:foregroundMark x1="2442" y1="36980" x2="61512" y2="61796"/>
                        <a14:foregroundMark x1="94419" y1="36000" x2="61047" y2="51918"/>
                        <a14:foregroundMark x1="49419" y1="47184" x2="46512" y2="53959"/>
                        <a14:foregroundMark x1="39186" y1="56327" x2="44070" y2="74694"/>
                        <a14:foregroundMark x1="50814" y1="86286" x2="46977" y2="95429"/>
                        <a14:foregroundMark x1="46977" y1="95429" x2="35349" y2="96408"/>
                        <a14:foregroundMark x1="69186" y1="83184" x2="83721" y2="92735"/>
                        <a14:foregroundMark x1="36279" y1="22449" x2="32907" y2="31265"/>
                        <a14:foregroundMark x1="55233" y1="26449" x2="59070" y2="3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1597" y="3746938"/>
            <a:ext cx="2104156" cy="29972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509819" y="1884218"/>
            <a:ext cx="7564582" cy="1526408"/>
          </a:xfrm>
          <a:prstGeom prst="cloudCallout">
            <a:avLst>
              <a:gd name="adj1" fmla="val -51673"/>
              <a:gd name="adj2" fmla="val 93662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424218" y="3746938"/>
            <a:ext cx="2915861" cy="1155209"/>
          </a:xfrm>
          <a:prstGeom prst="cloudCallout">
            <a:avLst>
              <a:gd name="adj1" fmla="val 57438"/>
              <a:gd name="adj2" fmla="val 559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t="48492"/>
          <a:stretch>
            <a:fillRect/>
          </a:stretch>
        </p:blipFill>
        <p:spPr>
          <a:xfrm>
            <a:off x="3553625" y="2778407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10" y="1868428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7856" y="3059888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2962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3250" y="66711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3026173" y="1483950"/>
            <a:ext cx="1965703" cy="1856409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23182" y="91976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5906277" y="1559318"/>
            <a:ext cx="1614196" cy="156643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814869" y="2451938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>
            <a:hlinkClick r:id="rId4" action="ppaction://hlinksldjump"/>
          </p:cNvPr>
          <p:cNvSpPr/>
          <p:nvPr/>
        </p:nvSpPr>
        <p:spPr>
          <a:xfrm>
            <a:off x="8278470" y="3259439"/>
            <a:ext cx="1723946" cy="1368545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64137" y="1451974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rId5" action="ppaction://hlinksldjump"/>
          </p:cNvPr>
          <p:cNvSpPr/>
          <p:nvPr/>
        </p:nvSpPr>
        <p:spPr>
          <a:xfrm>
            <a:off x="732697" y="2250145"/>
            <a:ext cx="1655940" cy="164071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Pentagon 69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4922672"/>
            <a:ext cx="100084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NGÔI SAO MAY MẮN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44" y="1038512"/>
            <a:ext cx="323797" cy="28643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417344" cy="3691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1"/>
            <a:ext cx="399487" cy="35339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1" y="1889179"/>
            <a:ext cx="343838" cy="3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4836" y="3013502"/>
            <a:ext cx="106223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mỉm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453" y="3013502"/>
            <a:ext cx="11031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9493" y="3013502"/>
            <a:ext cx="107730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56996" y="1128936"/>
            <a:ext cx="1016103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937" y="3013502"/>
            <a:ext cx="10300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6227" y="603013"/>
            <a:ext cx="10830159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0" y="432720"/>
            <a:ext cx="1391479" cy="894521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417" t="32778" r="28958" b="15139"/>
          <a:stretch/>
        </p:blipFill>
        <p:spPr>
          <a:xfrm>
            <a:off x="1985961" y="1250611"/>
            <a:ext cx="7896225" cy="507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685</Words>
  <Application>Microsoft Office PowerPoint</Application>
  <PresentationFormat>Widescreen</PresentationFormat>
  <Paragraphs>92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微软雅黑</vt:lpstr>
      <vt:lpstr>SimSun</vt:lpstr>
      <vt:lpstr>SimSun</vt:lpstr>
      <vt:lpstr>Arial</vt:lpstr>
      <vt:lpstr>Arial-Rounded</vt:lpstr>
      <vt:lpstr>Arial-SGK-TV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汉仪黑荔枝体简</vt:lpstr>
      <vt:lpstr>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119</cp:revision>
  <dcterms:created xsi:type="dcterms:W3CDTF">2021-06-17T09:40:01Z</dcterms:created>
  <dcterms:modified xsi:type="dcterms:W3CDTF">2021-10-07T13:26:17Z</dcterms:modified>
</cp:coreProperties>
</file>