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82" r:id="rId3"/>
  </p:sldMasterIdLst>
  <p:notesMasterIdLst>
    <p:notesMasterId r:id="rId20"/>
  </p:notesMasterIdLst>
  <p:sldIdLst>
    <p:sldId id="257" r:id="rId4"/>
    <p:sldId id="263" r:id="rId5"/>
    <p:sldId id="270" r:id="rId6"/>
    <p:sldId id="271" r:id="rId7"/>
    <p:sldId id="272" r:id="rId8"/>
    <p:sldId id="273" r:id="rId9"/>
    <p:sldId id="276" r:id="rId10"/>
    <p:sldId id="258" r:id="rId11"/>
    <p:sldId id="259" r:id="rId12"/>
    <p:sldId id="264" r:id="rId13"/>
    <p:sldId id="265" r:id="rId14"/>
    <p:sldId id="266" r:id="rId15"/>
    <p:sldId id="267" r:id="rId16"/>
    <p:sldId id="268" r:id="rId17"/>
    <p:sldId id="26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25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356828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07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20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0546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40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713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49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75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6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48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22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903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827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12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3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56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7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72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2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48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0989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1647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18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7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0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11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992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900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764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598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9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85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9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5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53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85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9792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776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1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9.gif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gif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gif"/><Relationship Id="rId17" Type="http://schemas.openxmlformats.org/officeDocument/2006/relationships/image" Target="../media/image19.gif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13.gif"/><Relationship Id="rId5" Type="http://schemas.microsoft.com/office/2007/relationships/media" Target="../media/media2.mp3"/><Relationship Id="rId1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3" y="744583"/>
            <a:ext cx="11129554" cy="4746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2" b="65790"/>
          <a:stretch/>
        </p:blipFill>
        <p:spPr>
          <a:xfrm>
            <a:off x="1256211" y="1636122"/>
            <a:ext cx="9557657" cy="2478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773" y="1933303"/>
            <a:ext cx="7739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Chủ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nhật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</a:rPr>
              <a:t> 24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6101" y="2583072"/>
            <a:ext cx="144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6773" y="3227892"/>
            <a:ext cx="66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toán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ít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hơn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đơn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vị</a:t>
            </a:r>
            <a:endParaRPr lang="en-US" sz="32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2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65C93870-0642-4E9B-88AB-67A6FAE861F6}"/>
              </a:ext>
            </a:extLst>
          </p:cNvPr>
          <p:cNvSpPr txBox="1"/>
          <p:nvPr/>
        </p:nvSpPr>
        <p:spPr>
          <a:xfrm>
            <a:off x="3260980" y="79581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62C4C75-27D2-4697-9D1C-CCFECC92B592}"/>
              </a:ext>
            </a:extLst>
          </p:cNvPr>
          <p:cNvSpPr txBox="1"/>
          <p:nvPr/>
        </p:nvSpPr>
        <p:spPr>
          <a:xfrm>
            <a:off x="900870" y="1179363"/>
            <a:ext cx="100418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976156" y="1713271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976156" y="2281010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2871538" y="1703914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4748958" y="1703914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E79E16B-DBB4-4E5C-ACFA-F7C3F0FF8265}"/>
              </a:ext>
            </a:extLst>
          </p:cNvPr>
          <p:cNvGrpSpPr/>
          <p:nvPr/>
        </p:nvGrpSpPr>
        <p:grpSpPr>
          <a:xfrm>
            <a:off x="4918734" y="3513406"/>
            <a:ext cx="2035324" cy="767157"/>
            <a:chOff x="4070697" y="1597626"/>
            <a:chExt cx="2212746" cy="767157"/>
          </a:xfrm>
        </p:grpSpPr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id="{3C03754A-84EE-4E74-B2E5-7125B4D6FDE1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AFFFC6C-C84D-476F-90AD-397F63D455B9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F453B45D-8956-4623-B90D-E9727BF73986}"/>
              </a:ext>
            </a:extLst>
          </p:cNvPr>
          <p:cNvSpPr txBox="1"/>
          <p:nvPr/>
        </p:nvSpPr>
        <p:spPr>
          <a:xfrm>
            <a:off x="6878156" y="2679037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– 2 = 6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4A2874-2218-439E-B31A-2184AAEADD7E}"/>
              </a:ext>
            </a:extLst>
          </p:cNvPr>
          <p:cNvCxnSpPr>
            <a:cxnSpLocks/>
          </p:cNvCxnSpPr>
          <p:nvPr/>
        </p:nvCxnSpPr>
        <p:spPr>
          <a:xfrm>
            <a:off x="6878156" y="1703914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FC3865E-7E69-405D-A697-D979CB02C6D9}"/>
              </a:ext>
            </a:extLst>
          </p:cNvPr>
          <p:cNvGrpSpPr/>
          <p:nvPr/>
        </p:nvGrpSpPr>
        <p:grpSpPr>
          <a:xfrm>
            <a:off x="481263" y="2283272"/>
            <a:ext cx="6075679" cy="1305348"/>
            <a:chOff x="547955" y="2282046"/>
            <a:chExt cx="6989736" cy="13053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70040A-8627-4ADF-B0E7-5B70DD950F55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51709"/>
              <a:chOff x="811149" y="2179728"/>
              <a:chExt cx="5939142" cy="1251709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97B9297-7F8A-4619-B7DC-4E1738BEF16A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134" name="Left Brace 133">
                  <a:extLst>
                    <a:ext uri="{FF2B5EF4-FFF2-40B4-BE49-F238E27FC236}">
                      <a16:creationId xmlns:a16="http://schemas.microsoft.com/office/drawing/2014/main" id="{378E857B-E22A-4830-9562-DEA0E236B240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18D59051-9471-406D-9A6C-B042AD3FDE01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18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pic>
            <p:nvPicPr>
              <p:cNvPr id="2662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367F9680-F2E7-466D-AEEA-9D718A7CF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AAE97E7-3F0F-42D6-8DC5-3EB9E5718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60B234E-6159-4A62-A0B0-38CFA5D01A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05819" y="317172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31E0588-C9A4-4C21-9047-7BD474308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B4422CC7-3841-4CB8-9463-E4923CFE1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D0D74DF-AD21-4BE3-B116-0DECAA31E7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79F369A1-D5D5-43C9-8E4B-8D3C5DFEE1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694550A-EC66-45FC-B7DA-D88E529EA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D07AB5-3DED-47B2-8388-C0374F1EF279}"/>
                </a:ext>
              </a:extLst>
            </p:cNvPr>
            <p:cNvSpPr txBox="1"/>
            <p:nvPr/>
          </p:nvSpPr>
          <p:spPr>
            <a:xfrm>
              <a:off x="547955" y="3009544"/>
              <a:ext cx="1409317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E6F99-D840-4186-AF7B-928C3F0C074B}"/>
              </a:ext>
            </a:extLst>
          </p:cNvPr>
          <p:cNvGrpSpPr/>
          <p:nvPr/>
        </p:nvGrpSpPr>
        <p:grpSpPr>
          <a:xfrm>
            <a:off x="1340820" y="4593038"/>
            <a:ext cx="3686181" cy="950173"/>
            <a:chOff x="1222703" y="4447628"/>
            <a:chExt cx="4340476" cy="950173"/>
          </a:xfrm>
        </p:grpSpPr>
        <p:sp>
          <p:nvSpPr>
            <p:cNvPr id="168" name="Left Brace 167">
              <a:extLst>
                <a:ext uri="{FF2B5EF4-FFF2-40B4-BE49-F238E27FC236}">
                  <a16:creationId xmlns:a16="http://schemas.microsoft.com/office/drawing/2014/main" id="{3FC51F81-8D46-4134-9115-3DB006780321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E28ADE6B-A3DD-4E30-A3BE-E2BF8FCCC727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30E8AF-2E81-4741-9E47-9A1C4534AAEF}"/>
              </a:ext>
            </a:extLst>
          </p:cNvPr>
          <p:cNvGrpSpPr/>
          <p:nvPr/>
        </p:nvGrpSpPr>
        <p:grpSpPr>
          <a:xfrm>
            <a:off x="418395" y="4015188"/>
            <a:ext cx="4777825" cy="577850"/>
            <a:chOff x="45810" y="3871165"/>
            <a:chExt cx="5556707" cy="5778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3EC165-D193-4E3F-92D9-80F68ADFB1D4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AD9AFAE-D037-4942-9606-3883F84871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DFE94E4A-B616-4FF4-AA06-A9E4F22B58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816C3F8-A682-4A4F-909E-FA0FF6CFE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2431378-FE2B-474F-92DB-7DB6435BB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9EBE56D-C882-41A8-8C45-92D4C562B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9B1C7B6-8635-4776-B075-6D3041D77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DB1373-BF54-4BC8-8316-63A83460525C}"/>
                </a:ext>
              </a:extLst>
            </p:cNvPr>
            <p:cNvSpPr txBox="1"/>
            <p:nvPr/>
          </p:nvSpPr>
          <p:spPr>
            <a:xfrm>
              <a:off x="45810" y="3871165"/>
              <a:ext cx="1409318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Nam: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DD893CD-E509-454E-B1FF-C59A6F01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743" y="1194029"/>
            <a:ext cx="1952625" cy="1533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3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781821" y="131704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F05BB5D-CDC4-4E2F-A007-E46D989A8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787" y="1085850"/>
            <a:ext cx="4162425" cy="23431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756B013-89E6-422B-AABB-14AB0F14C7FC}"/>
              </a:ext>
            </a:extLst>
          </p:cNvPr>
          <p:cNvSpPr txBox="1"/>
          <p:nvPr/>
        </p:nvSpPr>
        <p:spPr>
          <a:xfrm>
            <a:off x="389936" y="4060372"/>
            <a:ext cx="5604465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0DC1EBF-22A1-47DF-8B70-35181A83ECBA}"/>
              </a:ext>
            </a:extLst>
          </p:cNvPr>
          <p:cNvGrpSpPr/>
          <p:nvPr/>
        </p:nvGrpSpPr>
        <p:grpSpPr>
          <a:xfrm>
            <a:off x="6081482" y="3686039"/>
            <a:ext cx="5328697" cy="2727271"/>
            <a:chOff x="5966990" y="3799209"/>
            <a:chExt cx="5255193" cy="272727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6D96651-0C43-402A-97F7-BAE4C86EE9CC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tham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F828554-CD56-49A8-A5ED-1CBEA8C6DE5E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72FBA92-3606-464D-A506-1C1F81A50070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8F3BBB3-1582-4FB9-84D7-EE3779612096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0C7E97F-9D5F-4FFF-B24C-13DF448B62F0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F46EC14-F5DF-4FC8-9B21-5635EA212FD8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        =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69807B28-B844-42B6-98AC-FAAA8C334C82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963EF24-3B48-4DC2-B337-0A1644092865}"/>
              </a:ext>
            </a:extLst>
          </p:cNvPr>
          <p:cNvSpPr/>
          <p:nvPr/>
        </p:nvSpPr>
        <p:spPr>
          <a:xfrm>
            <a:off x="7242138" y="52608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3AE4889-0335-4242-B32B-5CC958097340}"/>
              </a:ext>
            </a:extLst>
          </p:cNvPr>
          <p:cNvSpPr/>
          <p:nvPr/>
        </p:nvSpPr>
        <p:spPr>
          <a:xfrm>
            <a:off x="8163693" y="524839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4D5A36A-29C7-4FD0-86D8-F5D0C6F52653}"/>
              </a:ext>
            </a:extLst>
          </p:cNvPr>
          <p:cNvSpPr/>
          <p:nvPr/>
        </p:nvSpPr>
        <p:spPr>
          <a:xfrm>
            <a:off x="8999067" y="520394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6F32F56-EA6D-4269-8D6B-9CC526B646B9}"/>
              </a:ext>
            </a:extLst>
          </p:cNvPr>
          <p:cNvSpPr/>
          <p:nvPr/>
        </p:nvSpPr>
        <p:spPr>
          <a:xfrm>
            <a:off x="8503412" y="579799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969565" y="1881808"/>
            <a:ext cx="185530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1821" y="2464903"/>
            <a:ext cx="29155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80014" y="2464903"/>
            <a:ext cx="29155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39250" y="3061251"/>
            <a:ext cx="446162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05511" y="3672786"/>
            <a:ext cx="446162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15270" y="3061251"/>
            <a:ext cx="68028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941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6100" y="1600200"/>
            <a:ext cx="57007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 TẬP</a:t>
            </a:r>
            <a:endParaRPr lang="en-US" sz="11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2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3713729" y="77309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4236949" y="773090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180037-31BD-49B7-8370-EEDC41BC6793}"/>
              </a:ext>
            </a:extLst>
          </p:cNvPr>
          <p:cNvSpPr txBox="1"/>
          <p:nvPr/>
        </p:nvSpPr>
        <p:spPr>
          <a:xfrm>
            <a:off x="833282" y="1320950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38507-C555-4FE4-85B7-DFB848F020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9807" y="3255818"/>
            <a:ext cx="5318911" cy="304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50706B7-D6DF-4A04-A2C8-BC1279CAD62B}"/>
              </a:ext>
            </a:extLst>
          </p:cNvPr>
          <p:cNvSpPr txBox="1"/>
          <p:nvPr/>
        </p:nvSpPr>
        <p:spPr>
          <a:xfrm>
            <a:off x="735570" y="3825693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+ 8 =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4A2874-2218-439E-B31A-2184AAEADD7E}"/>
              </a:ext>
            </a:extLst>
          </p:cNvPr>
          <p:cNvCxnSpPr>
            <a:cxnSpLocks/>
          </p:cNvCxnSpPr>
          <p:nvPr/>
        </p:nvCxnSpPr>
        <p:spPr>
          <a:xfrm flipV="1">
            <a:off x="2466577" y="2951747"/>
            <a:ext cx="1770372" cy="34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619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180037-31BD-49B7-8370-EEDC41BC6793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0706B7-D6DF-4A04-A2C8-BC1279CAD62B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– 4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51A221-5FD3-44C8-A09B-8887607AA4CD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115EC-0916-44AA-A1CF-BB0476BC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A27AE8-4100-400C-98DE-49651C058F8B}"/>
              </a:ext>
            </a:extLst>
          </p:cNvPr>
          <p:cNvCxnSpPr>
            <a:cxnSpLocks/>
          </p:cNvCxnSpPr>
          <p:nvPr/>
        </p:nvCxnSpPr>
        <p:spPr>
          <a:xfrm>
            <a:off x="5384681" y="73115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81BDE0-BAD2-412E-8FB2-FD362CD9526D}"/>
              </a:ext>
            </a:extLst>
          </p:cNvPr>
          <p:cNvCxnSpPr>
            <a:cxnSpLocks/>
          </p:cNvCxnSpPr>
          <p:nvPr/>
        </p:nvCxnSpPr>
        <p:spPr>
          <a:xfrm>
            <a:off x="7554895" y="125762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080BE5-ABE1-4887-8F2B-57E80CD74630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4E8554-F1DB-43E1-BDA1-3474B64FA1B2}"/>
              </a:ext>
            </a:extLst>
          </p:cNvPr>
          <p:cNvCxnSpPr>
            <a:cxnSpLocks/>
          </p:cNvCxnSpPr>
          <p:nvPr/>
        </p:nvCxnSpPr>
        <p:spPr>
          <a:xfrm>
            <a:off x="4062914" y="12576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03404B-AA2D-457C-B37F-3B1108A4956C}"/>
              </a:ext>
            </a:extLst>
          </p:cNvPr>
          <p:cNvCxnSpPr>
            <a:cxnSpLocks/>
          </p:cNvCxnSpPr>
          <p:nvPr/>
        </p:nvCxnSpPr>
        <p:spPr>
          <a:xfrm>
            <a:off x="1500458" y="1875627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621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2596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5" y="-339742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730" y="0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04" y="230618"/>
            <a:ext cx="7839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KHỞI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ĐỘNG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y2meta.com-Tập đếm _ Nhạc thiếu nhi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711" y="1372622"/>
            <a:ext cx="9155134" cy="51457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5" y="4754879"/>
            <a:ext cx="2545578" cy="21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3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1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0"/>
            <a:ext cx="1221408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2120"/>
            <a:ext cx="12198078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6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6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21036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1 -1.85185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1 -1.85185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23" y="1"/>
            <a:ext cx="12192255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832" y="0"/>
            <a:ext cx="12039850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– 8 =?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6661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192000" y="1"/>
            <a:ext cx="12230099" cy="6857999"/>
            <a:chOff x="12760041" y="1"/>
            <a:chExt cx="12230099" cy="68579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041" y="1"/>
              <a:ext cx="12230099" cy="6857999"/>
            </a:xfrm>
            <a:prstGeom prst="rect">
              <a:avLst/>
            </a:prstGeom>
          </p:spPr>
        </p:pic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1802" y="5648187"/>
              <a:ext cx="923420" cy="85051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02841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có 14 thuyền giấy, Hà có 5 thuyền giấy.  Hỏi Hà ít hơn Hoa mấy thuyền giấy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thuyền giấy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74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2392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997 -2.59259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67" y="-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300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050" y="32658"/>
            <a:ext cx="122300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654931" y="2830066"/>
            <a:ext cx="4290733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358561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2E có 15 bạn nam, số bạn nữ nhiều hơn số bạn  nam  3 bạn. Hỏi lớp 2E có bao nhiêu bạn nữ?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09750" y="2307047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bạn nữ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292739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1 -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7273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191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518</Words>
  <Application>Microsoft Office PowerPoint</Application>
  <PresentationFormat>Widescreen</PresentationFormat>
  <Paragraphs>84</Paragraphs>
  <Slides>16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Microsoft YaHei</vt:lpstr>
      <vt:lpstr>宋体</vt:lpstr>
      <vt:lpstr>宋体</vt:lpstr>
      <vt:lpstr>Arial</vt:lpstr>
      <vt:lpstr>Calibri</vt:lpstr>
      <vt:lpstr>等线</vt:lpstr>
      <vt:lpstr>HP001 4 hàng</vt:lpstr>
      <vt:lpstr>Times New Roman</vt:lpstr>
      <vt:lpstr>UTM Cookies</vt:lpstr>
      <vt:lpstr>字魂17号-萌趣果冻体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Windows User</cp:lastModifiedBy>
  <cp:revision>19</cp:revision>
  <dcterms:created xsi:type="dcterms:W3CDTF">2021-05-12T04:39:00Z</dcterms:created>
  <dcterms:modified xsi:type="dcterms:W3CDTF">2021-10-24T09:11:45Z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