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1" r:id="rId3"/>
    <p:sldMasterId id="2147483713" r:id="rId4"/>
    <p:sldMasterId id="2147483726" r:id="rId5"/>
    <p:sldMasterId id="2147483757" r:id="rId6"/>
  </p:sldMasterIdLst>
  <p:notesMasterIdLst>
    <p:notesMasterId r:id="rId39"/>
  </p:notesMasterIdLst>
  <p:sldIdLst>
    <p:sldId id="500" r:id="rId7"/>
    <p:sldId id="525" r:id="rId8"/>
    <p:sldId id="526" r:id="rId9"/>
    <p:sldId id="527" r:id="rId10"/>
    <p:sldId id="528" r:id="rId11"/>
    <p:sldId id="529" r:id="rId12"/>
    <p:sldId id="499" r:id="rId13"/>
    <p:sldId id="511" r:id="rId14"/>
    <p:sldId id="518" r:id="rId15"/>
    <p:sldId id="315" r:id="rId16"/>
    <p:sldId id="501" r:id="rId17"/>
    <p:sldId id="502" r:id="rId18"/>
    <p:sldId id="512" r:id="rId19"/>
    <p:sldId id="514" r:id="rId20"/>
    <p:sldId id="515" r:id="rId21"/>
    <p:sldId id="517" r:id="rId22"/>
    <p:sldId id="531" r:id="rId23"/>
    <p:sldId id="488" r:id="rId24"/>
    <p:sldId id="482" r:id="rId25"/>
    <p:sldId id="519" r:id="rId26"/>
    <p:sldId id="303" r:id="rId27"/>
    <p:sldId id="490" r:id="rId28"/>
    <p:sldId id="491" r:id="rId29"/>
    <p:sldId id="520" r:id="rId30"/>
    <p:sldId id="521" r:id="rId31"/>
    <p:sldId id="524" r:id="rId32"/>
    <p:sldId id="493" r:id="rId33"/>
    <p:sldId id="495" r:id="rId34"/>
    <p:sldId id="494" r:id="rId35"/>
    <p:sldId id="522" r:id="rId36"/>
    <p:sldId id="530" r:id="rId37"/>
    <p:sldId id="4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9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3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0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6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337211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762301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06144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1879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38749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8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370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6225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628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48"/>
      </p:ext>
    </p:extLst>
  </p:cSld>
  <p:clrMapOvr>
    <a:masterClrMapping/>
  </p:clrMapOvr>
  <p:transition spd="med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1078"/>
      </p:ext>
    </p:extLst>
  </p:cSld>
  <p:clrMapOvr>
    <a:masterClrMapping/>
  </p:clrMapOvr>
  <p:transition spd="med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1141"/>
      </p:ext>
    </p:extLst>
  </p:cSld>
  <p:clrMapOvr>
    <a:masterClrMapping/>
  </p:clrMapOvr>
  <p:transition spd="med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567"/>
      </p:ext>
    </p:extLst>
  </p:cSld>
  <p:clrMapOvr>
    <a:masterClrMapping/>
  </p:clrMapOvr>
  <p:transition spd="med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7001"/>
      </p:ext>
    </p:extLst>
  </p:cSld>
  <p:clrMapOvr>
    <a:masterClrMapping/>
  </p:clrMapOvr>
  <p:transition spd="med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59013"/>
      </p:ext>
    </p:extLst>
  </p:cSld>
  <p:clrMapOvr>
    <a:masterClrMapping/>
  </p:clrMapOvr>
  <p:transition spd="med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3900"/>
      </p:ext>
    </p:extLst>
  </p:cSld>
  <p:clrMapOvr>
    <a:masterClrMapping/>
  </p:clrMapOvr>
  <p:transition spd="med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17172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16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101204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4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10458773" y="302305"/>
            <a:ext cx="1831183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122343" y="5276980"/>
            <a:ext cx="944459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1214428" y="5965307"/>
            <a:ext cx="717137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63786" y="167089"/>
            <a:ext cx="806205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738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006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963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628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494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4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872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232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549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87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BD190-56AD-4C55-BBCA-1554B872117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16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5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46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6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8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02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97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2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1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1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556567"/>
      </p:ext>
    </p:extLst>
  </p:cSld>
  <p:clrMapOvr>
    <a:masterClrMapping/>
  </p:clrMapOvr>
  <p:transition spd="med" advClick="0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349564"/>
      </p:ext>
    </p:extLst>
  </p:cSld>
  <p:clrMapOvr>
    <a:masterClrMapping/>
  </p:clrMapOvr>
  <p:transition spd="med" advClick="0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411826"/>
      </p:ext>
    </p:extLst>
  </p:cSld>
  <p:clrMapOvr>
    <a:masterClrMapping/>
  </p:clrMapOvr>
  <p:transition spd="med" advClick="0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967844"/>
      </p:ext>
    </p:extLst>
  </p:cSld>
  <p:clrMapOvr>
    <a:masterClrMapping/>
  </p:clrMapOvr>
  <p:transition spd="med" advClick="0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85074"/>
      </p:ext>
    </p:extLst>
  </p:cSld>
  <p:clrMapOvr>
    <a:masterClrMapping/>
  </p:clrMapOvr>
  <p:transition spd="med" advClick="0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197704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023647"/>
      </p:ext>
    </p:extLst>
  </p:cSld>
  <p:clrMapOvr>
    <a:masterClrMapping/>
  </p:clrMapOvr>
  <p:transition spd="med" advClick="0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533"/>
      </p:ext>
    </p:extLst>
  </p:cSld>
  <p:clrMapOvr>
    <a:masterClrMapping/>
  </p:clrMapOvr>
  <p:transition spd="med" advClick="0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298819"/>
      </p:ext>
    </p:extLst>
  </p:cSld>
  <p:clrMapOvr>
    <a:masterClrMapping/>
  </p:clrMapOvr>
  <p:transition spd="med" advClick="0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741118"/>
      </p:ext>
    </p:extLst>
  </p:cSld>
  <p:clrMapOvr>
    <a:masterClrMapping/>
  </p:clrMapOvr>
  <p:transition spd="med" advClick="0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662657"/>
      </p:ext>
    </p:extLst>
  </p:cSld>
  <p:clrMapOvr>
    <a:masterClrMapping/>
  </p:clrMapOvr>
  <p:transition spd="med" advClick="0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2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70" r:id="rId5"/>
    <p:sldLayoutId id="2147483771" r:id="rId6"/>
    <p:sldLayoutId id="2147483773" r:id="rId7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181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jpg"/><Relationship Id="rId18" Type="http://schemas.openxmlformats.org/officeDocument/2006/relationships/slide" Target="slide4.xml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1.gif"/><Relationship Id="rId12" Type="http://schemas.openxmlformats.org/officeDocument/2006/relationships/slide" Target="slide3.xml"/><Relationship Id="rId17" Type="http://schemas.openxmlformats.org/officeDocument/2006/relationships/image" Target="../media/image18.jpg"/><Relationship Id="rId2" Type="http://schemas.openxmlformats.org/officeDocument/2006/relationships/audio" Target="../media/media1.wma"/><Relationship Id="rId16" Type="http://schemas.openxmlformats.org/officeDocument/2006/relationships/slide" Target="slide6.xml"/><Relationship Id="rId20" Type="http://schemas.openxmlformats.org/officeDocument/2006/relationships/slide" Target="slide7.xml"/><Relationship Id="rId1" Type="http://schemas.microsoft.com/office/2007/relationships/media" Target="../media/media1.wma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7.jpeg"/><Relationship Id="rId10" Type="http://schemas.openxmlformats.org/officeDocument/2006/relationships/image" Target="../media/image14.gif"/><Relationship Id="rId19" Type="http://schemas.openxmlformats.org/officeDocument/2006/relationships/image" Target="../media/image1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jpg"/><Relationship Id="rId5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1.jpg"/><Relationship Id="rId5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73;p48"/>
          <p:cNvSpPr/>
          <p:nvPr/>
        </p:nvSpPr>
        <p:spPr>
          <a:xfrm>
            <a:off x="4390321" y="2739940"/>
            <a:ext cx="3723143" cy="3560725"/>
          </a:xfrm>
          <a:custGeom>
            <a:avLst/>
            <a:gdLst/>
            <a:ahLst/>
            <a:cxnLst/>
            <a:rect l="l" t="t" r="r" b="b"/>
            <a:pathLst>
              <a:path w="148142" h="149951" extrusionOk="0">
                <a:moveTo>
                  <a:pt x="30520" y="10390"/>
                </a:moveTo>
                <a:cubicBezTo>
                  <a:pt x="13674" y="24049"/>
                  <a:pt x="2090" y="67255"/>
                  <a:pt x="230" y="87875"/>
                </a:cubicBezTo>
                <a:cubicBezTo>
                  <a:pt x="-1630" y="108496"/>
                  <a:pt x="8066" y="123774"/>
                  <a:pt x="19362" y="134113"/>
                </a:cubicBezTo>
                <a:cubicBezTo>
                  <a:pt x="30658" y="144452"/>
                  <a:pt x="52649" y="149324"/>
                  <a:pt x="68007" y="149909"/>
                </a:cubicBezTo>
                <a:cubicBezTo>
                  <a:pt x="83366" y="150494"/>
                  <a:pt x="99054" y="144877"/>
                  <a:pt x="111513" y="137621"/>
                </a:cubicBezTo>
                <a:cubicBezTo>
                  <a:pt x="123972" y="130365"/>
                  <a:pt x="137341" y="119607"/>
                  <a:pt x="142761" y="106373"/>
                </a:cubicBezTo>
                <a:cubicBezTo>
                  <a:pt x="148182" y="93140"/>
                  <a:pt x="150945" y="74962"/>
                  <a:pt x="144036" y="58220"/>
                </a:cubicBezTo>
                <a:cubicBezTo>
                  <a:pt x="137127" y="41479"/>
                  <a:pt x="120225" y="13896"/>
                  <a:pt x="101306" y="5924"/>
                </a:cubicBezTo>
                <a:cubicBezTo>
                  <a:pt x="82387" y="-2048"/>
                  <a:pt x="47366" y="-3268"/>
                  <a:pt x="30520" y="10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8" name="Google Shape;2076;p48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38" y="2772652"/>
            <a:ext cx="6582565" cy="36941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602795" y="2263767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83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CHÀO MỪNG CÁC EM ĐẾN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VỚI TIẾT TIẾNG VIỆT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179" y="3129399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83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3800" b="1" i="0" u="none" strike="noStrike" kern="1200" cap="none" spc="0" normalizeH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800" b="1" i="0" u="none" strike="noStrike" kern="1200" cap="none" spc="0" normalizeH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Đức</a:t>
            </a:r>
            <a:r>
              <a:rPr kumimoji="0" lang="en-US" sz="3800" b="1" i="0" u="none" strike="noStrike" kern="1200" cap="none" spc="0" normalizeH="0" noProof="0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Giang</a:t>
            </a:r>
            <a:endParaRPr kumimoji="0" lang="en-US" sz="38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3F681-05C1-4FA2-90B9-1B57E182B689}"/>
              </a:ext>
            </a:extLst>
          </p:cNvPr>
          <p:cNvSpPr/>
          <p:nvPr/>
        </p:nvSpPr>
        <p:spPr>
          <a:xfrm>
            <a:off x="2200080" y="1752400"/>
            <a:ext cx="7969158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Luyện</a:t>
            </a:r>
            <a:r>
              <a:rPr kumimoji="0" lang="en-US" sz="4500" b="1" i="0" u="none" strike="noStrike" kern="1200" cap="none" spc="0" normalizeH="0" noProof="0" dirty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đọc</a:t>
            </a:r>
            <a:r>
              <a:rPr kumimoji="0" lang="en-US" sz="4500" b="1" i="0" u="none" strike="noStrike" kern="1200" cap="none" spc="0" normalizeH="0" noProof="0" dirty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noProof="0" dirty="0">
              <a:ln w="222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Cuốn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sách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68" y="0"/>
            <a:ext cx="1993392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4320" y="232783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8721" y="817558"/>
            <a:ext cx="10198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8721" y="2094020"/>
            <a:ext cx="10198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8721" y="3799771"/>
            <a:ext cx="10198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                                                 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-96982" y="1"/>
            <a:ext cx="2154382" cy="52517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63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762" y="316594"/>
            <a:ext cx="5472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1116364" y="3078631"/>
            <a:ext cx="330571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1081679" y="4661964"/>
            <a:ext cx="33057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6096000" y="1483289"/>
            <a:ext cx="3305719" cy="830997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uất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6127877" y="4661964"/>
            <a:ext cx="3305719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rang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8009C-E1D8-48B8-880B-EC316800517C}"/>
              </a:ext>
            </a:extLst>
          </p:cNvPr>
          <p:cNvSpPr txBox="1"/>
          <p:nvPr/>
        </p:nvSpPr>
        <p:spPr>
          <a:xfrm>
            <a:off x="1116364" y="1459441"/>
            <a:ext cx="3305719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2617D-6585-47F0-B9DB-E30762CA0030}"/>
              </a:ext>
            </a:extLst>
          </p:cNvPr>
          <p:cNvSpPr txBox="1"/>
          <p:nvPr/>
        </p:nvSpPr>
        <p:spPr>
          <a:xfrm>
            <a:off x="6096000" y="3013501"/>
            <a:ext cx="3305719" cy="830997"/>
          </a:xfrm>
          <a:prstGeom prst="rect">
            <a:avLst/>
          </a:prstGeom>
          <a:solidFill>
            <a:srgbClr val="CDFDE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48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ckboard Text Box PNG Image &amp;amp; PSD File Free Download - Lovepik | 4011806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6667" l="2500" r="97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" y="-292608"/>
            <a:ext cx="12801600" cy="73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4320" y="232783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721" y="817558"/>
            <a:ext cx="10198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8721" y="2094020"/>
            <a:ext cx="10198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8721" y="3799771"/>
            <a:ext cx="10198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038" y="3881288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447038" y="863296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447038" y="2207489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738862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75892" y="-1767145"/>
            <a:ext cx="5468049" cy="1025676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Cloud 23"/>
          <p:cNvSpPr/>
          <p:nvPr/>
        </p:nvSpPr>
        <p:spPr>
          <a:xfrm>
            <a:off x="-1" y="2"/>
            <a:ext cx="2106487" cy="43363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1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ea typeface="Arial-Rounded" panose="020B0500000000000000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14320" y="1467223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2767" y="2298886"/>
            <a:ext cx="8741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9635D-A048-412C-BE80-23BFF94CA608}"/>
              </a:ext>
            </a:extLst>
          </p:cNvPr>
          <p:cNvSpPr txBox="1"/>
          <p:nvPr/>
        </p:nvSpPr>
        <p:spPr>
          <a:xfrm>
            <a:off x="1443915" y="4582215"/>
            <a:ext cx="9233028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E2708C-8DCB-49EA-A7E0-E90404B2BD23}"/>
              </a:ext>
            </a:extLst>
          </p:cNvPr>
          <p:cNvCxnSpPr/>
          <p:nvPr/>
        </p:nvCxnSpPr>
        <p:spPr>
          <a:xfrm flipH="1">
            <a:off x="3598588" y="4582215"/>
            <a:ext cx="94268" cy="509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34B47D-5B46-4275-B69B-868D1751653B}"/>
              </a:ext>
            </a:extLst>
          </p:cNvPr>
          <p:cNvCxnSpPr/>
          <p:nvPr/>
        </p:nvCxnSpPr>
        <p:spPr>
          <a:xfrm flipH="1">
            <a:off x="7433003" y="5091263"/>
            <a:ext cx="94268" cy="509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C40A16-0D38-4093-B7A7-F738C42C358C}"/>
              </a:ext>
            </a:extLst>
          </p:cNvPr>
          <p:cNvCxnSpPr/>
          <p:nvPr/>
        </p:nvCxnSpPr>
        <p:spPr>
          <a:xfrm flipH="1">
            <a:off x="10582675" y="4582215"/>
            <a:ext cx="94268" cy="509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34B47D-5B46-4275-B69B-868D1751653B}"/>
              </a:ext>
            </a:extLst>
          </p:cNvPr>
          <p:cNvCxnSpPr/>
          <p:nvPr/>
        </p:nvCxnSpPr>
        <p:spPr>
          <a:xfrm flipH="1">
            <a:off x="7491135" y="5091263"/>
            <a:ext cx="94268" cy="509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9302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75892" y="-1767145"/>
            <a:ext cx="5468049" cy="1025676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Cloud 23"/>
          <p:cNvSpPr/>
          <p:nvPr/>
        </p:nvSpPr>
        <p:spPr>
          <a:xfrm>
            <a:off x="-1" y="2"/>
            <a:ext cx="2106487" cy="43363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09927" y="2097718"/>
            <a:ext cx="8741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262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-7898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75892" y="-1767145"/>
            <a:ext cx="5468049" cy="1025676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Cloud 23"/>
          <p:cNvSpPr/>
          <p:nvPr/>
        </p:nvSpPr>
        <p:spPr>
          <a:xfrm>
            <a:off x="-1" y="2"/>
            <a:ext cx="2106487" cy="43363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69635D-A048-412C-BE80-23BFF94CA608}"/>
              </a:ext>
            </a:extLst>
          </p:cNvPr>
          <p:cNvSpPr txBox="1"/>
          <p:nvPr/>
        </p:nvSpPr>
        <p:spPr>
          <a:xfrm>
            <a:off x="1453059" y="4792527"/>
            <a:ext cx="9243738" cy="984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9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E2708C-8DCB-49EA-A7E0-E90404B2BD23}"/>
              </a:ext>
            </a:extLst>
          </p:cNvPr>
          <p:cNvCxnSpPr/>
          <p:nvPr/>
        </p:nvCxnSpPr>
        <p:spPr>
          <a:xfrm flipH="1">
            <a:off x="5271940" y="4775921"/>
            <a:ext cx="94268" cy="509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34B47D-5B46-4275-B69B-868D1751653B}"/>
              </a:ext>
            </a:extLst>
          </p:cNvPr>
          <p:cNvCxnSpPr/>
          <p:nvPr/>
        </p:nvCxnSpPr>
        <p:spPr>
          <a:xfrm flipH="1">
            <a:off x="7679891" y="5301575"/>
            <a:ext cx="94268" cy="509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C40A16-0D38-4093-B7A7-F738C42C358C}"/>
              </a:ext>
            </a:extLst>
          </p:cNvPr>
          <p:cNvCxnSpPr/>
          <p:nvPr/>
        </p:nvCxnSpPr>
        <p:spPr>
          <a:xfrm flipH="1">
            <a:off x="2357789" y="5231002"/>
            <a:ext cx="94268" cy="509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34B47D-5B46-4275-B69B-868D1751653B}"/>
              </a:ext>
            </a:extLst>
          </p:cNvPr>
          <p:cNvCxnSpPr/>
          <p:nvPr/>
        </p:nvCxnSpPr>
        <p:spPr>
          <a:xfrm flipH="1">
            <a:off x="7738023" y="5301575"/>
            <a:ext cx="94268" cy="509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43915" y="1489925"/>
            <a:ext cx="924373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                                                    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2119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ackboard Text Box PNG Image &amp;amp; PSD File Free Download - Lovepik | 4011806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6667" l="2500" r="97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" y="-292608"/>
            <a:ext cx="12801600" cy="73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4320" y="232783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721" y="817558"/>
            <a:ext cx="10198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8721" y="2094020"/>
            <a:ext cx="10198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8721" y="3799771"/>
            <a:ext cx="101983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038" y="3881288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447038" y="863296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447038" y="2207489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38143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74359-CBCD-4325-A1B6-C00123EB7E54}"/>
              </a:ext>
            </a:extLst>
          </p:cNvPr>
          <p:cNvSpPr txBox="1"/>
          <p:nvPr/>
        </p:nvSpPr>
        <p:spPr>
          <a:xfrm>
            <a:off x="3553690" y="1827519"/>
            <a:ext cx="73775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8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BÀI</a:t>
            </a:r>
            <a:endParaRPr kumimoji="0" lang="en-US" sz="8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31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0764" y="240848"/>
            <a:ext cx="1022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2545" y="1590097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2545" y="2628160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2545" y="3704702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62545" y="4790222"/>
            <a:ext cx="2576946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8797" y="1562698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797" y="2622693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797" y="3704702"/>
            <a:ext cx="5846619" cy="609600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38796" y="4654042"/>
            <a:ext cx="5846619" cy="1112476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2364" y="825623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822310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54639" y="5795853"/>
            <a:ext cx="5589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7" idx="3"/>
            <a:endCxn id="12" idx="1"/>
          </p:cNvCxnSpPr>
          <p:nvPr/>
        </p:nvCxnSpPr>
        <p:spPr>
          <a:xfrm>
            <a:off x="4239491" y="1894897"/>
            <a:ext cx="1399306" cy="103259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39491" y="2960145"/>
            <a:ext cx="1399306" cy="103259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4239491" y="1867498"/>
            <a:ext cx="1399306" cy="225654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1"/>
          </p:cNvCxnSpPr>
          <p:nvPr/>
        </p:nvCxnSpPr>
        <p:spPr>
          <a:xfrm>
            <a:off x="4239491" y="5062513"/>
            <a:ext cx="1399305" cy="14776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14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3" y="0"/>
            <a:ext cx="12187269" cy="6858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83" y="709901"/>
            <a:ext cx="7155834" cy="527168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4" y="-951302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7" y="5260569"/>
            <a:ext cx="1280664" cy="90487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  <a:extLst>
              <a:ext uri="{FF2B5EF4-FFF2-40B4-BE49-F238E27FC236}">
                <a16:creationId xmlns:a16="http://schemas.microsoft.com/office/drawing/2014/main" id="{5FB39A08-8D05-492E-8BCB-5F62672ADC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61" y="720230"/>
            <a:ext cx="4043248" cy="2659972"/>
          </a:xfrm>
          <a:prstGeom prst="rect">
            <a:avLst/>
          </a:prstGeom>
        </p:spPr>
      </p:pic>
      <p:pic>
        <p:nvPicPr>
          <p:cNvPr id="7" name="Picture 6">
            <a:hlinkClick r:id="rId14" action="ppaction://hlinksldjump"/>
            <a:extLst>
              <a:ext uri="{FF2B5EF4-FFF2-40B4-BE49-F238E27FC236}">
                <a16:creationId xmlns:a16="http://schemas.microsoft.com/office/drawing/2014/main" id="{077E30A4-A7EA-4BC3-9AD4-C78450950B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00" y="3348623"/>
            <a:ext cx="4070544" cy="2619910"/>
          </a:xfrm>
          <a:prstGeom prst="rect">
            <a:avLst/>
          </a:prstGeom>
        </p:spPr>
      </p:pic>
      <p:pic>
        <p:nvPicPr>
          <p:cNvPr id="9" name="Picture 8">
            <a:hlinkClick r:id="rId16" action="ppaction://hlinksldjump"/>
            <a:extLst>
              <a:ext uri="{FF2B5EF4-FFF2-40B4-BE49-F238E27FC236}">
                <a16:creationId xmlns:a16="http://schemas.microsoft.com/office/drawing/2014/main" id="{091A93B5-10FB-4629-9CE5-D3DA741DCF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3330042"/>
            <a:ext cx="3694056" cy="2680897"/>
          </a:xfrm>
          <a:prstGeom prst="rect">
            <a:avLst/>
          </a:prstGeom>
        </p:spPr>
      </p:pic>
      <p:pic>
        <p:nvPicPr>
          <p:cNvPr id="3" name="Picture 2">
            <a:hlinkClick r:id="rId18" action="ppaction://hlinksldjump"/>
            <a:extLst>
              <a:ext uri="{FF2B5EF4-FFF2-40B4-BE49-F238E27FC236}">
                <a16:creationId xmlns:a16="http://schemas.microsoft.com/office/drawing/2014/main" id="{4D5123F4-484E-467D-9376-5FDDD4365A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8" y="684973"/>
            <a:ext cx="3701357" cy="2669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23403" y="6351270"/>
            <a:ext cx="2381361" cy="390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29948" y="6115194"/>
            <a:ext cx="7968376" cy="4770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tar: 5 Points 1">
            <a:hlinkClick r:id="rId20" action="ppaction://hlinksldjump"/>
            <a:extLst>
              <a:ext uri="{FF2B5EF4-FFF2-40B4-BE49-F238E27FC236}">
                <a16:creationId xmlns:a16="http://schemas.microsoft.com/office/drawing/2014/main" id="{E5234F8F-701E-431D-9378-C8590638F65B}"/>
              </a:ext>
            </a:extLst>
          </p:cNvPr>
          <p:cNvSpPr/>
          <p:nvPr/>
        </p:nvSpPr>
        <p:spPr>
          <a:xfrm>
            <a:off x="2910042" y="6027806"/>
            <a:ext cx="826721" cy="758858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2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52" y="-188535"/>
            <a:ext cx="7059168" cy="71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16989" y="2427605"/>
            <a:ext cx="5480308" cy="1655318"/>
          </a:xfrm>
          <a:prstGeom prst="roundRect">
            <a:avLst>
              <a:gd name="adj" fmla="val 48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775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678730" y="1000122"/>
            <a:ext cx="108219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 Qua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80388" y="2564091"/>
            <a:ext cx="537327" cy="358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0775" y="2196445"/>
            <a:ext cx="8399283" cy="1253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23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230523" y="401357"/>
            <a:ext cx="116201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09246" y="2544149"/>
            <a:ext cx="2576946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09246" y="3582353"/>
            <a:ext cx="2576946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672891" y="3582353"/>
            <a:ext cx="3288049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828340" y="2553293"/>
            <a:ext cx="3028518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80756" y="1888829"/>
            <a:ext cx="3028518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7895" y="1995527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680756" y="2848949"/>
            <a:ext cx="3028518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86813" y="3822904"/>
            <a:ext cx="3063811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86813" y="4818837"/>
            <a:ext cx="3063811" cy="609600"/>
          </a:xfrm>
          <a:prstGeom prst="roundRect">
            <a:avLst>
              <a:gd name="adj" fmla="val 484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33878" y="3012534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8044873" y="4013364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44873" y="4925535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60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5" grpId="0" animBg="1"/>
      <p:bldP spid="66" grpId="0" animBg="1"/>
      <p:bldP spid="67" grpId="0" animBg="1"/>
      <p:bldP spid="69" grpId="0" animBg="1"/>
      <p:bldP spid="11" grpId="0" animBg="1"/>
      <p:bldP spid="12" grpId="0" bldLvl="0" animBg="1"/>
      <p:bldP spid="12" grpId="1" animBg="1"/>
      <p:bldP spid="13" grpId="0" animBg="1"/>
      <p:bldP spid="14" grpId="0" animBg="1"/>
      <p:bldP spid="15" grpId="0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1917948" y="169686"/>
            <a:ext cx="84232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mục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lục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2" b="96552" l="1476" r="981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1277066"/>
            <a:ext cx="3910209" cy="46307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68658" y="1889929"/>
            <a:ext cx="7347178" cy="111125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78085" y="3467681"/>
            <a:ext cx="7347178" cy="108648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79653" y="1891497"/>
            <a:ext cx="7347178" cy="111125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9080" y="3478676"/>
            <a:ext cx="7347178" cy="108648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31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ackboard Text Box PNG Image &amp;amp; PSD File Free Download - Lovepik | 4011806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6667" l="2500" r="97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" y="-292608"/>
            <a:ext cx="12801600" cy="73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52107" y="989814"/>
            <a:ext cx="3374796" cy="14140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043350" y="2205871"/>
            <a:ext cx="6627043" cy="3949831"/>
          </a:xfrm>
          <a:prstGeom prst="cloudCallout">
            <a:avLst>
              <a:gd name="adj1" fmla="val -59503"/>
              <a:gd name="adj2" fmla="val -616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0071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4320" y="232783"/>
            <a:ext cx="47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 SÁCH CỦA 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8721" y="713861"/>
            <a:ext cx="10198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Qua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8721" y="1990323"/>
            <a:ext cx="101983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8721" y="3696074"/>
            <a:ext cx="101983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                                           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-96982" y="1"/>
            <a:ext cx="2727060" cy="52517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37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36519" y="11697"/>
            <a:ext cx="7760335" cy="6334803"/>
          </a:xfrm>
          <a:prstGeom prst="rect">
            <a:avLst/>
          </a:prstGeom>
        </p:spPr>
      </p:pic>
      <p:pic>
        <p:nvPicPr>
          <p:cNvPr id="4" name="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69055" y="3475355"/>
            <a:ext cx="529526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0614" y="3280862"/>
            <a:ext cx="65758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128" y="1083118"/>
            <a:ext cx="8797636" cy="2449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780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6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1836470" y="381943"/>
            <a:ext cx="87749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xếp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90451" y="1403533"/>
            <a:ext cx="2092037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350301" y="2608878"/>
            <a:ext cx="2479963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734791" y="1337301"/>
            <a:ext cx="2770908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7596717" y="2818673"/>
            <a:ext cx="2092037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831530" y="1423129"/>
            <a:ext cx="2341418" cy="1205345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63" y="4861427"/>
            <a:ext cx="4322618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6774" y="4861427"/>
            <a:ext cx="4322618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16531" y="2542646"/>
            <a:ext cx="961230" cy="238501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95010" y="2455375"/>
            <a:ext cx="2092725" cy="240605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627418" y="2112176"/>
            <a:ext cx="4362533" cy="274925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0"/>
          </p:cNvCxnSpPr>
          <p:nvPr/>
        </p:nvCxnSpPr>
        <p:spPr>
          <a:xfrm>
            <a:off x="4828197" y="3211551"/>
            <a:ext cx="3068894" cy="166697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642735" y="3943865"/>
            <a:ext cx="188795" cy="91756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55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4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397FE-DAAA-4D54-A988-6780308C9FBD}"/>
              </a:ext>
            </a:extLst>
          </p:cNvPr>
          <p:cNvSpPr txBox="1"/>
          <p:nvPr/>
        </p:nvSpPr>
        <p:spPr>
          <a:xfrm>
            <a:off x="1789552" y="365352"/>
            <a:ext cx="877493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Nối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232" y="1814715"/>
            <a:ext cx="751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(…)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232" y="3797453"/>
            <a:ext cx="751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232" y="2746726"/>
            <a:ext cx="11175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086" y="4788550"/>
            <a:ext cx="10469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Tên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098086" y="3086100"/>
            <a:ext cx="587839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79232" y="5001820"/>
            <a:ext cx="587839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9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306"/>
            <a:ext cx="3563471" cy="7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3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oud 39">
            <a:extLst>
              <a:ext uri="{FF2B5EF4-FFF2-40B4-BE49-F238E27FC236}">
                <a16:creationId xmlns:a16="http://schemas.microsoft.com/office/drawing/2014/main" id="{F5AAF493-5653-4C39-BED4-A6416776001E}"/>
              </a:ext>
            </a:extLst>
          </p:cNvPr>
          <p:cNvSpPr/>
          <p:nvPr/>
        </p:nvSpPr>
        <p:spPr>
          <a:xfrm>
            <a:off x="483371" y="346621"/>
            <a:ext cx="4326373" cy="10738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组合 376">
            <a:extLst>
              <a:ext uri="{FF2B5EF4-FFF2-40B4-BE49-F238E27FC236}">
                <a16:creationId xmlns:a16="http://schemas.microsoft.com/office/drawing/2014/main" id="{8C10CE66-BDD0-4959-9ADB-3E4F1FEC2911}"/>
              </a:ext>
            </a:extLst>
          </p:cNvPr>
          <p:cNvGrpSpPr/>
          <p:nvPr/>
        </p:nvGrpSpPr>
        <p:grpSpPr>
          <a:xfrm>
            <a:off x="1185719" y="2085558"/>
            <a:ext cx="9824483" cy="1071685"/>
            <a:chOff x="2972472" y="1362075"/>
            <a:chExt cx="5830217" cy="2354874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9D814CD1-6510-44B2-9DA1-AA1D69EEC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EEA50CB7-52BE-4325-AC48-3B53B633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60" name="组合 375">
              <a:extLst>
                <a:ext uri="{FF2B5EF4-FFF2-40B4-BE49-F238E27FC236}">
                  <a16:creationId xmlns:a16="http://schemas.microsoft.com/office/drawing/2014/main" id="{D54E4ACB-BD10-44B6-A983-BE6DFF0998BE}"/>
                </a:ext>
              </a:extLst>
            </p:cNvPr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699B87A9-4E0C-47FB-92B3-DCBD06AC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4F0CB2CA-E07B-489E-8579-FBFA747B8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C27F5B8E-765F-4292-9126-3DDF7208B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E1605E9E-29E1-464E-884D-EACD21156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F20721D0-BC9B-4231-92E7-3D89695DD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B86F5EE2-B38C-410B-8D27-BB0249010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7C607BB8-0F98-4FC4-80B4-AFD24C35E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97F795B1-60EA-41ED-852B-92B1F8555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AAE9C798-737C-4EFC-AF2B-9683A700A0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EEEF3D6F-8A6A-457E-A9B2-8CE92C1D6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658E1184-F4ED-4B00-86B9-94FC69596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B1290F17-7706-45F1-8162-DBAC7690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5B889117-AF08-45ED-83B5-1D1A816B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A0744315-010D-465C-BA11-64EBB5E2A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4E2AB258-7B49-4A80-91AD-BD486102E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7815687A-A1BE-491D-97F7-651BC0939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8C3E475F-77D3-41C2-8964-D532BA777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742B8375-8E0C-427D-87E9-A0EC7E4DB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id="{8B231DDB-01F6-43D3-9D9B-31F173A2A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F6F7A12A-65DE-40BC-90B6-9D6001F64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3E4629D4-2C6B-498B-AE01-914C563E5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18E175B7-2802-4192-B8D0-5545C88D4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4" name="Freeform 37">
                <a:extLst>
                  <a:ext uri="{FF2B5EF4-FFF2-40B4-BE49-F238E27FC236}">
                    <a16:creationId xmlns:a16="http://schemas.microsoft.com/office/drawing/2014/main" id="{66301DC8-9905-450C-B4AB-8BB9FF90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5" name="Freeform 38">
                <a:extLst>
                  <a:ext uri="{FF2B5EF4-FFF2-40B4-BE49-F238E27FC236}">
                    <a16:creationId xmlns:a16="http://schemas.microsoft.com/office/drawing/2014/main" id="{A24E409C-38C0-4CFD-9B8A-DD5D14D5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6" name="Freeform 39">
                <a:extLst>
                  <a:ext uri="{FF2B5EF4-FFF2-40B4-BE49-F238E27FC236}">
                    <a16:creationId xmlns:a16="http://schemas.microsoft.com/office/drawing/2014/main" id="{0933AF9E-A21D-4A17-9A17-CB70C5F5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id="{953268CA-429F-4DBB-B307-88A2FE2E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8" name="Freeform 41">
                <a:extLst>
                  <a:ext uri="{FF2B5EF4-FFF2-40B4-BE49-F238E27FC236}">
                    <a16:creationId xmlns:a16="http://schemas.microsoft.com/office/drawing/2014/main" id="{58820F88-C480-41AA-98EF-A512214D0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9" name="Freeform 42">
                <a:extLst>
                  <a:ext uri="{FF2B5EF4-FFF2-40B4-BE49-F238E27FC236}">
                    <a16:creationId xmlns:a16="http://schemas.microsoft.com/office/drawing/2014/main" id="{AD048C81-8D88-4D99-B4FC-0C9A7029C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0" name="Freeform 43">
                <a:extLst>
                  <a:ext uri="{FF2B5EF4-FFF2-40B4-BE49-F238E27FC236}">
                    <a16:creationId xmlns:a16="http://schemas.microsoft.com/office/drawing/2014/main" id="{0997E45B-74A3-490D-B726-9E559F0C4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1" name="Freeform 44">
                <a:extLst>
                  <a:ext uri="{FF2B5EF4-FFF2-40B4-BE49-F238E27FC236}">
                    <a16:creationId xmlns:a16="http://schemas.microsoft.com/office/drawing/2014/main" id="{C0D2719B-3B9F-42AD-B45D-F0206C405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" name="Freeform 45">
                <a:extLst>
                  <a:ext uri="{FF2B5EF4-FFF2-40B4-BE49-F238E27FC236}">
                    <a16:creationId xmlns:a16="http://schemas.microsoft.com/office/drawing/2014/main" id="{4321834E-943D-4CD3-81BE-2A3774792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3" name="Freeform 46">
                <a:extLst>
                  <a:ext uri="{FF2B5EF4-FFF2-40B4-BE49-F238E27FC236}">
                    <a16:creationId xmlns:a16="http://schemas.microsoft.com/office/drawing/2014/main" id="{35247AE4-B519-4819-A0C7-9498B0E60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4" name="Freeform 47">
                <a:extLst>
                  <a:ext uri="{FF2B5EF4-FFF2-40B4-BE49-F238E27FC236}">
                    <a16:creationId xmlns:a16="http://schemas.microsoft.com/office/drawing/2014/main" id="{24F369A7-8E09-490B-9324-0BA2AF46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5" name="Freeform 48">
                <a:extLst>
                  <a:ext uri="{FF2B5EF4-FFF2-40B4-BE49-F238E27FC236}">
                    <a16:creationId xmlns:a16="http://schemas.microsoft.com/office/drawing/2014/main" id="{5145984B-8581-4901-8F70-E683354AA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6" name="Freeform 49">
                <a:extLst>
                  <a:ext uri="{FF2B5EF4-FFF2-40B4-BE49-F238E27FC236}">
                    <a16:creationId xmlns:a16="http://schemas.microsoft.com/office/drawing/2014/main" id="{95A8E162-A7AC-48DB-B2C6-9A3EC6C81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7" name="Freeform 50">
                <a:extLst>
                  <a:ext uri="{FF2B5EF4-FFF2-40B4-BE49-F238E27FC236}">
                    <a16:creationId xmlns:a16="http://schemas.microsoft.com/office/drawing/2014/main" id="{31CCA9A1-EED9-4277-A727-CDC5048E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8" name="Freeform 51">
                <a:extLst>
                  <a:ext uri="{FF2B5EF4-FFF2-40B4-BE49-F238E27FC236}">
                    <a16:creationId xmlns:a16="http://schemas.microsoft.com/office/drawing/2014/main" id="{3C233142-5A99-4DE3-A64D-9978BCB4E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9" name="Freeform 52">
                <a:extLst>
                  <a:ext uri="{FF2B5EF4-FFF2-40B4-BE49-F238E27FC236}">
                    <a16:creationId xmlns:a16="http://schemas.microsoft.com/office/drawing/2014/main" id="{86EF95A8-295F-4F1C-AA46-601BFBA34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0" name="Freeform 53">
                <a:extLst>
                  <a:ext uri="{FF2B5EF4-FFF2-40B4-BE49-F238E27FC236}">
                    <a16:creationId xmlns:a16="http://schemas.microsoft.com/office/drawing/2014/main" id="{FB65AD73-D34C-4B9E-A221-ADEEAE197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1" name="Freeform 54">
                <a:extLst>
                  <a:ext uri="{FF2B5EF4-FFF2-40B4-BE49-F238E27FC236}">
                    <a16:creationId xmlns:a16="http://schemas.microsoft.com/office/drawing/2014/main" id="{582D1FC8-BA2F-47E1-89F6-66110D70F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2" name="Freeform 55">
                <a:extLst>
                  <a:ext uri="{FF2B5EF4-FFF2-40B4-BE49-F238E27FC236}">
                    <a16:creationId xmlns:a16="http://schemas.microsoft.com/office/drawing/2014/main" id="{21DC7DC5-43E0-4068-BABB-70AB92529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Freeform 56">
                <a:extLst>
                  <a:ext uri="{FF2B5EF4-FFF2-40B4-BE49-F238E27FC236}">
                    <a16:creationId xmlns:a16="http://schemas.microsoft.com/office/drawing/2014/main" id="{402D74B5-2D9E-428B-8E80-034B4F425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4" name="Freeform 57">
                <a:extLst>
                  <a:ext uri="{FF2B5EF4-FFF2-40B4-BE49-F238E27FC236}">
                    <a16:creationId xmlns:a16="http://schemas.microsoft.com/office/drawing/2014/main" id="{A08F5857-7C75-430F-93DF-5A61A62CE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5" name="Freeform 58">
                <a:extLst>
                  <a:ext uri="{FF2B5EF4-FFF2-40B4-BE49-F238E27FC236}">
                    <a16:creationId xmlns:a16="http://schemas.microsoft.com/office/drawing/2014/main" id="{C1B53640-9D01-49D7-9C10-6C3EBAD21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6" name="Freeform 59">
                <a:extLst>
                  <a:ext uri="{FF2B5EF4-FFF2-40B4-BE49-F238E27FC236}">
                    <a16:creationId xmlns:a16="http://schemas.microsoft.com/office/drawing/2014/main" id="{7AC59204-D0B1-4647-A5CF-1AC70BD4B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7" name="Freeform 60">
                <a:extLst>
                  <a:ext uri="{FF2B5EF4-FFF2-40B4-BE49-F238E27FC236}">
                    <a16:creationId xmlns:a16="http://schemas.microsoft.com/office/drawing/2014/main" id="{43351274-5119-4DA3-81C6-3FB8B654E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8" name="Freeform 61">
                <a:extLst>
                  <a:ext uri="{FF2B5EF4-FFF2-40B4-BE49-F238E27FC236}">
                    <a16:creationId xmlns:a16="http://schemas.microsoft.com/office/drawing/2014/main" id="{E853A607-4F9D-44F6-916A-A500BD60C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9" name="Freeform 62">
                <a:extLst>
                  <a:ext uri="{FF2B5EF4-FFF2-40B4-BE49-F238E27FC236}">
                    <a16:creationId xmlns:a16="http://schemas.microsoft.com/office/drawing/2014/main" id="{7C11E08C-59AE-45BD-A6B6-CAD16B90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0" name="Freeform 63">
                <a:extLst>
                  <a:ext uri="{FF2B5EF4-FFF2-40B4-BE49-F238E27FC236}">
                    <a16:creationId xmlns:a16="http://schemas.microsoft.com/office/drawing/2014/main" id="{29306C7B-DBAD-453A-B910-EFF781FA4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1" name="Freeform 64">
                <a:extLst>
                  <a:ext uri="{FF2B5EF4-FFF2-40B4-BE49-F238E27FC236}">
                    <a16:creationId xmlns:a16="http://schemas.microsoft.com/office/drawing/2014/main" id="{59CAC46F-B088-4253-BFD9-8020952B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2" name="Freeform 65">
                <a:extLst>
                  <a:ext uri="{FF2B5EF4-FFF2-40B4-BE49-F238E27FC236}">
                    <a16:creationId xmlns:a16="http://schemas.microsoft.com/office/drawing/2014/main" id="{1D540B57-E556-40FC-9FAE-2EA547DF5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3" name="Freeform 66">
                <a:extLst>
                  <a:ext uri="{FF2B5EF4-FFF2-40B4-BE49-F238E27FC236}">
                    <a16:creationId xmlns:a16="http://schemas.microsoft.com/office/drawing/2014/main" id="{6C7ADA69-A150-4F59-8781-400DDB743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4" name="Freeform 67">
                <a:extLst>
                  <a:ext uri="{FF2B5EF4-FFF2-40B4-BE49-F238E27FC236}">
                    <a16:creationId xmlns:a16="http://schemas.microsoft.com/office/drawing/2014/main" id="{50E91A3D-04D1-43F4-8EF6-C634B8F4B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5" name="Freeform 69">
                <a:extLst>
                  <a:ext uri="{FF2B5EF4-FFF2-40B4-BE49-F238E27FC236}">
                    <a16:creationId xmlns:a16="http://schemas.microsoft.com/office/drawing/2014/main" id="{51869C7D-A071-4C3B-AA4A-35AD720C2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6" name="Freeform 70">
                <a:extLst>
                  <a:ext uri="{FF2B5EF4-FFF2-40B4-BE49-F238E27FC236}">
                    <a16:creationId xmlns:a16="http://schemas.microsoft.com/office/drawing/2014/main" id="{A2B6B917-4AC1-452F-97E0-1859622E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8" name="组合 376">
            <a:extLst>
              <a:ext uri="{FF2B5EF4-FFF2-40B4-BE49-F238E27FC236}">
                <a16:creationId xmlns:a16="http://schemas.microsoft.com/office/drawing/2014/main" id="{3771AA23-F988-46C8-890A-D5DE5A31941E}"/>
              </a:ext>
            </a:extLst>
          </p:cNvPr>
          <p:cNvGrpSpPr/>
          <p:nvPr/>
        </p:nvGrpSpPr>
        <p:grpSpPr>
          <a:xfrm>
            <a:off x="1039721" y="3166479"/>
            <a:ext cx="9824483" cy="994041"/>
            <a:chOff x="2972472" y="1362075"/>
            <a:chExt cx="5830217" cy="2354874"/>
          </a:xfrm>
        </p:grpSpPr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CB7F37B2-8C66-4BD6-8A7B-09ABF6CA0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B37F5BB8-945F-4AE9-9BDF-8A37A282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123" name="组合 375">
              <a:extLst>
                <a:ext uri="{FF2B5EF4-FFF2-40B4-BE49-F238E27FC236}">
                  <a16:creationId xmlns:a16="http://schemas.microsoft.com/office/drawing/2014/main" id="{231933A7-15FC-4453-B555-511C4F2A73CB}"/>
                </a:ext>
              </a:extLst>
            </p:cNvPr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125" name="Freeform 15">
                <a:extLst>
                  <a:ext uri="{FF2B5EF4-FFF2-40B4-BE49-F238E27FC236}">
                    <a16:creationId xmlns:a16="http://schemas.microsoft.com/office/drawing/2014/main" id="{CD79179B-EFF1-4CB7-A596-80201DED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6" name="Freeform 16">
                <a:extLst>
                  <a:ext uri="{FF2B5EF4-FFF2-40B4-BE49-F238E27FC236}">
                    <a16:creationId xmlns:a16="http://schemas.microsoft.com/office/drawing/2014/main" id="{C45CB98B-039E-460E-8FF4-A093AAC91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9DD08FD9-A109-49A0-B716-DD453CF1F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404BA130-98DA-481E-B138-5EFFA837B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DD5D8636-495B-4FED-A872-076152B90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8E267FAB-CF71-49ED-A79B-71061F433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1" name="Freeform 21">
                <a:extLst>
                  <a:ext uri="{FF2B5EF4-FFF2-40B4-BE49-F238E27FC236}">
                    <a16:creationId xmlns:a16="http://schemas.microsoft.com/office/drawing/2014/main" id="{383B2A9C-D107-4BFE-9EA1-431DC41D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63CD9D28-7CA7-422D-9638-CE7436884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3" name="Freeform 23">
                <a:extLst>
                  <a:ext uri="{FF2B5EF4-FFF2-40B4-BE49-F238E27FC236}">
                    <a16:creationId xmlns:a16="http://schemas.microsoft.com/office/drawing/2014/main" id="{13EF29A4-582A-4EA5-AE86-2493A71AD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5" name="Freeform 24">
                <a:extLst>
                  <a:ext uri="{FF2B5EF4-FFF2-40B4-BE49-F238E27FC236}">
                    <a16:creationId xmlns:a16="http://schemas.microsoft.com/office/drawing/2014/main" id="{636E2638-F0A1-44A5-A354-C6C20ECC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6" name="Freeform 25">
                <a:extLst>
                  <a:ext uri="{FF2B5EF4-FFF2-40B4-BE49-F238E27FC236}">
                    <a16:creationId xmlns:a16="http://schemas.microsoft.com/office/drawing/2014/main" id="{E3144304-2822-4222-8D20-F7DB79DB1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0" name="Freeform 26">
                <a:extLst>
                  <a:ext uri="{FF2B5EF4-FFF2-40B4-BE49-F238E27FC236}">
                    <a16:creationId xmlns:a16="http://schemas.microsoft.com/office/drawing/2014/main" id="{20727C9F-B18D-46CB-99A8-131EB1580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1" name="Freeform 27">
                <a:extLst>
                  <a:ext uri="{FF2B5EF4-FFF2-40B4-BE49-F238E27FC236}">
                    <a16:creationId xmlns:a16="http://schemas.microsoft.com/office/drawing/2014/main" id="{482EA5D9-F222-4FAA-A9FF-9923042AA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923520AD-2837-49E0-8229-3EA051A0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5" name="Freeform 29">
                <a:extLst>
                  <a:ext uri="{FF2B5EF4-FFF2-40B4-BE49-F238E27FC236}">
                    <a16:creationId xmlns:a16="http://schemas.microsoft.com/office/drawing/2014/main" id="{53775C90-D891-48F8-88ED-2270CE065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7" name="Freeform 30">
                <a:extLst>
                  <a:ext uri="{FF2B5EF4-FFF2-40B4-BE49-F238E27FC236}">
                    <a16:creationId xmlns:a16="http://schemas.microsoft.com/office/drawing/2014/main" id="{B01874F8-9FAC-4B6C-ACF0-C299EC79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8" name="Freeform 31">
                <a:extLst>
                  <a:ext uri="{FF2B5EF4-FFF2-40B4-BE49-F238E27FC236}">
                    <a16:creationId xmlns:a16="http://schemas.microsoft.com/office/drawing/2014/main" id="{7166E8CC-802A-46A6-8410-783DA53E8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9" name="Freeform 32">
                <a:extLst>
                  <a:ext uri="{FF2B5EF4-FFF2-40B4-BE49-F238E27FC236}">
                    <a16:creationId xmlns:a16="http://schemas.microsoft.com/office/drawing/2014/main" id="{236D9958-6581-4C54-904D-EA3CF033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0" name="Freeform 33">
                <a:extLst>
                  <a:ext uri="{FF2B5EF4-FFF2-40B4-BE49-F238E27FC236}">
                    <a16:creationId xmlns:a16="http://schemas.microsoft.com/office/drawing/2014/main" id="{EE4F21B9-AC99-4DA4-B7F9-218F1002A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1" name="Freeform 34">
                <a:extLst>
                  <a:ext uri="{FF2B5EF4-FFF2-40B4-BE49-F238E27FC236}">
                    <a16:creationId xmlns:a16="http://schemas.microsoft.com/office/drawing/2014/main" id="{981C8D36-14A0-446D-A739-34BD751D8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2" name="Freeform 35">
                <a:extLst>
                  <a:ext uri="{FF2B5EF4-FFF2-40B4-BE49-F238E27FC236}">
                    <a16:creationId xmlns:a16="http://schemas.microsoft.com/office/drawing/2014/main" id="{C00B005A-A9F8-4AA9-877F-ADB7A9042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id="{E6C65676-B5D1-4B02-A685-5E86DD591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5" name="Freeform 37">
                <a:extLst>
                  <a:ext uri="{FF2B5EF4-FFF2-40B4-BE49-F238E27FC236}">
                    <a16:creationId xmlns:a16="http://schemas.microsoft.com/office/drawing/2014/main" id="{A1D794AA-D573-41C3-B30E-63E3141E7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6" name="Freeform 38">
                <a:extLst>
                  <a:ext uri="{FF2B5EF4-FFF2-40B4-BE49-F238E27FC236}">
                    <a16:creationId xmlns:a16="http://schemas.microsoft.com/office/drawing/2014/main" id="{04BDE54C-B664-4F37-93B0-004D1B72F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7" name="Freeform 39">
                <a:extLst>
                  <a:ext uri="{FF2B5EF4-FFF2-40B4-BE49-F238E27FC236}">
                    <a16:creationId xmlns:a16="http://schemas.microsoft.com/office/drawing/2014/main" id="{77EF614E-1062-45A3-A589-12B72E0EB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8" name="Freeform 40">
                <a:extLst>
                  <a:ext uri="{FF2B5EF4-FFF2-40B4-BE49-F238E27FC236}">
                    <a16:creationId xmlns:a16="http://schemas.microsoft.com/office/drawing/2014/main" id="{6E4DDBB1-9689-47EB-AB16-505CAA4B4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9" name="Freeform 41">
                <a:extLst>
                  <a:ext uri="{FF2B5EF4-FFF2-40B4-BE49-F238E27FC236}">
                    <a16:creationId xmlns:a16="http://schemas.microsoft.com/office/drawing/2014/main" id="{51581D78-0D5D-44D3-83D9-CB9C7F296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0" name="Freeform 42">
                <a:extLst>
                  <a:ext uri="{FF2B5EF4-FFF2-40B4-BE49-F238E27FC236}">
                    <a16:creationId xmlns:a16="http://schemas.microsoft.com/office/drawing/2014/main" id="{04059930-AB52-4C58-A6F8-B70243B68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1" name="Freeform 43">
                <a:extLst>
                  <a:ext uri="{FF2B5EF4-FFF2-40B4-BE49-F238E27FC236}">
                    <a16:creationId xmlns:a16="http://schemas.microsoft.com/office/drawing/2014/main" id="{3AA1DB18-2FC0-4B3B-9FA6-91AE1566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2" name="Freeform 44">
                <a:extLst>
                  <a:ext uri="{FF2B5EF4-FFF2-40B4-BE49-F238E27FC236}">
                    <a16:creationId xmlns:a16="http://schemas.microsoft.com/office/drawing/2014/main" id="{30BE11D9-9E54-400E-ADB1-A48B1632E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F34233D7-EB7F-4232-8694-646FCA0DE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59D03B30-48F0-4AF3-9E8D-C4909AEF0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4964E08E-8B8A-4327-BD2D-24FEFED0E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9" name="Freeform 48">
                <a:extLst>
                  <a:ext uri="{FF2B5EF4-FFF2-40B4-BE49-F238E27FC236}">
                    <a16:creationId xmlns:a16="http://schemas.microsoft.com/office/drawing/2014/main" id="{A0316EB8-84C0-4F92-B6A5-7FA052C5E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0" name="Freeform 49">
                <a:extLst>
                  <a:ext uri="{FF2B5EF4-FFF2-40B4-BE49-F238E27FC236}">
                    <a16:creationId xmlns:a16="http://schemas.microsoft.com/office/drawing/2014/main" id="{66A7BD8F-5229-4BAE-B354-C92A0156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1" name="Freeform 50">
                <a:extLst>
                  <a:ext uri="{FF2B5EF4-FFF2-40B4-BE49-F238E27FC236}">
                    <a16:creationId xmlns:a16="http://schemas.microsoft.com/office/drawing/2014/main" id="{1FD884D4-3911-4D96-93B0-79C6A35A2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2" name="Freeform 51">
                <a:extLst>
                  <a:ext uri="{FF2B5EF4-FFF2-40B4-BE49-F238E27FC236}">
                    <a16:creationId xmlns:a16="http://schemas.microsoft.com/office/drawing/2014/main" id="{C5EC63C9-0EA4-40F2-95B5-D334D9856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3" name="Freeform 52">
                <a:extLst>
                  <a:ext uri="{FF2B5EF4-FFF2-40B4-BE49-F238E27FC236}">
                    <a16:creationId xmlns:a16="http://schemas.microsoft.com/office/drawing/2014/main" id="{85D89E2C-4A6A-4C7A-A823-68FAA73BF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4" name="Freeform 53">
                <a:extLst>
                  <a:ext uri="{FF2B5EF4-FFF2-40B4-BE49-F238E27FC236}">
                    <a16:creationId xmlns:a16="http://schemas.microsoft.com/office/drawing/2014/main" id="{47DDD818-88E5-4F35-9D39-F0C777320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5" name="Freeform 54">
                <a:extLst>
                  <a:ext uri="{FF2B5EF4-FFF2-40B4-BE49-F238E27FC236}">
                    <a16:creationId xmlns:a16="http://schemas.microsoft.com/office/drawing/2014/main" id="{534B29BE-B171-4FE9-B52F-C1E379F01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6" name="Freeform 55">
                <a:extLst>
                  <a:ext uri="{FF2B5EF4-FFF2-40B4-BE49-F238E27FC236}">
                    <a16:creationId xmlns:a16="http://schemas.microsoft.com/office/drawing/2014/main" id="{D94467CE-9514-4AEC-90A1-10EF1552A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7" name="Freeform 56">
                <a:extLst>
                  <a:ext uri="{FF2B5EF4-FFF2-40B4-BE49-F238E27FC236}">
                    <a16:creationId xmlns:a16="http://schemas.microsoft.com/office/drawing/2014/main" id="{E9E016F5-D943-4A32-8258-DAD8C3DFF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8" name="Freeform 57">
                <a:extLst>
                  <a:ext uri="{FF2B5EF4-FFF2-40B4-BE49-F238E27FC236}">
                    <a16:creationId xmlns:a16="http://schemas.microsoft.com/office/drawing/2014/main" id="{BBAA7A2A-A70A-4C74-9812-407DA1974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9" name="Freeform 58">
                <a:extLst>
                  <a:ext uri="{FF2B5EF4-FFF2-40B4-BE49-F238E27FC236}">
                    <a16:creationId xmlns:a16="http://schemas.microsoft.com/office/drawing/2014/main" id="{24708920-1C93-455E-9733-6FEFD8C10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0" name="Freeform 59">
                <a:extLst>
                  <a:ext uri="{FF2B5EF4-FFF2-40B4-BE49-F238E27FC236}">
                    <a16:creationId xmlns:a16="http://schemas.microsoft.com/office/drawing/2014/main" id="{7633B709-F7BC-4FA0-A857-2395EB7D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1" name="Freeform 60">
                <a:extLst>
                  <a:ext uri="{FF2B5EF4-FFF2-40B4-BE49-F238E27FC236}">
                    <a16:creationId xmlns:a16="http://schemas.microsoft.com/office/drawing/2014/main" id="{67F6F08C-1DD1-4550-B80E-9A7DCA655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2" name="Freeform 61">
                <a:extLst>
                  <a:ext uri="{FF2B5EF4-FFF2-40B4-BE49-F238E27FC236}">
                    <a16:creationId xmlns:a16="http://schemas.microsoft.com/office/drawing/2014/main" id="{9AC46A23-53EF-4C59-AB78-5F38F27F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3" name="Freeform 62">
                <a:extLst>
                  <a:ext uri="{FF2B5EF4-FFF2-40B4-BE49-F238E27FC236}">
                    <a16:creationId xmlns:a16="http://schemas.microsoft.com/office/drawing/2014/main" id="{2061FC09-64CF-4B72-8826-4C6807D7F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4" name="Freeform 63">
                <a:extLst>
                  <a:ext uri="{FF2B5EF4-FFF2-40B4-BE49-F238E27FC236}">
                    <a16:creationId xmlns:a16="http://schemas.microsoft.com/office/drawing/2014/main" id="{B61E535C-8CF1-4F9D-97DE-FEBE0CC64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5" name="Freeform 64">
                <a:extLst>
                  <a:ext uri="{FF2B5EF4-FFF2-40B4-BE49-F238E27FC236}">
                    <a16:creationId xmlns:a16="http://schemas.microsoft.com/office/drawing/2014/main" id="{90E9AC25-A456-4C85-AB84-A92E32462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6" name="Freeform 65">
                <a:extLst>
                  <a:ext uri="{FF2B5EF4-FFF2-40B4-BE49-F238E27FC236}">
                    <a16:creationId xmlns:a16="http://schemas.microsoft.com/office/drawing/2014/main" id="{45F5F9C5-3DAF-48E9-AEA7-671519A6F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7" name="Freeform 66">
                <a:extLst>
                  <a:ext uri="{FF2B5EF4-FFF2-40B4-BE49-F238E27FC236}">
                    <a16:creationId xmlns:a16="http://schemas.microsoft.com/office/drawing/2014/main" id="{F2BF5BE5-8225-4C6B-B6B2-8D78F47C9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8" name="Freeform 67">
                <a:extLst>
                  <a:ext uri="{FF2B5EF4-FFF2-40B4-BE49-F238E27FC236}">
                    <a16:creationId xmlns:a16="http://schemas.microsoft.com/office/drawing/2014/main" id="{244D111B-608D-4A7D-87A5-0B4BB3ED8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89BEE2CD-05C0-45A3-86D8-E0747508E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EA14291C-02E5-4157-924D-93C811C37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组合 567">
            <a:extLst>
              <a:ext uri="{FF2B5EF4-FFF2-40B4-BE49-F238E27FC236}">
                <a16:creationId xmlns:a16="http://schemas.microsoft.com/office/drawing/2014/main" id="{4133D883-EFB4-4491-A278-14B32E8089C8}"/>
              </a:ext>
            </a:extLst>
          </p:cNvPr>
          <p:cNvGrpSpPr/>
          <p:nvPr/>
        </p:nvGrpSpPr>
        <p:grpSpPr>
          <a:xfrm>
            <a:off x="1035914" y="4254649"/>
            <a:ext cx="9974286" cy="954867"/>
            <a:chOff x="1330899" y="1678703"/>
            <a:chExt cx="4506713" cy="1820299"/>
          </a:xfrm>
        </p:grpSpPr>
        <p:grpSp>
          <p:nvGrpSpPr>
            <p:cNvPr id="194" name="组合 376">
              <a:extLst>
                <a:ext uri="{FF2B5EF4-FFF2-40B4-BE49-F238E27FC236}">
                  <a16:creationId xmlns:a16="http://schemas.microsoft.com/office/drawing/2014/main" id="{05ABBE40-2144-4FF3-98CE-7F5862B75662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196" name="Freeform 5">
                <a:extLst>
                  <a:ext uri="{FF2B5EF4-FFF2-40B4-BE49-F238E27FC236}">
                    <a16:creationId xmlns:a16="http://schemas.microsoft.com/office/drawing/2014/main" id="{82FD2A69-974C-40B1-89D3-D5409361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7" name="Freeform 6">
                <a:extLst>
                  <a:ext uri="{FF2B5EF4-FFF2-40B4-BE49-F238E27FC236}">
                    <a16:creationId xmlns:a16="http://schemas.microsoft.com/office/drawing/2014/main" id="{9FDB413B-3BC3-4A49-9868-37D89AB5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98" name="组合 375">
                <a:extLst>
                  <a:ext uri="{FF2B5EF4-FFF2-40B4-BE49-F238E27FC236}">
                    <a16:creationId xmlns:a16="http://schemas.microsoft.com/office/drawing/2014/main" id="{3C866596-7545-44FB-869C-B7C14BEE5C09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199" name="Freeform 15">
                  <a:extLst>
                    <a:ext uri="{FF2B5EF4-FFF2-40B4-BE49-F238E27FC236}">
                      <a16:creationId xmlns:a16="http://schemas.microsoft.com/office/drawing/2014/main" id="{2E64A502-B020-4E38-B787-6AF3F6811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0" name="Freeform 16">
                  <a:extLst>
                    <a:ext uri="{FF2B5EF4-FFF2-40B4-BE49-F238E27FC236}">
                      <a16:creationId xmlns:a16="http://schemas.microsoft.com/office/drawing/2014/main" id="{DF5A1BE7-5E86-43F8-97CB-A731D5170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1" name="Freeform 17">
                  <a:extLst>
                    <a:ext uri="{FF2B5EF4-FFF2-40B4-BE49-F238E27FC236}">
                      <a16:creationId xmlns:a16="http://schemas.microsoft.com/office/drawing/2014/main" id="{0D03AA6A-375B-4F5D-A8AE-C11F8D418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2" name="Freeform 18">
                  <a:extLst>
                    <a:ext uri="{FF2B5EF4-FFF2-40B4-BE49-F238E27FC236}">
                      <a16:creationId xmlns:a16="http://schemas.microsoft.com/office/drawing/2014/main" id="{90A580C0-19D6-4769-85C4-7B6E5B76D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3" name="Freeform 19">
                  <a:extLst>
                    <a:ext uri="{FF2B5EF4-FFF2-40B4-BE49-F238E27FC236}">
                      <a16:creationId xmlns:a16="http://schemas.microsoft.com/office/drawing/2014/main" id="{F07D220F-C2F7-4925-8D41-529103750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4" name="Freeform 20">
                  <a:extLst>
                    <a:ext uri="{FF2B5EF4-FFF2-40B4-BE49-F238E27FC236}">
                      <a16:creationId xmlns:a16="http://schemas.microsoft.com/office/drawing/2014/main" id="{58E05A9B-5036-4DED-A477-73F73EC0D8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" name="Freeform 21">
                  <a:extLst>
                    <a:ext uri="{FF2B5EF4-FFF2-40B4-BE49-F238E27FC236}">
                      <a16:creationId xmlns:a16="http://schemas.microsoft.com/office/drawing/2014/main" id="{C05D06C7-9866-4144-8AAA-FFB7CF155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6" name="Freeform 22">
                  <a:extLst>
                    <a:ext uri="{FF2B5EF4-FFF2-40B4-BE49-F238E27FC236}">
                      <a16:creationId xmlns:a16="http://schemas.microsoft.com/office/drawing/2014/main" id="{CFEB75FA-C751-4E76-A636-471AED4FBF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7" name="Freeform 23">
                  <a:extLst>
                    <a:ext uri="{FF2B5EF4-FFF2-40B4-BE49-F238E27FC236}">
                      <a16:creationId xmlns:a16="http://schemas.microsoft.com/office/drawing/2014/main" id="{EEC5681C-2BB1-4064-9766-F15C9508A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8" name="Freeform 24">
                  <a:extLst>
                    <a:ext uri="{FF2B5EF4-FFF2-40B4-BE49-F238E27FC236}">
                      <a16:creationId xmlns:a16="http://schemas.microsoft.com/office/drawing/2014/main" id="{7A498004-6001-42C1-97EC-A0047DA2E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9" name="Freeform 25">
                  <a:extLst>
                    <a:ext uri="{FF2B5EF4-FFF2-40B4-BE49-F238E27FC236}">
                      <a16:creationId xmlns:a16="http://schemas.microsoft.com/office/drawing/2014/main" id="{EB584B23-F94A-44E3-9F03-1635E630C9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0" name="Freeform 26">
                  <a:extLst>
                    <a:ext uri="{FF2B5EF4-FFF2-40B4-BE49-F238E27FC236}">
                      <a16:creationId xmlns:a16="http://schemas.microsoft.com/office/drawing/2014/main" id="{7A95932B-CD95-4258-8359-D8FDD9446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1" name="Freeform 27">
                  <a:extLst>
                    <a:ext uri="{FF2B5EF4-FFF2-40B4-BE49-F238E27FC236}">
                      <a16:creationId xmlns:a16="http://schemas.microsoft.com/office/drawing/2014/main" id="{67715918-6287-42F1-8B4D-2F440E6E1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2" name="Freeform 28">
                  <a:extLst>
                    <a:ext uri="{FF2B5EF4-FFF2-40B4-BE49-F238E27FC236}">
                      <a16:creationId xmlns:a16="http://schemas.microsoft.com/office/drawing/2014/main" id="{653B8DAA-D3FD-4AC0-82ED-8E7651109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3" name="Freeform 29">
                  <a:extLst>
                    <a:ext uri="{FF2B5EF4-FFF2-40B4-BE49-F238E27FC236}">
                      <a16:creationId xmlns:a16="http://schemas.microsoft.com/office/drawing/2014/main" id="{7324A473-68E0-4C38-8449-1F0D3695F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4" name="Freeform 30">
                  <a:extLst>
                    <a:ext uri="{FF2B5EF4-FFF2-40B4-BE49-F238E27FC236}">
                      <a16:creationId xmlns:a16="http://schemas.microsoft.com/office/drawing/2014/main" id="{95D5B15A-443A-4819-8099-1640C4562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5" name="Freeform 31">
                  <a:extLst>
                    <a:ext uri="{FF2B5EF4-FFF2-40B4-BE49-F238E27FC236}">
                      <a16:creationId xmlns:a16="http://schemas.microsoft.com/office/drawing/2014/main" id="{1F4563FF-8B91-40F4-A9F6-68216CF4E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6" name="Freeform 32">
                  <a:extLst>
                    <a:ext uri="{FF2B5EF4-FFF2-40B4-BE49-F238E27FC236}">
                      <a16:creationId xmlns:a16="http://schemas.microsoft.com/office/drawing/2014/main" id="{AC02794C-70B8-4B75-91EC-DDF831CA0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7" name="Freeform 33">
                  <a:extLst>
                    <a:ext uri="{FF2B5EF4-FFF2-40B4-BE49-F238E27FC236}">
                      <a16:creationId xmlns:a16="http://schemas.microsoft.com/office/drawing/2014/main" id="{5B85E1B8-71E4-48CF-ACB4-B665BFA3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8" name="Freeform 34">
                  <a:extLst>
                    <a:ext uri="{FF2B5EF4-FFF2-40B4-BE49-F238E27FC236}">
                      <a16:creationId xmlns:a16="http://schemas.microsoft.com/office/drawing/2014/main" id="{C440B754-2E81-4226-B20B-757F6BBDC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9" name="Freeform 35">
                  <a:extLst>
                    <a:ext uri="{FF2B5EF4-FFF2-40B4-BE49-F238E27FC236}">
                      <a16:creationId xmlns:a16="http://schemas.microsoft.com/office/drawing/2014/main" id="{0F45674C-18FC-4A43-A89D-8929D442E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0" name="Freeform 36">
                  <a:extLst>
                    <a:ext uri="{FF2B5EF4-FFF2-40B4-BE49-F238E27FC236}">
                      <a16:creationId xmlns:a16="http://schemas.microsoft.com/office/drawing/2014/main" id="{4EEA6C88-B36B-4F00-A1FE-DE80B0B3B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1" name="Freeform 37">
                  <a:extLst>
                    <a:ext uri="{FF2B5EF4-FFF2-40B4-BE49-F238E27FC236}">
                      <a16:creationId xmlns:a16="http://schemas.microsoft.com/office/drawing/2014/main" id="{157F7FDD-9AA6-44CF-A777-14847FDA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2" name="Freeform 38">
                  <a:extLst>
                    <a:ext uri="{FF2B5EF4-FFF2-40B4-BE49-F238E27FC236}">
                      <a16:creationId xmlns:a16="http://schemas.microsoft.com/office/drawing/2014/main" id="{3CBE0767-1C06-4DA5-9E32-E75598329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3" name="Freeform 39">
                  <a:extLst>
                    <a:ext uri="{FF2B5EF4-FFF2-40B4-BE49-F238E27FC236}">
                      <a16:creationId xmlns:a16="http://schemas.microsoft.com/office/drawing/2014/main" id="{85313101-D503-405F-BF8D-21623B494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4" name="Freeform 40">
                  <a:extLst>
                    <a:ext uri="{FF2B5EF4-FFF2-40B4-BE49-F238E27FC236}">
                      <a16:creationId xmlns:a16="http://schemas.microsoft.com/office/drawing/2014/main" id="{05620F1A-984D-4FF3-9C3B-5C91DE34E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5" name="Freeform 41">
                  <a:extLst>
                    <a:ext uri="{FF2B5EF4-FFF2-40B4-BE49-F238E27FC236}">
                      <a16:creationId xmlns:a16="http://schemas.microsoft.com/office/drawing/2014/main" id="{3710DE22-6BE1-4B2F-8B27-440DAA083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6" name="Freeform 42">
                  <a:extLst>
                    <a:ext uri="{FF2B5EF4-FFF2-40B4-BE49-F238E27FC236}">
                      <a16:creationId xmlns:a16="http://schemas.microsoft.com/office/drawing/2014/main" id="{615FA548-C071-4347-866C-4CFF117B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7" name="Freeform 43">
                  <a:extLst>
                    <a:ext uri="{FF2B5EF4-FFF2-40B4-BE49-F238E27FC236}">
                      <a16:creationId xmlns:a16="http://schemas.microsoft.com/office/drawing/2014/main" id="{F2E8C4AA-0BBE-44CC-9103-FD08D58E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8" name="Freeform 44">
                  <a:extLst>
                    <a:ext uri="{FF2B5EF4-FFF2-40B4-BE49-F238E27FC236}">
                      <a16:creationId xmlns:a16="http://schemas.microsoft.com/office/drawing/2014/main" id="{52EDF9ED-9F9C-412F-B718-AB387E63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9" name="Freeform 45">
                  <a:extLst>
                    <a:ext uri="{FF2B5EF4-FFF2-40B4-BE49-F238E27FC236}">
                      <a16:creationId xmlns:a16="http://schemas.microsoft.com/office/drawing/2014/main" id="{35E652FE-9CB7-4B26-8DBC-4484B0C5C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0" name="Freeform 46">
                  <a:extLst>
                    <a:ext uri="{FF2B5EF4-FFF2-40B4-BE49-F238E27FC236}">
                      <a16:creationId xmlns:a16="http://schemas.microsoft.com/office/drawing/2014/main" id="{2FF92D71-6841-4B77-9A90-5BEFABCA3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1" name="Freeform 47">
                  <a:extLst>
                    <a:ext uri="{FF2B5EF4-FFF2-40B4-BE49-F238E27FC236}">
                      <a16:creationId xmlns:a16="http://schemas.microsoft.com/office/drawing/2014/main" id="{E7D1E9FC-CB72-4E45-84BF-43CD7477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2" name="Freeform 48">
                  <a:extLst>
                    <a:ext uri="{FF2B5EF4-FFF2-40B4-BE49-F238E27FC236}">
                      <a16:creationId xmlns:a16="http://schemas.microsoft.com/office/drawing/2014/main" id="{4BBB2FC8-995F-4728-8952-083E27030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3" name="Freeform 49">
                  <a:extLst>
                    <a:ext uri="{FF2B5EF4-FFF2-40B4-BE49-F238E27FC236}">
                      <a16:creationId xmlns:a16="http://schemas.microsoft.com/office/drawing/2014/main" id="{7FE44BD2-44C9-4856-B266-41A1030EB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4" name="Freeform 50">
                  <a:extLst>
                    <a:ext uri="{FF2B5EF4-FFF2-40B4-BE49-F238E27FC236}">
                      <a16:creationId xmlns:a16="http://schemas.microsoft.com/office/drawing/2014/main" id="{9CF5DD25-AA34-4864-A758-554021032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5" name="Freeform 51">
                  <a:extLst>
                    <a:ext uri="{FF2B5EF4-FFF2-40B4-BE49-F238E27FC236}">
                      <a16:creationId xmlns:a16="http://schemas.microsoft.com/office/drawing/2014/main" id="{95B15711-D240-41E7-9014-1C99D660C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6" name="Freeform 52">
                  <a:extLst>
                    <a:ext uri="{FF2B5EF4-FFF2-40B4-BE49-F238E27FC236}">
                      <a16:creationId xmlns:a16="http://schemas.microsoft.com/office/drawing/2014/main" id="{1E761D97-3201-4B44-8079-84EA6D4CC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7" name="Freeform 53">
                  <a:extLst>
                    <a:ext uri="{FF2B5EF4-FFF2-40B4-BE49-F238E27FC236}">
                      <a16:creationId xmlns:a16="http://schemas.microsoft.com/office/drawing/2014/main" id="{239267D6-08D9-487D-8C2C-C848A9065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8" name="Freeform 54">
                  <a:extLst>
                    <a:ext uri="{FF2B5EF4-FFF2-40B4-BE49-F238E27FC236}">
                      <a16:creationId xmlns:a16="http://schemas.microsoft.com/office/drawing/2014/main" id="{8ECCEC98-D34C-4EA9-A11E-8AAF79892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9" name="Freeform 55">
                  <a:extLst>
                    <a:ext uri="{FF2B5EF4-FFF2-40B4-BE49-F238E27FC236}">
                      <a16:creationId xmlns:a16="http://schemas.microsoft.com/office/drawing/2014/main" id="{EE4032E4-C9CB-4F0F-BF8C-F8F634E6F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0" name="Freeform 56">
                  <a:extLst>
                    <a:ext uri="{FF2B5EF4-FFF2-40B4-BE49-F238E27FC236}">
                      <a16:creationId xmlns:a16="http://schemas.microsoft.com/office/drawing/2014/main" id="{4E6FB518-1BB2-4C9A-BB72-CCB896788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1" name="Freeform 57">
                  <a:extLst>
                    <a:ext uri="{FF2B5EF4-FFF2-40B4-BE49-F238E27FC236}">
                      <a16:creationId xmlns:a16="http://schemas.microsoft.com/office/drawing/2014/main" id="{AFF5F82A-CFBF-4D80-9DEB-AB0042AAD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2" name="Freeform 58">
                  <a:extLst>
                    <a:ext uri="{FF2B5EF4-FFF2-40B4-BE49-F238E27FC236}">
                      <a16:creationId xmlns:a16="http://schemas.microsoft.com/office/drawing/2014/main" id="{1C69F4D3-FFAE-4EFD-BE5A-AB3FC725C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3" name="Freeform 59">
                  <a:extLst>
                    <a:ext uri="{FF2B5EF4-FFF2-40B4-BE49-F238E27FC236}">
                      <a16:creationId xmlns:a16="http://schemas.microsoft.com/office/drawing/2014/main" id="{9E52C657-175D-4985-92EC-D3498B1FE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4" name="Freeform 60">
                  <a:extLst>
                    <a:ext uri="{FF2B5EF4-FFF2-40B4-BE49-F238E27FC236}">
                      <a16:creationId xmlns:a16="http://schemas.microsoft.com/office/drawing/2014/main" id="{B8CDABE7-C941-44A8-8044-067DFC874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5" name="Freeform 61">
                  <a:extLst>
                    <a:ext uri="{FF2B5EF4-FFF2-40B4-BE49-F238E27FC236}">
                      <a16:creationId xmlns:a16="http://schemas.microsoft.com/office/drawing/2014/main" id="{C658D1D8-F43F-42DD-AA97-59CB2EB38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" name="Freeform 62">
                  <a:extLst>
                    <a:ext uri="{FF2B5EF4-FFF2-40B4-BE49-F238E27FC236}">
                      <a16:creationId xmlns:a16="http://schemas.microsoft.com/office/drawing/2014/main" id="{BD0E1622-1207-4EB8-A7B1-DEC8DC1EF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7" name="Freeform 63">
                  <a:extLst>
                    <a:ext uri="{FF2B5EF4-FFF2-40B4-BE49-F238E27FC236}">
                      <a16:creationId xmlns:a16="http://schemas.microsoft.com/office/drawing/2014/main" id="{750DE6E6-589F-477A-85CF-4B624EF11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8" name="Freeform 64">
                  <a:extLst>
                    <a:ext uri="{FF2B5EF4-FFF2-40B4-BE49-F238E27FC236}">
                      <a16:creationId xmlns:a16="http://schemas.microsoft.com/office/drawing/2014/main" id="{15BF9AB8-A7AA-4DD9-8A11-A8EE35B45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9" name="Freeform 65">
                  <a:extLst>
                    <a:ext uri="{FF2B5EF4-FFF2-40B4-BE49-F238E27FC236}">
                      <a16:creationId xmlns:a16="http://schemas.microsoft.com/office/drawing/2014/main" id="{5BF432B5-0D19-4AE0-B0D8-F8AB50CFA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0" name="Freeform 66">
                  <a:extLst>
                    <a:ext uri="{FF2B5EF4-FFF2-40B4-BE49-F238E27FC236}">
                      <a16:creationId xmlns:a16="http://schemas.microsoft.com/office/drawing/2014/main" id="{2B315046-DE86-4B50-8B37-EFCBC2B8B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1" name="Freeform 67">
                  <a:extLst>
                    <a:ext uri="{FF2B5EF4-FFF2-40B4-BE49-F238E27FC236}">
                      <a16:creationId xmlns:a16="http://schemas.microsoft.com/office/drawing/2014/main" id="{A1E37854-1B06-4D40-9282-E84AE32D4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2" name="Freeform 69">
                  <a:extLst>
                    <a:ext uri="{FF2B5EF4-FFF2-40B4-BE49-F238E27FC236}">
                      <a16:creationId xmlns:a16="http://schemas.microsoft.com/office/drawing/2014/main" id="{2C20F714-FA08-4C2D-8D5F-05A1EBE1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3" name="Freeform 70">
                  <a:extLst>
                    <a:ext uri="{FF2B5EF4-FFF2-40B4-BE49-F238E27FC236}">
                      <a16:creationId xmlns:a16="http://schemas.microsoft.com/office/drawing/2014/main" id="{36DDB1B0-BACB-4639-89D7-6D192E09A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" name="文本框 557">
              <a:extLst>
                <a:ext uri="{FF2B5EF4-FFF2-40B4-BE49-F238E27FC236}">
                  <a16:creationId xmlns:a16="http://schemas.microsoft.com/office/drawing/2014/main" id="{772F6D46-41BB-4BB5-A80B-C751472CA1DE}"/>
                </a:ext>
              </a:extLst>
            </p:cNvPr>
            <p:cNvSpPr txBox="1"/>
            <p:nvPr/>
          </p:nvSpPr>
          <p:spPr>
            <a:xfrm>
              <a:off x="2074689" y="2393691"/>
              <a:ext cx="3647997" cy="548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74217" y="2566416"/>
            <a:ext cx="7681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4327" y="3573518"/>
            <a:ext cx="778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0582" y="4597646"/>
            <a:ext cx="787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7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 descr="Shape&#10;&#10;Description automatically generated">
            <a:extLst>
              <a:ext uri="{FF2B5EF4-FFF2-40B4-BE49-F238E27FC236}">
                <a16:creationId xmlns:a16="http://schemas.microsoft.com/office/drawing/2014/main" id="{90F0B611-A5A0-4795-93DF-14ADD9110C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3637" y="3958554"/>
            <a:ext cx="2905066" cy="2915553"/>
          </a:xfrm>
          <a:prstGeom prst="rect">
            <a:avLst/>
          </a:prstGeom>
        </p:spPr>
      </p:pic>
      <p:sp>
        <p:nvSpPr>
          <p:cNvPr id="118" name="思想气泡: 云 18">
            <a:extLst>
              <a:ext uri="{FF2B5EF4-FFF2-40B4-BE49-F238E27FC236}">
                <a16:creationId xmlns:a16="http://schemas.microsoft.com/office/drawing/2014/main" id="{732CDF00-03F7-41E7-A0C3-405EB39B5CF9}"/>
              </a:ext>
            </a:extLst>
          </p:cNvPr>
          <p:cNvSpPr/>
          <p:nvPr/>
        </p:nvSpPr>
        <p:spPr>
          <a:xfrm>
            <a:off x="2660250" y="1"/>
            <a:ext cx="9495371" cy="3958553"/>
          </a:xfrm>
          <a:prstGeom prst="cloudCallout">
            <a:avLst>
              <a:gd name="adj1" fmla="val -57376"/>
              <a:gd name="adj2" fmla="val 659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6F4EE2F4-2376-41CC-8EB4-6D188A92FABB}"/>
              </a:ext>
            </a:extLst>
          </p:cNvPr>
          <p:cNvSpPr/>
          <p:nvPr/>
        </p:nvSpPr>
        <p:spPr>
          <a:xfrm>
            <a:off x="3830456" y="423496"/>
            <a:ext cx="7557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hiểu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trúc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hay.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7821" y="583261"/>
            <a:ext cx="250242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VẬN DỤNG, TRẢI NGHIỆM</a:t>
            </a:r>
            <a:endParaRPr lang="en-US" sz="42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0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439640" y="-2676907"/>
            <a:ext cx="7201369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Xin</a:t>
            </a:r>
            <a:r>
              <a:rPr kumimoji="0" lang="en-US" sz="8000" b="1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80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80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1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8000" b="1" kern="10" baseline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ẹn</a:t>
            </a:r>
            <a:r>
              <a:rPr lang="en-US" sz="8000" b="1" kern="10" baseline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baseline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80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87838" y="162360"/>
            <a:ext cx="10522857" cy="3512995"/>
          </a:xfrm>
          <a:prstGeom prst="snip2Diag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086681" y="3951210"/>
            <a:ext cx="10161328" cy="228662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ngõ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Vi vu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93193-3606-45CA-8D8C-20A12BC78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07" y="909264"/>
            <a:ext cx="4848558" cy="267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716"/>
            <a:ext cx="3514207" cy="526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009536-A100-4E4F-A4BF-8EBC98B559C2}"/>
              </a:ext>
            </a:extLst>
          </p:cNvPr>
          <p:cNvSpPr txBox="1"/>
          <p:nvPr/>
        </p:nvSpPr>
        <p:spPr>
          <a:xfrm flipH="1">
            <a:off x="2212848" y="182969"/>
            <a:ext cx="754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3541366" y="4141743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358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63552" y="135727"/>
            <a:ext cx="10522857" cy="3947386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953515" y="4246575"/>
            <a:ext cx="10522857" cy="193907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ran.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CD7B1-EB64-4338-B530-9D31663AE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02" y="870086"/>
            <a:ext cx="7789491" cy="3094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647"/>
            <a:ext cx="3724835" cy="670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B627A9-A86E-406C-ABF5-BCF75AACDAC3}"/>
              </a:ext>
            </a:extLst>
          </p:cNvPr>
          <p:cNvSpPr txBox="1"/>
          <p:nvPr/>
        </p:nvSpPr>
        <p:spPr>
          <a:xfrm flipH="1">
            <a:off x="2295144" y="166573"/>
            <a:ext cx="725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72534" y="4246576"/>
            <a:ext cx="406146" cy="396203"/>
          </a:xfrm>
          <a:prstGeom prst="ellipse">
            <a:avLst/>
          </a:prstGeom>
          <a:solidFill>
            <a:srgbClr val="FE10DC"/>
          </a:solidFill>
          <a:ln>
            <a:solidFill>
              <a:srgbClr val="FE10D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9546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36917" y="899207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5647"/>
            <a:ext cx="3542739" cy="6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43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5822" y="1033294"/>
            <a:ext cx="2100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6148" y="2378749"/>
            <a:ext cx="5722762" cy="1451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Cuốn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sách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1649589" y="4966971"/>
            <a:ext cx="1304625" cy="141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711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448056"/>
            <a:ext cx="11027664" cy="587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10259" y="801624"/>
            <a:ext cx="101014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  <a:ea typeface="Arial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  <a:ea typeface="Arial" pitchFamily="34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ea typeface="Arial" pitchFamily="34" charset="0"/>
                <a:cs typeface="Times New Roman" pitchFamily="18" charset="0"/>
              </a:rPr>
              <a:t>ngày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  <a:ea typeface="Arial" pitchFamily="34" charset="0"/>
                <a:cs typeface="Times New Roman" pitchFamily="18" charset="0"/>
              </a:rPr>
              <a:t>26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ea typeface="Arial" pitchFamily="34" charset="0"/>
                <a:cs typeface="Times New Roman" pitchFamily="18" charset="0"/>
              </a:rPr>
              <a:t>tháng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ea typeface="Arial" pitchFamily="34" charset="0"/>
                <a:cs typeface="Times New Roman" pitchFamily="18" charset="0"/>
              </a:rPr>
              <a:t> 10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ea typeface="Arial" pitchFamily="34" charset="0"/>
                <a:cs typeface="Times New Roman" pitchFamily="18" charset="0"/>
              </a:rPr>
              <a:t>năm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ea typeface="Arial" pitchFamily="34" charset="0"/>
                <a:cs typeface="Times New Roman" pitchFamily="18" charset="0"/>
              </a:rPr>
              <a:t> 2021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28088" y="2503932"/>
            <a:ext cx="7162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Đọc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Cuốn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sách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của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P001 4 hàng" pitchFamily="34" charset="0"/>
                <a:cs typeface="Times New Roman" pitchFamily="18" charset="0"/>
              </a:rPr>
              <a:t>em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03726" y="1680972"/>
            <a:ext cx="6877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Việt</a:t>
            </a:r>
            <a:r>
              <a:rPr lang="en-US" sz="44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4637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oud 39">
            <a:extLst>
              <a:ext uri="{FF2B5EF4-FFF2-40B4-BE49-F238E27FC236}">
                <a16:creationId xmlns:a16="http://schemas.microsoft.com/office/drawing/2014/main" id="{F5AAF493-5653-4C39-BED4-A6416776001E}"/>
              </a:ext>
            </a:extLst>
          </p:cNvPr>
          <p:cNvSpPr/>
          <p:nvPr/>
        </p:nvSpPr>
        <p:spPr>
          <a:xfrm>
            <a:off x="483371" y="346621"/>
            <a:ext cx="4326373" cy="107388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组合 376">
            <a:extLst>
              <a:ext uri="{FF2B5EF4-FFF2-40B4-BE49-F238E27FC236}">
                <a16:creationId xmlns:a16="http://schemas.microsoft.com/office/drawing/2014/main" id="{8C10CE66-BDD0-4959-9ADB-3E4F1FEC2911}"/>
              </a:ext>
            </a:extLst>
          </p:cNvPr>
          <p:cNvGrpSpPr/>
          <p:nvPr/>
        </p:nvGrpSpPr>
        <p:grpSpPr>
          <a:xfrm>
            <a:off x="1185719" y="2085558"/>
            <a:ext cx="9824483" cy="1071685"/>
            <a:chOff x="2972472" y="1362075"/>
            <a:chExt cx="5830217" cy="2354874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9D814CD1-6510-44B2-9DA1-AA1D69EEC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EEA50CB7-52BE-4325-AC48-3B53B633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60" name="组合 375">
              <a:extLst>
                <a:ext uri="{FF2B5EF4-FFF2-40B4-BE49-F238E27FC236}">
                  <a16:creationId xmlns:a16="http://schemas.microsoft.com/office/drawing/2014/main" id="{D54E4ACB-BD10-44B6-A983-BE6DFF0998BE}"/>
                </a:ext>
              </a:extLst>
            </p:cNvPr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699B87A9-4E0C-47FB-92B3-DCBD06AC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4F0CB2CA-E07B-489E-8579-FBFA747B8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4" name="Freeform 17">
                <a:extLst>
                  <a:ext uri="{FF2B5EF4-FFF2-40B4-BE49-F238E27FC236}">
                    <a16:creationId xmlns:a16="http://schemas.microsoft.com/office/drawing/2014/main" id="{C27F5B8E-765F-4292-9126-3DDF7208B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E1605E9E-29E1-464E-884D-EACD21156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" name="Freeform 19">
                <a:extLst>
                  <a:ext uri="{FF2B5EF4-FFF2-40B4-BE49-F238E27FC236}">
                    <a16:creationId xmlns:a16="http://schemas.microsoft.com/office/drawing/2014/main" id="{F20721D0-BC9B-4231-92E7-3D89695DD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B86F5EE2-B38C-410B-8D27-BB0249010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7C607BB8-0F98-4FC4-80B4-AFD24C35E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97F795B1-60EA-41ED-852B-92B1F8555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0" name="Freeform 23">
                <a:extLst>
                  <a:ext uri="{FF2B5EF4-FFF2-40B4-BE49-F238E27FC236}">
                    <a16:creationId xmlns:a16="http://schemas.microsoft.com/office/drawing/2014/main" id="{AAE9C798-737C-4EFC-AF2B-9683A700A0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EEEF3D6F-8A6A-457E-A9B2-8CE92C1D6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658E1184-F4ED-4B00-86B9-94FC69596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B1290F17-7706-45F1-8162-DBAC7690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5B889117-AF08-45ED-83B5-1D1A816BC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A0744315-010D-465C-BA11-64EBB5E2A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6" name="Freeform 29">
                <a:extLst>
                  <a:ext uri="{FF2B5EF4-FFF2-40B4-BE49-F238E27FC236}">
                    <a16:creationId xmlns:a16="http://schemas.microsoft.com/office/drawing/2014/main" id="{4E2AB258-7B49-4A80-91AD-BD486102E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7" name="Freeform 30">
                <a:extLst>
                  <a:ext uri="{FF2B5EF4-FFF2-40B4-BE49-F238E27FC236}">
                    <a16:creationId xmlns:a16="http://schemas.microsoft.com/office/drawing/2014/main" id="{7815687A-A1BE-491D-97F7-651BC0939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8C3E475F-77D3-41C2-8964-D532BA777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9" name="Freeform 32">
                <a:extLst>
                  <a:ext uri="{FF2B5EF4-FFF2-40B4-BE49-F238E27FC236}">
                    <a16:creationId xmlns:a16="http://schemas.microsoft.com/office/drawing/2014/main" id="{742B8375-8E0C-427D-87E9-A0EC7E4DB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0" name="Freeform 33">
                <a:extLst>
                  <a:ext uri="{FF2B5EF4-FFF2-40B4-BE49-F238E27FC236}">
                    <a16:creationId xmlns:a16="http://schemas.microsoft.com/office/drawing/2014/main" id="{8B231DDB-01F6-43D3-9D9B-31F173A2A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F6F7A12A-65DE-40BC-90B6-9D6001F64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" name="Freeform 35">
                <a:extLst>
                  <a:ext uri="{FF2B5EF4-FFF2-40B4-BE49-F238E27FC236}">
                    <a16:creationId xmlns:a16="http://schemas.microsoft.com/office/drawing/2014/main" id="{3E4629D4-2C6B-498B-AE01-914C563E5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3" name="Freeform 36">
                <a:extLst>
                  <a:ext uri="{FF2B5EF4-FFF2-40B4-BE49-F238E27FC236}">
                    <a16:creationId xmlns:a16="http://schemas.microsoft.com/office/drawing/2014/main" id="{18E175B7-2802-4192-B8D0-5545C88D4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4" name="Freeform 37">
                <a:extLst>
                  <a:ext uri="{FF2B5EF4-FFF2-40B4-BE49-F238E27FC236}">
                    <a16:creationId xmlns:a16="http://schemas.microsoft.com/office/drawing/2014/main" id="{66301DC8-9905-450C-B4AB-8BB9FF90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5" name="Freeform 38">
                <a:extLst>
                  <a:ext uri="{FF2B5EF4-FFF2-40B4-BE49-F238E27FC236}">
                    <a16:creationId xmlns:a16="http://schemas.microsoft.com/office/drawing/2014/main" id="{A24E409C-38C0-4CFD-9B8A-DD5D14D5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6" name="Freeform 39">
                <a:extLst>
                  <a:ext uri="{FF2B5EF4-FFF2-40B4-BE49-F238E27FC236}">
                    <a16:creationId xmlns:a16="http://schemas.microsoft.com/office/drawing/2014/main" id="{0933AF9E-A21D-4A17-9A17-CB70C5F5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id="{953268CA-429F-4DBB-B307-88A2FE2E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8" name="Freeform 41">
                <a:extLst>
                  <a:ext uri="{FF2B5EF4-FFF2-40B4-BE49-F238E27FC236}">
                    <a16:creationId xmlns:a16="http://schemas.microsoft.com/office/drawing/2014/main" id="{58820F88-C480-41AA-98EF-A512214D0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9" name="Freeform 42">
                <a:extLst>
                  <a:ext uri="{FF2B5EF4-FFF2-40B4-BE49-F238E27FC236}">
                    <a16:creationId xmlns:a16="http://schemas.microsoft.com/office/drawing/2014/main" id="{AD048C81-8D88-4D99-B4FC-0C9A7029C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0" name="Freeform 43">
                <a:extLst>
                  <a:ext uri="{FF2B5EF4-FFF2-40B4-BE49-F238E27FC236}">
                    <a16:creationId xmlns:a16="http://schemas.microsoft.com/office/drawing/2014/main" id="{0997E45B-74A3-490D-B726-9E559F0C4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1" name="Freeform 44">
                <a:extLst>
                  <a:ext uri="{FF2B5EF4-FFF2-40B4-BE49-F238E27FC236}">
                    <a16:creationId xmlns:a16="http://schemas.microsoft.com/office/drawing/2014/main" id="{C0D2719B-3B9F-42AD-B45D-F0206C405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" name="Freeform 45">
                <a:extLst>
                  <a:ext uri="{FF2B5EF4-FFF2-40B4-BE49-F238E27FC236}">
                    <a16:creationId xmlns:a16="http://schemas.microsoft.com/office/drawing/2014/main" id="{4321834E-943D-4CD3-81BE-2A3774792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3" name="Freeform 46">
                <a:extLst>
                  <a:ext uri="{FF2B5EF4-FFF2-40B4-BE49-F238E27FC236}">
                    <a16:creationId xmlns:a16="http://schemas.microsoft.com/office/drawing/2014/main" id="{35247AE4-B519-4819-A0C7-9498B0E60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4" name="Freeform 47">
                <a:extLst>
                  <a:ext uri="{FF2B5EF4-FFF2-40B4-BE49-F238E27FC236}">
                    <a16:creationId xmlns:a16="http://schemas.microsoft.com/office/drawing/2014/main" id="{24F369A7-8E09-490B-9324-0BA2AF46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5" name="Freeform 48">
                <a:extLst>
                  <a:ext uri="{FF2B5EF4-FFF2-40B4-BE49-F238E27FC236}">
                    <a16:creationId xmlns:a16="http://schemas.microsoft.com/office/drawing/2014/main" id="{5145984B-8581-4901-8F70-E683354AA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6" name="Freeform 49">
                <a:extLst>
                  <a:ext uri="{FF2B5EF4-FFF2-40B4-BE49-F238E27FC236}">
                    <a16:creationId xmlns:a16="http://schemas.microsoft.com/office/drawing/2014/main" id="{95A8E162-A7AC-48DB-B2C6-9A3EC6C81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7" name="Freeform 50">
                <a:extLst>
                  <a:ext uri="{FF2B5EF4-FFF2-40B4-BE49-F238E27FC236}">
                    <a16:creationId xmlns:a16="http://schemas.microsoft.com/office/drawing/2014/main" id="{31CCA9A1-EED9-4277-A727-CDC5048E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8" name="Freeform 51">
                <a:extLst>
                  <a:ext uri="{FF2B5EF4-FFF2-40B4-BE49-F238E27FC236}">
                    <a16:creationId xmlns:a16="http://schemas.microsoft.com/office/drawing/2014/main" id="{3C233142-5A99-4DE3-A64D-9978BCB4E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9" name="Freeform 52">
                <a:extLst>
                  <a:ext uri="{FF2B5EF4-FFF2-40B4-BE49-F238E27FC236}">
                    <a16:creationId xmlns:a16="http://schemas.microsoft.com/office/drawing/2014/main" id="{86EF95A8-295F-4F1C-AA46-601BFBA34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0" name="Freeform 53">
                <a:extLst>
                  <a:ext uri="{FF2B5EF4-FFF2-40B4-BE49-F238E27FC236}">
                    <a16:creationId xmlns:a16="http://schemas.microsoft.com/office/drawing/2014/main" id="{FB65AD73-D34C-4B9E-A221-ADEEAE197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1" name="Freeform 54">
                <a:extLst>
                  <a:ext uri="{FF2B5EF4-FFF2-40B4-BE49-F238E27FC236}">
                    <a16:creationId xmlns:a16="http://schemas.microsoft.com/office/drawing/2014/main" id="{582D1FC8-BA2F-47E1-89F6-66110D70F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2" name="Freeform 55">
                <a:extLst>
                  <a:ext uri="{FF2B5EF4-FFF2-40B4-BE49-F238E27FC236}">
                    <a16:creationId xmlns:a16="http://schemas.microsoft.com/office/drawing/2014/main" id="{21DC7DC5-43E0-4068-BABB-70AB92529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Freeform 56">
                <a:extLst>
                  <a:ext uri="{FF2B5EF4-FFF2-40B4-BE49-F238E27FC236}">
                    <a16:creationId xmlns:a16="http://schemas.microsoft.com/office/drawing/2014/main" id="{402D74B5-2D9E-428B-8E80-034B4F425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4" name="Freeform 57">
                <a:extLst>
                  <a:ext uri="{FF2B5EF4-FFF2-40B4-BE49-F238E27FC236}">
                    <a16:creationId xmlns:a16="http://schemas.microsoft.com/office/drawing/2014/main" id="{A08F5857-7C75-430F-93DF-5A61A62CE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5" name="Freeform 58">
                <a:extLst>
                  <a:ext uri="{FF2B5EF4-FFF2-40B4-BE49-F238E27FC236}">
                    <a16:creationId xmlns:a16="http://schemas.microsoft.com/office/drawing/2014/main" id="{C1B53640-9D01-49D7-9C10-6C3EBAD21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6" name="Freeform 59">
                <a:extLst>
                  <a:ext uri="{FF2B5EF4-FFF2-40B4-BE49-F238E27FC236}">
                    <a16:creationId xmlns:a16="http://schemas.microsoft.com/office/drawing/2014/main" id="{7AC59204-D0B1-4647-A5CF-1AC70BD4B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7" name="Freeform 60">
                <a:extLst>
                  <a:ext uri="{FF2B5EF4-FFF2-40B4-BE49-F238E27FC236}">
                    <a16:creationId xmlns:a16="http://schemas.microsoft.com/office/drawing/2014/main" id="{43351274-5119-4DA3-81C6-3FB8B654E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8" name="Freeform 61">
                <a:extLst>
                  <a:ext uri="{FF2B5EF4-FFF2-40B4-BE49-F238E27FC236}">
                    <a16:creationId xmlns:a16="http://schemas.microsoft.com/office/drawing/2014/main" id="{E853A607-4F9D-44F6-916A-A500BD60C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9" name="Freeform 62">
                <a:extLst>
                  <a:ext uri="{FF2B5EF4-FFF2-40B4-BE49-F238E27FC236}">
                    <a16:creationId xmlns:a16="http://schemas.microsoft.com/office/drawing/2014/main" id="{7C11E08C-59AE-45BD-A6B6-CAD16B90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0" name="Freeform 63">
                <a:extLst>
                  <a:ext uri="{FF2B5EF4-FFF2-40B4-BE49-F238E27FC236}">
                    <a16:creationId xmlns:a16="http://schemas.microsoft.com/office/drawing/2014/main" id="{29306C7B-DBAD-453A-B910-EFF781FA4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1" name="Freeform 64">
                <a:extLst>
                  <a:ext uri="{FF2B5EF4-FFF2-40B4-BE49-F238E27FC236}">
                    <a16:creationId xmlns:a16="http://schemas.microsoft.com/office/drawing/2014/main" id="{59CAC46F-B088-4253-BFD9-8020952B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2" name="Freeform 65">
                <a:extLst>
                  <a:ext uri="{FF2B5EF4-FFF2-40B4-BE49-F238E27FC236}">
                    <a16:creationId xmlns:a16="http://schemas.microsoft.com/office/drawing/2014/main" id="{1D540B57-E556-40FC-9FAE-2EA547DF5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3" name="Freeform 66">
                <a:extLst>
                  <a:ext uri="{FF2B5EF4-FFF2-40B4-BE49-F238E27FC236}">
                    <a16:creationId xmlns:a16="http://schemas.microsoft.com/office/drawing/2014/main" id="{6C7ADA69-A150-4F59-8781-400DDB743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4" name="Freeform 67">
                <a:extLst>
                  <a:ext uri="{FF2B5EF4-FFF2-40B4-BE49-F238E27FC236}">
                    <a16:creationId xmlns:a16="http://schemas.microsoft.com/office/drawing/2014/main" id="{50E91A3D-04D1-43F4-8EF6-C634B8F4B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5" name="Freeform 69">
                <a:extLst>
                  <a:ext uri="{FF2B5EF4-FFF2-40B4-BE49-F238E27FC236}">
                    <a16:creationId xmlns:a16="http://schemas.microsoft.com/office/drawing/2014/main" id="{51869C7D-A071-4C3B-AA4A-35AD720C2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6" name="Freeform 70">
                <a:extLst>
                  <a:ext uri="{FF2B5EF4-FFF2-40B4-BE49-F238E27FC236}">
                    <a16:creationId xmlns:a16="http://schemas.microsoft.com/office/drawing/2014/main" id="{A2B6B917-4AC1-452F-97E0-1859622E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8" name="组合 376">
            <a:extLst>
              <a:ext uri="{FF2B5EF4-FFF2-40B4-BE49-F238E27FC236}">
                <a16:creationId xmlns:a16="http://schemas.microsoft.com/office/drawing/2014/main" id="{3771AA23-F988-46C8-890A-D5DE5A31941E}"/>
              </a:ext>
            </a:extLst>
          </p:cNvPr>
          <p:cNvGrpSpPr/>
          <p:nvPr/>
        </p:nvGrpSpPr>
        <p:grpSpPr>
          <a:xfrm>
            <a:off x="1039721" y="3166479"/>
            <a:ext cx="9824483" cy="994041"/>
            <a:chOff x="2972472" y="1362075"/>
            <a:chExt cx="5830217" cy="2354874"/>
          </a:xfrm>
        </p:grpSpPr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CB7F37B2-8C66-4BD6-8A7B-09ABF6CA0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4" y="1920874"/>
              <a:ext cx="5197475" cy="1705514"/>
            </a:xfrm>
            <a:custGeom>
              <a:avLst/>
              <a:gdLst>
                <a:gd name="T0" fmla="*/ 4 w 1226"/>
                <a:gd name="T1" fmla="*/ 50 h 234"/>
                <a:gd name="T2" fmla="*/ 61 w 1226"/>
                <a:gd name="T3" fmla="*/ 44 h 234"/>
                <a:gd name="T4" fmla="*/ 73 w 1226"/>
                <a:gd name="T5" fmla="*/ 44 h 234"/>
                <a:gd name="T6" fmla="*/ 427 w 1226"/>
                <a:gd name="T7" fmla="*/ 55 h 234"/>
                <a:gd name="T8" fmla="*/ 530 w 1226"/>
                <a:gd name="T9" fmla="*/ 58 h 234"/>
                <a:gd name="T10" fmla="*/ 1036 w 1226"/>
                <a:gd name="T11" fmla="*/ 18 h 234"/>
                <a:gd name="T12" fmla="*/ 1161 w 1226"/>
                <a:gd name="T13" fmla="*/ 22 h 234"/>
                <a:gd name="T14" fmla="*/ 1135 w 1226"/>
                <a:gd name="T15" fmla="*/ 177 h 234"/>
                <a:gd name="T16" fmla="*/ 1021 w 1226"/>
                <a:gd name="T17" fmla="*/ 209 h 234"/>
                <a:gd name="T18" fmla="*/ 868 w 1226"/>
                <a:gd name="T19" fmla="*/ 217 h 234"/>
                <a:gd name="T20" fmla="*/ 691 w 1226"/>
                <a:gd name="T21" fmla="*/ 231 h 234"/>
                <a:gd name="T22" fmla="*/ 554 w 1226"/>
                <a:gd name="T23" fmla="*/ 233 h 234"/>
                <a:gd name="T24" fmla="*/ 613 w 1226"/>
                <a:gd name="T25" fmla="*/ 234 h 234"/>
                <a:gd name="T26" fmla="*/ 459 w 1226"/>
                <a:gd name="T27" fmla="*/ 233 h 234"/>
                <a:gd name="T28" fmla="*/ 314 w 1226"/>
                <a:gd name="T29" fmla="*/ 233 h 234"/>
                <a:gd name="T30" fmla="*/ 148 w 1226"/>
                <a:gd name="T31" fmla="*/ 226 h 234"/>
                <a:gd name="T32" fmla="*/ 68 w 1226"/>
                <a:gd name="T33" fmla="*/ 219 h 234"/>
                <a:gd name="T34" fmla="*/ 10 w 1226"/>
                <a:gd name="T35" fmla="*/ 203 h 234"/>
                <a:gd name="T36" fmla="*/ 7 w 1226"/>
                <a:gd name="T37" fmla="*/ 166 h 234"/>
                <a:gd name="T38" fmla="*/ 4 w 1226"/>
                <a:gd name="T39" fmla="*/ 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6" h="234">
                  <a:moveTo>
                    <a:pt x="4" y="50"/>
                  </a:moveTo>
                  <a:cubicBezTo>
                    <a:pt x="9" y="42"/>
                    <a:pt x="42" y="43"/>
                    <a:pt x="61" y="44"/>
                  </a:cubicBezTo>
                  <a:cubicBezTo>
                    <a:pt x="66" y="44"/>
                    <a:pt x="71" y="44"/>
                    <a:pt x="73" y="44"/>
                  </a:cubicBezTo>
                  <a:cubicBezTo>
                    <a:pt x="191" y="44"/>
                    <a:pt x="309" y="52"/>
                    <a:pt x="427" y="55"/>
                  </a:cubicBezTo>
                  <a:cubicBezTo>
                    <a:pt x="461" y="56"/>
                    <a:pt x="496" y="57"/>
                    <a:pt x="530" y="58"/>
                  </a:cubicBezTo>
                  <a:cubicBezTo>
                    <a:pt x="643" y="63"/>
                    <a:pt x="979" y="30"/>
                    <a:pt x="1036" y="18"/>
                  </a:cubicBezTo>
                  <a:cubicBezTo>
                    <a:pt x="1075" y="10"/>
                    <a:pt x="1125" y="0"/>
                    <a:pt x="1161" y="22"/>
                  </a:cubicBezTo>
                  <a:cubicBezTo>
                    <a:pt x="1226" y="61"/>
                    <a:pt x="1184" y="144"/>
                    <a:pt x="1135" y="177"/>
                  </a:cubicBezTo>
                  <a:cubicBezTo>
                    <a:pt x="1101" y="199"/>
                    <a:pt x="1060" y="205"/>
                    <a:pt x="1021" y="209"/>
                  </a:cubicBezTo>
                  <a:cubicBezTo>
                    <a:pt x="970" y="213"/>
                    <a:pt x="919" y="214"/>
                    <a:pt x="868" y="217"/>
                  </a:cubicBezTo>
                  <a:cubicBezTo>
                    <a:pt x="809" y="220"/>
                    <a:pt x="750" y="228"/>
                    <a:pt x="691" y="231"/>
                  </a:cubicBezTo>
                  <a:cubicBezTo>
                    <a:pt x="645" y="233"/>
                    <a:pt x="600" y="233"/>
                    <a:pt x="554" y="233"/>
                  </a:cubicBezTo>
                  <a:cubicBezTo>
                    <a:pt x="574" y="233"/>
                    <a:pt x="593" y="233"/>
                    <a:pt x="613" y="234"/>
                  </a:cubicBezTo>
                  <a:cubicBezTo>
                    <a:pt x="562" y="233"/>
                    <a:pt x="510" y="233"/>
                    <a:pt x="459" y="233"/>
                  </a:cubicBezTo>
                  <a:cubicBezTo>
                    <a:pt x="411" y="233"/>
                    <a:pt x="362" y="234"/>
                    <a:pt x="314" y="233"/>
                  </a:cubicBezTo>
                  <a:cubicBezTo>
                    <a:pt x="259" y="232"/>
                    <a:pt x="203" y="230"/>
                    <a:pt x="148" y="226"/>
                  </a:cubicBezTo>
                  <a:cubicBezTo>
                    <a:pt x="121" y="223"/>
                    <a:pt x="95" y="221"/>
                    <a:pt x="68" y="219"/>
                  </a:cubicBezTo>
                  <a:cubicBezTo>
                    <a:pt x="49" y="217"/>
                    <a:pt x="23" y="220"/>
                    <a:pt x="10" y="203"/>
                  </a:cubicBezTo>
                  <a:cubicBezTo>
                    <a:pt x="4" y="196"/>
                    <a:pt x="9" y="186"/>
                    <a:pt x="7" y="166"/>
                  </a:cubicBezTo>
                  <a:cubicBezTo>
                    <a:pt x="7" y="152"/>
                    <a:pt x="0" y="51"/>
                    <a:pt x="4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B37F5BB8-945F-4AE9-9BDF-8A37A282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9" y="1946275"/>
              <a:ext cx="5124450" cy="1770674"/>
            </a:xfrm>
            <a:custGeom>
              <a:avLst/>
              <a:gdLst>
                <a:gd name="T0" fmla="*/ 11 w 1209"/>
                <a:gd name="T1" fmla="*/ 45 h 231"/>
                <a:gd name="T2" fmla="*/ 66 w 1209"/>
                <a:gd name="T3" fmla="*/ 40 h 231"/>
                <a:gd name="T4" fmla="*/ 146 w 1209"/>
                <a:gd name="T5" fmla="*/ 41 h 231"/>
                <a:gd name="T6" fmla="*/ 343 w 1209"/>
                <a:gd name="T7" fmla="*/ 48 h 231"/>
                <a:gd name="T8" fmla="*/ 623 w 1209"/>
                <a:gd name="T9" fmla="*/ 53 h 231"/>
                <a:gd name="T10" fmla="*/ 864 w 1209"/>
                <a:gd name="T11" fmla="*/ 35 h 231"/>
                <a:gd name="T12" fmla="*/ 1036 w 1209"/>
                <a:gd name="T13" fmla="*/ 15 h 231"/>
                <a:gd name="T14" fmla="*/ 1135 w 1209"/>
                <a:gd name="T15" fmla="*/ 7 h 231"/>
                <a:gd name="T16" fmla="*/ 1196 w 1209"/>
                <a:gd name="T17" fmla="*/ 74 h 231"/>
                <a:gd name="T18" fmla="*/ 1161 w 1209"/>
                <a:gd name="T19" fmla="*/ 149 h 231"/>
                <a:gd name="T20" fmla="*/ 1058 w 1209"/>
                <a:gd name="T21" fmla="*/ 197 h 231"/>
                <a:gd name="T22" fmla="*/ 818 w 1209"/>
                <a:gd name="T23" fmla="*/ 213 h 231"/>
                <a:gd name="T24" fmla="*/ 559 w 1209"/>
                <a:gd name="T25" fmla="*/ 225 h 231"/>
                <a:gd name="T26" fmla="*/ 557 w 1209"/>
                <a:gd name="T27" fmla="*/ 228 h 231"/>
                <a:gd name="T28" fmla="*/ 586 w 1209"/>
                <a:gd name="T29" fmla="*/ 229 h 231"/>
                <a:gd name="T30" fmla="*/ 601 w 1209"/>
                <a:gd name="T31" fmla="*/ 229 h 231"/>
                <a:gd name="T32" fmla="*/ 610 w 1209"/>
                <a:gd name="T33" fmla="*/ 226 h 231"/>
                <a:gd name="T34" fmla="*/ 547 w 1209"/>
                <a:gd name="T35" fmla="*/ 225 h 231"/>
                <a:gd name="T36" fmla="*/ 422 w 1209"/>
                <a:gd name="T37" fmla="*/ 226 h 231"/>
                <a:gd name="T38" fmla="*/ 168 w 1209"/>
                <a:gd name="T39" fmla="*/ 219 h 231"/>
                <a:gd name="T40" fmla="*/ 53 w 1209"/>
                <a:gd name="T41" fmla="*/ 210 h 231"/>
                <a:gd name="T42" fmla="*/ 14 w 1209"/>
                <a:gd name="T43" fmla="*/ 178 h 231"/>
                <a:gd name="T44" fmla="*/ 14 w 1209"/>
                <a:gd name="T45" fmla="*/ 152 h 231"/>
                <a:gd name="T46" fmla="*/ 11 w 1209"/>
                <a:gd name="T47" fmla="*/ 94 h 231"/>
                <a:gd name="T48" fmla="*/ 10 w 1209"/>
                <a:gd name="T49" fmla="*/ 61 h 231"/>
                <a:gd name="T50" fmla="*/ 10 w 1209"/>
                <a:gd name="T51" fmla="*/ 45 h 231"/>
                <a:gd name="T52" fmla="*/ 7 w 1209"/>
                <a:gd name="T53" fmla="*/ 43 h 231"/>
                <a:gd name="T54" fmla="*/ 4 w 1209"/>
                <a:gd name="T55" fmla="*/ 75 h 231"/>
                <a:gd name="T56" fmla="*/ 7 w 1209"/>
                <a:gd name="T57" fmla="*/ 139 h 231"/>
                <a:gd name="T58" fmla="*/ 8 w 1209"/>
                <a:gd name="T59" fmla="*/ 160 h 231"/>
                <a:gd name="T60" fmla="*/ 10 w 1209"/>
                <a:gd name="T61" fmla="*/ 195 h 231"/>
                <a:gd name="T62" fmla="*/ 79 w 1209"/>
                <a:gd name="T63" fmla="*/ 215 h 231"/>
                <a:gd name="T64" fmla="*/ 349 w 1209"/>
                <a:gd name="T65" fmla="*/ 229 h 231"/>
                <a:gd name="T66" fmla="*/ 465 w 1209"/>
                <a:gd name="T67" fmla="*/ 229 h 231"/>
                <a:gd name="T68" fmla="*/ 616 w 1209"/>
                <a:gd name="T69" fmla="*/ 229 h 231"/>
                <a:gd name="T70" fmla="*/ 618 w 1209"/>
                <a:gd name="T71" fmla="*/ 226 h 231"/>
                <a:gd name="T72" fmla="*/ 574 w 1209"/>
                <a:gd name="T73" fmla="*/ 225 h 231"/>
                <a:gd name="T74" fmla="*/ 572 w 1209"/>
                <a:gd name="T75" fmla="*/ 229 h 231"/>
                <a:gd name="T76" fmla="*/ 595 w 1209"/>
                <a:gd name="T77" fmla="*/ 229 h 231"/>
                <a:gd name="T78" fmla="*/ 687 w 1209"/>
                <a:gd name="T79" fmla="*/ 227 h 231"/>
                <a:gd name="T80" fmla="*/ 879 w 1209"/>
                <a:gd name="T81" fmla="*/ 212 h 231"/>
                <a:gd name="T82" fmla="*/ 1064 w 1209"/>
                <a:gd name="T83" fmla="*/ 200 h 231"/>
                <a:gd name="T84" fmla="*/ 1172 w 1209"/>
                <a:gd name="T85" fmla="*/ 143 h 231"/>
                <a:gd name="T86" fmla="*/ 1197 w 1209"/>
                <a:gd name="T87" fmla="*/ 47 h 231"/>
                <a:gd name="T88" fmla="*/ 1101 w 1209"/>
                <a:gd name="T89" fmla="*/ 1 h 231"/>
                <a:gd name="T90" fmla="*/ 1010 w 1209"/>
                <a:gd name="T91" fmla="*/ 15 h 231"/>
                <a:gd name="T92" fmla="*/ 920 w 1209"/>
                <a:gd name="T93" fmla="*/ 26 h 231"/>
                <a:gd name="T94" fmla="*/ 538 w 1209"/>
                <a:gd name="T95" fmla="*/ 51 h 231"/>
                <a:gd name="T96" fmla="*/ 212 w 1209"/>
                <a:gd name="T97" fmla="*/ 39 h 231"/>
                <a:gd name="T98" fmla="*/ 69 w 1209"/>
                <a:gd name="T99" fmla="*/ 36 h 231"/>
                <a:gd name="T100" fmla="*/ 6 w 1209"/>
                <a:gd name="T101" fmla="*/ 43 h 231"/>
                <a:gd name="T102" fmla="*/ 11 w 1209"/>
                <a:gd name="T103" fmla="*/ 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9" h="231">
                  <a:moveTo>
                    <a:pt x="11" y="45"/>
                  </a:moveTo>
                  <a:cubicBezTo>
                    <a:pt x="20" y="33"/>
                    <a:pt x="54" y="39"/>
                    <a:pt x="66" y="40"/>
                  </a:cubicBezTo>
                  <a:cubicBezTo>
                    <a:pt x="93" y="41"/>
                    <a:pt x="120" y="40"/>
                    <a:pt x="146" y="41"/>
                  </a:cubicBezTo>
                  <a:cubicBezTo>
                    <a:pt x="212" y="42"/>
                    <a:pt x="278" y="45"/>
                    <a:pt x="343" y="48"/>
                  </a:cubicBezTo>
                  <a:cubicBezTo>
                    <a:pt x="436" y="52"/>
                    <a:pt x="530" y="57"/>
                    <a:pt x="623" y="53"/>
                  </a:cubicBezTo>
                  <a:cubicBezTo>
                    <a:pt x="703" y="49"/>
                    <a:pt x="784" y="43"/>
                    <a:pt x="864" y="35"/>
                  </a:cubicBezTo>
                  <a:cubicBezTo>
                    <a:pt x="921" y="30"/>
                    <a:pt x="980" y="25"/>
                    <a:pt x="1036" y="15"/>
                  </a:cubicBezTo>
                  <a:cubicBezTo>
                    <a:pt x="1069" y="8"/>
                    <a:pt x="1102" y="1"/>
                    <a:pt x="1135" y="7"/>
                  </a:cubicBezTo>
                  <a:cubicBezTo>
                    <a:pt x="1169" y="13"/>
                    <a:pt x="1195" y="39"/>
                    <a:pt x="1196" y="74"/>
                  </a:cubicBezTo>
                  <a:cubicBezTo>
                    <a:pt x="1196" y="102"/>
                    <a:pt x="1179" y="129"/>
                    <a:pt x="1161" y="149"/>
                  </a:cubicBezTo>
                  <a:cubicBezTo>
                    <a:pt x="1135" y="179"/>
                    <a:pt x="1096" y="191"/>
                    <a:pt x="1058" y="197"/>
                  </a:cubicBezTo>
                  <a:cubicBezTo>
                    <a:pt x="979" y="210"/>
                    <a:pt x="898" y="206"/>
                    <a:pt x="818" y="213"/>
                  </a:cubicBezTo>
                  <a:cubicBezTo>
                    <a:pt x="732" y="220"/>
                    <a:pt x="646" y="226"/>
                    <a:pt x="559" y="225"/>
                  </a:cubicBezTo>
                  <a:cubicBezTo>
                    <a:pt x="556" y="225"/>
                    <a:pt x="553" y="228"/>
                    <a:pt x="557" y="228"/>
                  </a:cubicBezTo>
                  <a:cubicBezTo>
                    <a:pt x="567" y="229"/>
                    <a:pt x="576" y="229"/>
                    <a:pt x="586" y="229"/>
                  </a:cubicBezTo>
                  <a:cubicBezTo>
                    <a:pt x="591" y="229"/>
                    <a:pt x="596" y="229"/>
                    <a:pt x="601" y="229"/>
                  </a:cubicBezTo>
                  <a:cubicBezTo>
                    <a:pt x="606" y="231"/>
                    <a:pt x="610" y="230"/>
                    <a:pt x="610" y="226"/>
                  </a:cubicBezTo>
                  <a:cubicBezTo>
                    <a:pt x="589" y="225"/>
                    <a:pt x="568" y="225"/>
                    <a:pt x="547" y="225"/>
                  </a:cubicBezTo>
                  <a:cubicBezTo>
                    <a:pt x="505" y="225"/>
                    <a:pt x="464" y="225"/>
                    <a:pt x="422" y="226"/>
                  </a:cubicBezTo>
                  <a:cubicBezTo>
                    <a:pt x="337" y="226"/>
                    <a:pt x="253" y="225"/>
                    <a:pt x="168" y="219"/>
                  </a:cubicBezTo>
                  <a:cubicBezTo>
                    <a:pt x="130" y="216"/>
                    <a:pt x="91" y="212"/>
                    <a:pt x="53" y="210"/>
                  </a:cubicBezTo>
                  <a:cubicBezTo>
                    <a:pt x="32" y="209"/>
                    <a:pt x="13" y="202"/>
                    <a:pt x="14" y="178"/>
                  </a:cubicBezTo>
                  <a:cubicBezTo>
                    <a:pt x="15" y="170"/>
                    <a:pt x="14" y="161"/>
                    <a:pt x="14" y="152"/>
                  </a:cubicBezTo>
                  <a:cubicBezTo>
                    <a:pt x="13" y="133"/>
                    <a:pt x="12" y="114"/>
                    <a:pt x="11" y="94"/>
                  </a:cubicBezTo>
                  <a:cubicBezTo>
                    <a:pt x="10" y="83"/>
                    <a:pt x="10" y="72"/>
                    <a:pt x="10" y="61"/>
                  </a:cubicBezTo>
                  <a:cubicBezTo>
                    <a:pt x="10" y="59"/>
                    <a:pt x="9" y="46"/>
                    <a:pt x="10" y="45"/>
                  </a:cubicBezTo>
                  <a:cubicBezTo>
                    <a:pt x="13" y="43"/>
                    <a:pt x="9" y="42"/>
                    <a:pt x="7" y="43"/>
                  </a:cubicBezTo>
                  <a:cubicBezTo>
                    <a:pt x="0" y="48"/>
                    <a:pt x="4" y="69"/>
                    <a:pt x="4" y="75"/>
                  </a:cubicBezTo>
                  <a:cubicBezTo>
                    <a:pt x="5" y="97"/>
                    <a:pt x="6" y="118"/>
                    <a:pt x="7" y="139"/>
                  </a:cubicBezTo>
                  <a:cubicBezTo>
                    <a:pt x="8" y="146"/>
                    <a:pt x="8" y="153"/>
                    <a:pt x="8" y="160"/>
                  </a:cubicBezTo>
                  <a:cubicBezTo>
                    <a:pt x="9" y="168"/>
                    <a:pt x="5" y="187"/>
                    <a:pt x="10" y="195"/>
                  </a:cubicBezTo>
                  <a:cubicBezTo>
                    <a:pt x="23" y="218"/>
                    <a:pt x="57" y="214"/>
                    <a:pt x="79" y="215"/>
                  </a:cubicBezTo>
                  <a:cubicBezTo>
                    <a:pt x="169" y="222"/>
                    <a:pt x="258" y="228"/>
                    <a:pt x="349" y="229"/>
                  </a:cubicBezTo>
                  <a:cubicBezTo>
                    <a:pt x="387" y="229"/>
                    <a:pt x="426" y="229"/>
                    <a:pt x="465" y="229"/>
                  </a:cubicBezTo>
                  <a:cubicBezTo>
                    <a:pt x="516" y="229"/>
                    <a:pt x="566" y="229"/>
                    <a:pt x="616" y="229"/>
                  </a:cubicBezTo>
                  <a:cubicBezTo>
                    <a:pt x="619" y="229"/>
                    <a:pt x="622" y="226"/>
                    <a:pt x="618" y="226"/>
                  </a:cubicBezTo>
                  <a:cubicBezTo>
                    <a:pt x="603" y="225"/>
                    <a:pt x="589" y="225"/>
                    <a:pt x="574" y="225"/>
                  </a:cubicBezTo>
                  <a:cubicBezTo>
                    <a:pt x="567" y="225"/>
                    <a:pt x="557" y="228"/>
                    <a:pt x="572" y="229"/>
                  </a:cubicBezTo>
                  <a:cubicBezTo>
                    <a:pt x="580" y="229"/>
                    <a:pt x="587" y="229"/>
                    <a:pt x="595" y="229"/>
                  </a:cubicBezTo>
                  <a:cubicBezTo>
                    <a:pt x="626" y="229"/>
                    <a:pt x="656" y="228"/>
                    <a:pt x="687" y="227"/>
                  </a:cubicBezTo>
                  <a:cubicBezTo>
                    <a:pt x="751" y="224"/>
                    <a:pt x="815" y="216"/>
                    <a:pt x="879" y="212"/>
                  </a:cubicBezTo>
                  <a:cubicBezTo>
                    <a:pt x="941" y="209"/>
                    <a:pt x="1003" y="209"/>
                    <a:pt x="1064" y="200"/>
                  </a:cubicBezTo>
                  <a:cubicBezTo>
                    <a:pt x="1106" y="193"/>
                    <a:pt x="1145" y="176"/>
                    <a:pt x="1172" y="143"/>
                  </a:cubicBezTo>
                  <a:cubicBezTo>
                    <a:pt x="1194" y="117"/>
                    <a:pt x="1209" y="80"/>
                    <a:pt x="1197" y="47"/>
                  </a:cubicBezTo>
                  <a:cubicBezTo>
                    <a:pt x="1183" y="9"/>
                    <a:pt x="1136" y="0"/>
                    <a:pt x="1101" y="1"/>
                  </a:cubicBezTo>
                  <a:cubicBezTo>
                    <a:pt x="1070" y="2"/>
                    <a:pt x="1040" y="11"/>
                    <a:pt x="1010" y="15"/>
                  </a:cubicBezTo>
                  <a:cubicBezTo>
                    <a:pt x="980" y="19"/>
                    <a:pt x="950" y="23"/>
                    <a:pt x="920" y="26"/>
                  </a:cubicBezTo>
                  <a:cubicBezTo>
                    <a:pt x="794" y="39"/>
                    <a:pt x="665" y="54"/>
                    <a:pt x="538" y="51"/>
                  </a:cubicBezTo>
                  <a:cubicBezTo>
                    <a:pt x="429" y="47"/>
                    <a:pt x="320" y="43"/>
                    <a:pt x="212" y="39"/>
                  </a:cubicBezTo>
                  <a:cubicBezTo>
                    <a:pt x="164" y="37"/>
                    <a:pt x="116" y="38"/>
                    <a:pt x="69" y="36"/>
                  </a:cubicBezTo>
                  <a:cubicBezTo>
                    <a:pt x="53" y="35"/>
                    <a:pt x="18" y="29"/>
                    <a:pt x="6" y="43"/>
                  </a:cubicBezTo>
                  <a:cubicBezTo>
                    <a:pt x="4" y="46"/>
                    <a:pt x="9" y="46"/>
                    <a:pt x="11" y="45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123" name="组合 375">
              <a:extLst>
                <a:ext uri="{FF2B5EF4-FFF2-40B4-BE49-F238E27FC236}">
                  <a16:creationId xmlns:a16="http://schemas.microsoft.com/office/drawing/2014/main" id="{231933A7-15FC-4453-B555-511C4F2A73CB}"/>
                </a:ext>
              </a:extLst>
            </p:cNvPr>
            <p:cNvGrpSpPr/>
            <p:nvPr/>
          </p:nvGrpSpPr>
          <p:grpSpPr>
            <a:xfrm>
              <a:off x="2972472" y="1362075"/>
              <a:ext cx="1164099" cy="1951636"/>
              <a:chOff x="2105026" y="333375"/>
              <a:chExt cx="1958975" cy="3284262"/>
            </a:xfrm>
          </p:grpSpPr>
          <p:sp>
            <p:nvSpPr>
              <p:cNvPr id="125" name="Freeform 15">
                <a:extLst>
                  <a:ext uri="{FF2B5EF4-FFF2-40B4-BE49-F238E27FC236}">
                    <a16:creationId xmlns:a16="http://schemas.microsoft.com/office/drawing/2014/main" id="{CD79179B-EFF1-4CB7-A596-80201DEDD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827213"/>
                <a:ext cx="350838" cy="296863"/>
              </a:xfrm>
              <a:custGeom>
                <a:avLst/>
                <a:gdLst>
                  <a:gd name="T0" fmla="*/ 83 w 83"/>
                  <a:gd name="T1" fmla="*/ 41 h 70"/>
                  <a:gd name="T2" fmla="*/ 9 w 83"/>
                  <a:gd name="T3" fmla="*/ 20 h 70"/>
                  <a:gd name="T4" fmla="*/ 83 w 83"/>
                  <a:gd name="T5" fmla="*/ 48 h 70"/>
                  <a:gd name="T6" fmla="*/ 83 w 83"/>
                  <a:gd name="T7" fmla="*/ 4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70">
                    <a:moveTo>
                      <a:pt x="83" y="41"/>
                    </a:moveTo>
                    <a:cubicBezTo>
                      <a:pt x="64" y="28"/>
                      <a:pt x="23" y="0"/>
                      <a:pt x="9" y="20"/>
                    </a:cubicBezTo>
                    <a:cubicBezTo>
                      <a:pt x="0" y="31"/>
                      <a:pt x="26" y="70"/>
                      <a:pt x="83" y="48"/>
                    </a:cubicBez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6" name="Freeform 16">
                <a:extLst>
                  <a:ext uri="{FF2B5EF4-FFF2-40B4-BE49-F238E27FC236}">
                    <a16:creationId xmlns:a16="http://schemas.microsoft.com/office/drawing/2014/main" id="{C45CB98B-039E-460E-8FF4-A093AAC91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6" y="1830388"/>
                <a:ext cx="376238" cy="315913"/>
              </a:xfrm>
              <a:custGeom>
                <a:avLst/>
                <a:gdLst>
                  <a:gd name="T0" fmla="*/ 0 w 89"/>
                  <a:gd name="T1" fmla="*/ 50 h 74"/>
                  <a:gd name="T2" fmla="*/ 84 w 89"/>
                  <a:gd name="T3" fmla="*/ 28 h 74"/>
                  <a:gd name="T4" fmla="*/ 1 w 89"/>
                  <a:gd name="T5" fmla="*/ 60 h 74"/>
                  <a:gd name="T6" fmla="*/ 0 w 89"/>
                  <a:gd name="T7" fmla="*/ 5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4">
                    <a:moveTo>
                      <a:pt x="0" y="50"/>
                    </a:moveTo>
                    <a:cubicBezTo>
                      <a:pt x="16" y="34"/>
                      <a:pt x="70" y="0"/>
                      <a:pt x="84" y="28"/>
                    </a:cubicBezTo>
                    <a:cubicBezTo>
                      <a:pt x="89" y="40"/>
                      <a:pt x="47" y="74"/>
                      <a:pt x="1" y="6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ED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7" name="Freeform 17">
                <a:extLst>
                  <a:ext uri="{FF2B5EF4-FFF2-40B4-BE49-F238E27FC236}">
                    <a16:creationId xmlns:a16="http://schemas.microsoft.com/office/drawing/2014/main" id="{9DD08FD9-A109-49A0-B716-DD453CF1F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751" y="1809750"/>
                <a:ext cx="423863" cy="284163"/>
              </a:xfrm>
              <a:custGeom>
                <a:avLst/>
                <a:gdLst>
                  <a:gd name="T0" fmla="*/ 7 w 100"/>
                  <a:gd name="T1" fmla="*/ 50 h 67"/>
                  <a:gd name="T2" fmla="*/ 78 w 100"/>
                  <a:gd name="T3" fmla="*/ 20 h 67"/>
                  <a:gd name="T4" fmla="*/ 78 w 100"/>
                  <a:gd name="T5" fmla="*/ 45 h 67"/>
                  <a:gd name="T6" fmla="*/ 7 w 100"/>
                  <a:gd name="T7" fmla="*/ 59 h 67"/>
                  <a:gd name="T8" fmla="*/ 3 w 100"/>
                  <a:gd name="T9" fmla="*/ 61 h 67"/>
                  <a:gd name="T10" fmla="*/ 68 w 100"/>
                  <a:gd name="T11" fmla="*/ 55 h 67"/>
                  <a:gd name="T12" fmla="*/ 87 w 100"/>
                  <a:gd name="T13" fmla="*/ 21 h 67"/>
                  <a:gd name="T14" fmla="*/ 1 w 100"/>
                  <a:gd name="T15" fmla="*/ 50 h 67"/>
                  <a:gd name="T16" fmla="*/ 7 w 100"/>
                  <a:gd name="T17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67">
                    <a:moveTo>
                      <a:pt x="7" y="50"/>
                    </a:moveTo>
                    <a:cubicBezTo>
                      <a:pt x="21" y="35"/>
                      <a:pt x="57" y="10"/>
                      <a:pt x="78" y="20"/>
                    </a:cubicBezTo>
                    <a:cubicBezTo>
                      <a:pt x="89" y="25"/>
                      <a:pt x="84" y="38"/>
                      <a:pt x="78" y="45"/>
                    </a:cubicBezTo>
                    <a:cubicBezTo>
                      <a:pt x="62" y="64"/>
                      <a:pt x="30" y="65"/>
                      <a:pt x="7" y="59"/>
                    </a:cubicBezTo>
                    <a:cubicBezTo>
                      <a:pt x="6" y="59"/>
                      <a:pt x="1" y="61"/>
                      <a:pt x="3" y="61"/>
                    </a:cubicBezTo>
                    <a:cubicBezTo>
                      <a:pt x="25" y="67"/>
                      <a:pt x="47" y="66"/>
                      <a:pt x="68" y="55"/>
                    </a:cubicBezTo>
                    <a:cubicBezTo>
                      <a:pt x="79" y="50"/>
                      <a:pt x="100" y="34"/>
                      <a:pt x="87" y="21"/>
                    </a:cubicBezTo>
                    <a:cubicBezTo>
                      <a:pt x="66" y="0"/>
                      <a:pt x="16" y="35"/>
                      <a:pt x="1" y="50"/>
                    </a:cubicBezTo>
                    <a:cubicBezTo>
                      <a:pt x="0" y="51"/>
                      <a:pt x="6" y="51"/>
                      <a:pt x="7" y="5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:a16="http://schemas.microsoft.com/office/drawing/2014/main" id="{404BA130-98DA-481E-B138-5EFFA837B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1673225"/>
                <a:ext cx="76200" cy="476250"/>
              </a:xfrm>
              <a:custGeom>
                <a:avLst/>
                <a:gdLst>
                  <a:gd name="T0" fmla="*/ 7 w 18"/>
                  <a:gd name="T1" fmla="*/ 4 h 112"/>
                  <a:gd name="T2" fmla="*/ 11 w 18"/>
                  <a:gd name="T3" fmla="*/ 109 h 112"/>
                  <a:gd name="T4" fmla="*/ 17 w 18"/>
                  <a:gd name="T5" fmla="*/ 107 h 112"/>
                  <a:gd name="T6" fmla="*/ 13 w 18"/>
                  <a:gd name="T7" fmla="*/ 3 h 112"/>
                  <a:gd name="T8" fmla="*/ 7 w 18"/>
                  <a:gd name="T9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2">
                    <a:moveTo>
                      <a:pt x="7" y="4"/>
                    </a:moveTo>
                    <a:cubicBezTo>
                      <a:pt x="0" y="38"/>
                      <a:pt x="6" y="75"/>
                      <a:pt x="11" y="109"/>
                    </a:cubicBezTo>
                    <a:cubicBezTo>
                      <a:pt x="12" y="112"/>
                      <a:pt x="18" y="110"/>
                      <a:pt x="17" y="107"/>
                    </a:cubicBezTo>
                    <a:cubicBezTo>
                      <a:pt x="11" y="74"/>
                      <a:pt x="6" y="37"/>
                      <a:pt x="13" y="3"/>
                    </a:cubicBezTo>
                    <a:cubicBezTo>
                      <a:pt x="13" y="0"/>
                      <a:pt x="7" y="1"/>
                      <a:pt x="7" y="4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9" name="Freeform 19">
                <a:extLst>
                  <a:ext uri="{FF2B5EF4-FFF2-40B4-BE49-F238E27FC236}">
                    <a16:creationId xmlns:a16="http://schemas.microsoft.com/office/drawing/2014/main" id="{DD5D8636-495B-4FED-A872-076152B90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1" y="708025"/>
                <a:ext cx="1466850" cy="1160463"/>
              </a:xfrm>
              <a:custGeom>
                <a:avLst/>
                <a:gdLst>
                  <a:gd name="T0" fmla="*/ 106 w 346"/>
                  <a:gd name="T1" fmla="*/ 70 h 273"/>
                  <a:gd name="T2" fmla="*/ 145 w 346"/>
                  <a:gd name="T3" fmla="*/ 10 h 273"/>
                  <a:gd name="T4" fmla="*/ 223 w 346"/>
                  <a:gd name="T5" fmla="*/ 53 h 273"/>
                  <a:gd name="T6" fmla="*/ 301 w 346"/>
                  <a:gd name="T7" fmla="*/ 46 h 273"/>
                  <a:gd name="T8" fmla="*/ 300 w 346"/>
                  <a:gd name="T9" fmla="*/ 123 h 273"/>
                  <a:gd name="T10" fmla="*/ 337 w 346"/>
                  <a:gd name="T11" fmla="*/ 167 h 273"/>
                  <a:gd name="T12" fmla="*/ 260 w 346"/>
                  <a:gd name="T13" fmla="*/ 205 h 273"/>
                  <a:gd name="T14" fmla="*/ 212 w 346"/>
                  <a:gd name="T15" fmla="*/ 266 h 273"/>
                  <a:gd name="T16" fmla="*/ 154 w 346"/>
                  <a:gd name="T17" fmla="*/ 224 h 273"/>
                  <a:gd name="T18" fmla="*/ 139 w 346"/>
                  <a:gd name="T19" fmla="*/ 241 h 273"/>
                  <a:gd name="T20" fmla="*/ 63 w 346"/>
                  <a:gd name="T21" fmla="*/ 248 h 273"/>
                  <a:gd name="T22" fmla="*/ 53 w 346"/>
                  <a:gd name="T23" fmla="*/ 174 h 273"/>
                  <a:gd name="T24" fmla="*/ 14 w 346"/>
                  <a:gd name="T25" fmla="*/ 103 h 273"/>
                  <a:gd name="T26" fmla="*/ 106 w 346"/>
                  <a:gd name="T27" fmla="*/ 7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6" h="273">
                    <a:moveTo>
                      <a:pt x="106" y="70"/>
                    </a:moveTo>
                    <a:cubicBezTo>
                      <a:pt x="106" y="70"/>
                      <a:pt x="94" y="21"/>
                      <a:pt x="145" y="10"/>
                    </a:cubicBezTo>
                    <a:cubicBezTo>
                      <a:pt x="195" y="0"/>
                      <a:pt x="220" y="24"/>
                      <a:pt x="223" y="53"/>
                    </a:cubicBezTo>
                    <a:cubicBezTo>
                      <a:pt x="223" y="53"/>
                      <a:pt x="262" y="9"/>
                      <a:pt x="301" y="46"/>
                    </a:cubicBezTo>
                    <a:cubicBezTo>
                      <a:pt x="346" y="89"/>
                      <a:pt x="307" y="116"/>
                      <a:pt x="300" y="123"/>
                    </a:cubicBezTo>
                    <a:cubicBezTo>
                      <a:pt x="300" y="123"/>
                      <a:pt x="342" y="133"/>
                      <a:pt x="337" y="167"/>
                    </a:cubicBezTo>
                    <a:cubicBezTo>
                      <a:pt x="332" y="210"/>
                      <a:pt x="299" y="236"/>
                      <a:pt x="260" y="205"/>
                    </a:cubicBezTo>
                    <a:cubicBezTo>
                      <a:pt x="260" y="205"/>
                      <a:pt x="271" y="257"/>
                      <a:pt x="212" y="266"/>
                    </a:cubicBezTo>
                    <a:cubicBezTo>
                      <a:pt x="156" y="273"/>
                      <a:pt x="155" y="226"/>
                      <a:pt x="154" y="224"/>
                    </a:cubicBezTo>
                    <a:cubicBezTo>
                      <a:pt x="154" y="224"/>
                      <a:pt x="148" y="233"/>
                      <a:pt x="139" y="241"/>
                    </a:cubicBezTo>
                    <a:cubicBezTo>
                      <a:pt x="124" y="255"/>
                      <a:pt x="98" y="268"/>
                      <a:pt x="63" y="248"/>
                    </a:cubicBezTo>
                    <a:cubicBezTo>
                      <a:pt x="14" y="220"/>
                      <a:pt x="44" y="172"/>
                      <a:pt x="53" y="174"/>
                    </a:cubicBezTo>
                    <a:cubicBezTo>
                      <a:pt x="53" y="174"/>
                      <a:pt x="0" y="155"/>
                      <a:pt x="14" y="103"/>
                    </a:cubicBezTo>
                    <a:cubicBezTo>
                      <a:pt x="26" y="58"/>
                      <a:pt x="84" y="50"/>
                      <a:pt x="106" y="70"/>
                    </a:cubicBezTo>
                  </a:path>
                </a:pathLst>
              </a:custGeom>
              <a:solidFill>
                <a:srgbClr val="FCC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0" name="Freeform 20">
                <a:extLst>
                  <a:ext uri="{FF2B5EF4-FFF2-40B4-BE49-F238E27FC236}">
                    <a16:creationId xmlns:a16="http://schemas.microsoft.com/office/drawing/2014/main" id="{8E267FAB-CF71-49ED-A79B-71061F433B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8576" y="1231900"/>
                <a:ext cx="187325" cy="403225"/>
              </a:xfrm>
              <a:custGeom>
                <a:avLst/>
                <a:gdLst>
                  <a:gd name="T0" fmla="*/ 0 w 44"/>
                  <a:gd name="T1" fmla="*/ 95 h 95"/>
                  <a:gd name="T2" fmla="*/ 0 w 44"/>
                  <a:gd name="T3" fmla="*/ 95 h 95"/>
                  <a:gd name="T4" fmla="*/ 0 w 44"/>
                  <a:gd name="T5" fmla="*/ 95 h 95"/>
                  <a:gd name="T6" fmla="*/ 0 w 44"/>
                  <a:gd name="T7" fmla="*/ 95 h 95"/>
                  <a:gd name="T8" fmla="*/ 44 w 44"/>
                  <a:gd name="T9" fmla="*/ 46 h 95"/>
                  <a:gd name="T10" fmla="*/ 0 w 44"/>
                  <a:gd name="T11" fmla="*/ 95 h 95"/>
                  <a:gd name="T12" fmla="*/ 44 w 44"/>
                  <a:gd name="T13" fmla="*/ 46 h 95"/>
                  <a:gd name="T14" fmla="*/ 44 w 44"/>
                  <a:gd name="T15" fmla="*/ 45 h 95"/>
                  <a:gd name="T16" fmla="*/ 44 w 44"/>
                  <a:gd name="T17" fmla="*/ 45 h 95"/>
                  <a:gd name="T18" fmla="*/ 44 w 44"/>
                  <a:gd name="T19" fmla="*/ 45 h 95"/>
                  <a:gd name="T20" fmla="*/ 44 w 44"/>
                  <a:gd name="T21" fmla="*/ 45 h 95"/>
                  <a:gd name="T22" fmla="*/ 44 w 44"/>
                  <a:gd name="T23" fmla="*/ 45 h 95"/>
                  <a:gd name="T24" fmla="*/ 44 w 44"/>
                  <a:gd name="T25" fmla="*/ 45 h 95"/>
                  <a:gd name="T26" fmla="*/ 7 w 44"/>
                  <a:gd name="T27" fmla="*/ 0 h 95"/>
                  <a:gd name="T28" fmla="*/ 7 w 44"/>
                  <a:gd name="T29" fmla="*/ 0 h 95"/>
                  <a:gd name="T30" fmla="*/ 7 w 44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5">
                    <a:moveTo>
                      <a:pt x="0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moveTo>
                      <a:pt x="44" y="46"/>
                    </a:moveTo>
                    <a:cubicBezTo>
                      <a:pt x="40" y="75"/>
                      <a:pt x="23" y="95"/>
                      <a:pt x="0" y="95"/>
                    </a:cubicBezTo>
                    <a:cubicBezTo>
                      <a:pt x="23" y="95"/>
                      <a:pt x="40" y="75"/>
                      <a:pt x="44" y="46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44" y="45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1" name="Freeform 21">
                <a:extLst>
                  <a:ext uri="{FF2B5EF4-FFF2-40B4-BE49-F238E27FC236}">
                    <a16:creationId xmlns:a16="http://schemas.microsoft.com/office/drawing/2014/main" id="{383B2A9C-D107-4BFE-9EA1-431DC41D9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1027113"/>
                <a:ext cx="203200" cy="608013"/>
              </a:xfrm>
              <a:custGeom>
                <a:avLst/>
                <a:gdLst>
                  <a:gd name="T0" fmla="*/ 31 w 48"/>
                  <a:gd name="T1" fmla="*/ 0 h 143"/>
                  <a:gd name="T2" fmla="*/ 24 w 48"/>
                  <a:gd name="T3" fmla="*/ 9 h 143"/>
                  <a:gd name="T4" fmla="*/ 7 w 48"/>
                  <a:gd name="T5" fmla="*/ 45 h 143"/>
                  <a:gd name="T6" fmla="*/ 14 w 48"/>
                  <a:gd name="T7" fmla="*/ 50 h 143"/>
                  <a:gd name="T8" fmla="*/ 30 w 48"/>
                  <a:gd name="T9" fmla="*/ 62 h 143"/>
                  <a:gd name="T10" fmla="*/ 36 w 48"/>
                  <a:gd name="T11" fmla="*/ 113 h 143"/>
                  <a:gd name="T12" fmla="*/ 0 w 48"/>
                  <a:gd name="T13" fmla="*/ 143 h 143"/>
                  <a:gd name="T14" fmla="*/ 3 w 48"/>
                  <a:gd name="T15" fmla="*/ 143 h 143"/>
                  <a:gd name="T16" fmla="*/ 3 w 48"/>
                  <a:gd name="T17" fmla="*/ 143 h 143"/>
                  <a:gd name="T18" fmla="*/ 3 w 48"/>
                  <a:gd name="T19" fmla="*/ 143 h 143"/>
                  <a:gd name="T20" fmla="*/ 47 w 48"/>
                  <a:gd name="T21" fmla="*/ 94 h 143"/>
                  <a:gd name="T22" fmla="*/ 47 w 48"/>
                  <a:gd name="T23" fmla="*/ 93 h 143"/>
                  <a:gd name="T24" fmla="*/ 47 w 48"/>
                  <a:gd name="T25" fmla="*/ 93 h 143"/>
                  <a:gd name="T26" fmla="*/ 47 w 48"/>
                  <a:gd name="T27" fmla="*/ 93 h 143"/>
                  <a:gd name="T28" fmla="*/ 47 w 48"/>
                  <a:gd name="T29" fmla="*/ 93 h 143"/>
                  <a:gd name="T30" fmla="*/ 47 w 48"/>
                  <a:gd name="T31" fmla="*/ 92 h 143"/>
                  <a:gd name="T32" fmla="*/ 48 w 48"/>
                  <a:gd name="T33" fmla="*/ 87 h 143"/>
                  <a:gd name="T34" fmla="*/ 10 w 48"/>
                  <a:gd name="T35" fmla="*/ 48 h 143"/>
                  <a:gd name="T36" fmla="*/ 10 w 48"/>
                  <a:gd name="T37" fmla="*/ 48 h 143"/>
                  <a:gd name="T38" fmla="*/ 10 w 48"/>
                  <a:gd name="T39" fmla="*/ 48 h 143"/>
                  <a:gd name="T40" fmla="*/ 10 w 48"/>
                  <a:gd name="T41" fmla="*/ 48 h 143"/>
                  <a:gd name="T42" fmla="*/ 10 w 48"/>
                  <a:gd name="T43" fmla="*/ 48 h 143"/>
                  <a:gd name="T44" fmla="*/ 31 w 48"/>
                  <a:gd name="T4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143">
                    <a:moveTo>
                      <a:pt x="31" y="0"/>
                    </a:moveTo>
                    <a:cubicBezTo>
                      <a:pt x="29" y="3"/>
                      <a:pt x="27" y="6"/>
                      <a:pt x="24" y="9"/>
                    </a:cubicBezTo>
                    <a:cubicBezTo>
                      <a:pt x="25" y="22"/>
                      <a:pt x="19" y="34"/>
                      <a:pt x="7" y="45"/>
                    </a:cubicBezTo>
                    <a:cubicBezTo>
                      <a:pt x="1" y="49"/>
                      <a:pt x="8" y="48"/>
                      <a:pt x="14" y="50"/>
                    </a:cubicBezTo>
                    <a:cubicBezTo>
                      <a:pt x="20" y="53"/>
                      <a:pt x="26" y="57"/>
                      <a:pt x="30" y="62"/>
                    </a:cubicBezTo>
                    <a:cubicBezTo>
                      <a:pt x="44" y="76"/>
                      <a:pt x="44" y="96"/>
                      <a:pt x="36" y="113"/>
                    </a:cubicBezTo>
                    <a:cubicBezTo>
                      <a:pt x="27" y="131"/>
                      <a:pt x="14" y="141"/>
                      <a:pt x="0" y="143"/>
                    </a:cubicBezTo>
                    <a:cubicBezTo>
                      <a:pt x="1" y="143"/>
                      <a:pt x="2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3" y="143"/>
                      <a:pt x="3" y="143"/>
                      <a:pt x="3" y="143"/>
                    </a:cubicBezTo>
                    <a:cubicBezTo>
                      <a:pt x="26" y="143"/>
                      <a:pt x="43" y="123"/>
                      <a:pt x="47" y="94"/>
                    </a:cubicBezTo>
                    <a:cubicBezTo>
                      <a:pt x="47" y="94"/>
                      <a:pt x="47" y="94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3"/>
                      <a:pt x="47" y="92"/>
                      <a:pt x="47" y="92"/>
                    </a:cubicBezTo>
                    <a:cubicBezTo>
                      <a:pt x="48" y="91"/>
                      <a:pt x="48" y="89"/>
                      <a:pt x="48" y="87"/>
                    </a:cubicBezTo>
                    <a:cubicBezTo>
                      <a:pt x="48" y="57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5" y="43"/>
                      <a:pt x="39" y="26"/>
                      <a:pt x="31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2" name="Freeform 22">
                <a:extLst>
                  <a:ext uri="{FF2B5EF4-FFF2-40B4-BE49-F238E27FC236}">
                    <a16:creationId xmlns:a16="http://schemas.microsoft.com/office/drawing/2014/main" id="{63CD9D28-7CA7-422D-9638-CE7436884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0351" y="1660525"/>
                <a:ext cx="449263" cy="128588"/>
              </a:xfrm>
              <a:custGeom>
                <a:avLst/>
                <a:gdLst>
                  <a:gd name="T0" fmla="*/ 5 w 106"/>
                  <a:gd name="T1" fmla="*/ 17 h 30"/>
                  <a:gd name="T2" fmla="*/ 0 w 106"/>
                  <a:gd name="T3" fmla="*/ 18 h 30"/>
                  <a:gd name="T4" fmla="*/ 20 w 106"/>
                  <a:gd name="T5" fmla="*/ 29 h 30"/>
                  <a:gd name="T6" fmla="*/ 27 w 106"/>
                  <a:gd name="T7" fmla="*/ 30 h 30"/>
                  <a:gd name="T8" fmla="*/ 15 w 106"/>
                  <a:gd name="T9" fmla="*/ 24 h 30"/>
                  <a:gd name="T10" fmla="*/ 5 w 106"/>
                  <a:gd name="T11" fmla="*/ 17 h 30"/>
                  <a:gd name="T12" fmla="*/ 106 w 106"/>
                  <a:gd name="T13" fmla="*/ 0 h 30"/>
                  <a:gd name="T14" fmla="*/ 106 w 106"/>
                  <a:gd name="T15" fmla="*/ 0 h 30"/>
                  <a:gd name="T16" fmla="*/ 106 w 10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0">
                    <a:moveTo>
                      <a:pt x="5" y="17"/>
                    </a:moveTo>
                    <a:cubicBezTo>
                      <a:pt x="3" y="17"/>
                      <a:pt x="2" y="18"/>
                      <a:pt x="0" y="18"/>
                    </a:cubicBezTo>
                    <a:cubicBezTo>
                      <a:pt x="6" y="23"/>
                      <a:pt x="13" y="26"/>
                      <a:pt x="20" y="29"/>
                    </a:cubicBezTo>
                    <a:cubicBezTo>
                      <a:pt x="22" y="29"/>
                      <a:pt x="25" y="30"/>
                      <a:pt x="27" y="30"/>
                    </a:cubicBezTo>
                    <a:cubicBezTo>
                      <a:pt x="23" y="28"/>
                      <a:pt x="19" y="26"/>
                      <a:pt x="15" y="24"/>
                    </a:cubicBezTo>
                    <a:cubicBezTo>
                      <a:pt x="11" y="22"/>
                      <a:pt x="8" y="19"/>
                      <a:pt x="5" y="17"/>
                    </a:cubicBezTo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3" name="Freeform 23">
                <a:extLst>
                  <a:ext uri="{FF2B5EF4-FFF2-40B4-BE49-F238E27FC236}">
                    <a16:creationId xmlns:a16="http://schemas.microsoft.com/office/drawing/2014/main" id="{13EF29A4-582A-4EA5-AE86-2493A71AD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0989" y="1095375"/>
                <a:ext cx="1169988" cy="739775"/>
              </a:xfrm>
              <a:custGeom>
                <a:avLst/>
                <a:gdLst>
                  <a:gd name="T0" fmla="*/ 167 w 276"/>
                  <a:gd name="T1" fmla="*/ 139 h 174"/>
                  <a:gd name="T2" fmla="*/ 178 w 276"/>
                  <a:gd name="T3" fmla="*/ 132 h 174"/>
                  <a:gd name="T4" fmla="*/ 181 w 276"/>
                  <a:gd name="T5" fmla="*/ 145 h 174"/>
                  <a:gd name="T6" fmla="*/ 138 w 276"/>
                  <a:gd name="T7" fmla="*/ 165 h 174"/>
                  <a:gd name="T8" fmla="*/ 112 w 276"/>
                  <a:gd name="T9" fmla="*/ 144 h 174"/>
                  <a:gd name="T10" fmla="*/ 140 w 276"/>
                  <a:gd name="T11" fmla="*/ 149 h 174"/>
                  <a:gd name="T12" fmla="*/ 221 w 276"/>
                  <a:gd name="T13" fmla="*/ 111 h 174"/>
                  <a:gd name="T14" fmla="*/ 251 w 276"/>
                  <a:gd name="T15" fmla="*/ 64 h 174"/>
                  <a:gd name="T16" fmla="*/ 255 w 276"/>
                  <a:gd name="T17" fmla="*/ 50 h 174"/>
                  <a:gd name="T18" fmla="*/ 264 w 276"/>
                  <a:gd name="T19" fmla="*/ 57 h 174"/>
                  <a:gd name="T20" fmla="*/ 236 w 276"/>
                  <a:gd name="T21" fmla="*/ 116 h 174"/>
                  <a:gd name="T22" fmla="*/ 257 w 276"/>
                  <a:gd name="T23" fmla="*/ 0 h 174"/>
                  <a:gd name="T24" fmla="*/ 38 w 276"/>
                  <a:gd name="T25" fmla="*/ 141 h 174"/>
                  <a:gd name="T26" fmla="*/ 50 w 276"/>
                  <a:gd name="T27" fmla="*/ 140 h 174"/>
                  <a:gd name="T28" fmla="*/ 56 w 276"/>
                  <a:gd name="T29" fmla="*/ 145 h 174"/>
                  <a:gd name="T30" fmla="*/ 34 w 276"/>
                  <a:gd name="T31" fmla="*/ 158 h 174"/>
                  <a:gd name="T32" fmla="*/ 6 w 276"/>
                  <a:gd name="T33" fmla="*/ 149 h 174"/>
                  <a:gd name="T34" fmla="*/ 10 w 276"/>
                  <a:gd name="T35" fmla="*/ 157 h 174"/>
                  <a:gd name="T36" fmla="*/ 28 w 276"/>
                  <a:gd name="T37" fmla="*/ 163 h 174"/>
                  <a:gd name="T38" fmla="*/ 84 w 276"/>
                  <a:gd name="T39" fmla="*/ 140 h 174"/>
                  <a:gd name="T40" fmla="*/ 93 w 276"/>
                  <a:gd name="T41" fmla="*/ 132 h 174"/>
                  <a:gd name="T42" fmla="*/ 96 w 276"/>
                  <a:gd name="T43" fmla="*/ 137 h 174"/>
                  <a:gd name="T44" fmla="*/ 101 w 276"/>
                  <a:gd name="T45" fmla="*/ 133 h 174"/>
                  <a:gd name="T46" fmla="*/ 101 w 276"/>
                  <a:gd name="T47" fmla="*/ 133 h 174"/>
                  <a:gd name="T48" fmla="*/ 139 w 276"/>
                  <a:gd name="T49" fmla="*/ 174 h 174"/>
                  <a:gd name="T50" fmla="*/ 195 w 276"/>
                  <a:gd name="T51" fmla="*/ 115 h 174"/>
                  <a:gd name="T52" fmla="*/ 200 w 276"/>
                  <a:gd name="T53" fmla="*/ 113 h 174"/>
                  <a:gd name="T54" fmla="*/ 207 w 276"/>
                  <a:gd name="T55" fmla="*/ 114 h 174"/>
                  <a:gd name="T56" fmla="*/ 207 w 276"/>
                  <a:gd name="T57" fmla="*/ 114 h 174"/>
                  <a:gd name="T58" fmla="*/ 232 w 276"/>
                  <a:gd name="T59" fmla="*/ 124 h 174"/>
                  <a:gd name="T60" fmla="*/ 270 w 276"/>
                  <a:gd name="T61" fmla="*/ 60 h 174"/>
                  <a:gd name="T62" fmla="*/ 235 w 276"/>
                  <a:gd name="T63" fmla="*/ 3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6" h="174">
                    <a:moveTo>
                      <a:pt x="140" y="149"/>
                    </a:moveTo>
                    <a:cubicBezTo>
                      <a:pt x="150" y="149"/>
                      <a:pt x="159" y="145"/>
                      <a:pt x="167" y="139"/>
                    </a:cubicBezTo>
                    <a:cubicBezTo>
                      <a:pt x="170" y="137"/>
                      <a:pt x="173" y="132"/>
                      <a:pt x="177" y="132"/>
                    </a:cubicBezTo>
                    <a:cubicBezTo>
                      <a:pt x="178" y="132"/>
                      <a:pt x="178" y="132"/>
                      <a:pt x="178" y="132"/>
                    </a:cubicBezTo>
                    <a:cubicBezTo>
                      <a:pt x="180" y="133"/>
                      <a:pt x="181" y="133"/>
                      <a:pt x="181" y="134"/>
                    </a:cubicBezTo>
                    <a:cubicBezTo>
                      <a:pt x="183" y="137"/>
                      <a:pt x="182" y="142"/>
                      <a:pt x="181" y="145"/>
                    </a:cubicBezTo>
                    <a:cubicBezTo>
                      <a:pt x="176" y="158"/>
                      <a:pt x="160" y="163"/>
                      <a:pt x="148" y="165"/>
                    </a:cubicBezTo>
                    <a:cubicBezTo>
                      <a:pt x="145" y="165"/>
                      <a:pt x="142" y="165"/>
                      <a:pt x="138" y="165"/>
                    </a:cubicBezTo>
                    <a:cubicBezTo>
                      <a:pt x="130" y="165"/>
                      <a:pt x="122" y="164"/>
                      <a:pt x="117" y="158"/>
                    </a:cubicBezTo>
                    <a:cubicBezTo>
                      <a:pt x="113" y="155"/>
                      <a:pt x="110" y="149"/>
                      <a:pt x="112" y="144"/>
                    </a:cubicBezTo>
                    <a:cubicBezTo>
                      <a:pt x="119" y="144"/>
                      <a:pt x="126" y="147"/>
                      <a:pt x="133" y="148"/>
                    </a:cubicBezTo>
                    <a:cubicBezTo>
                      <a:pt x="135" y="148"/>
                      <a:pt x="138" y="149"/>
                      <a:pt x="140" y="149"/>
                    </a:cubicBezTo>
                    <a:moveTo>
                      <a:pt x="234" y="116"/>
                    </a:moveTo>
                    <a:cubicBezTo>
                      <a:pt x="229" y="116"/>
                      <a:pt x="224" y="115"/>
                      <a:pt x="221" y="111"/>
                    </a:cubicBezTo>
                    <a:cubicBezTo>
                      <a:pt x="226" y="105"/>
                      <a:pt x="232" y="102"/>
                      <a:pt x="238" y="97"/>
                    </a:cubicBezTo>
                    <a:cubicBezTo>
                      <a:pt x="247" y="88"/>
                      <a:pt x="250" y="76"/>
                      <a:pt x="251" y="64"/>
                    </a:cubicBezTo>
                    <a:cubicBezTo>
                      <a:pt x="251" y="60"/>
                      <a:pt x="248" y="54"/>
                      <a:pt x="252" y="51"/>
                    </a:cubicBezTo>
                    <a:cubicBezTo>
                      <a:pt x="253" y="50"/>
                      <a:pt x="254" y="50"/>
                      <a:pt x="255" y="50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9" y="50"/>
                      <a:pt x="262" y="54"/>
                      <a:pt x="264" y="57"/>
                    </a:cubicBezTo>
                    <a:cubicBezTo>
                      <a:pt x="271" y="68"/>
                      <a:pt x="266" y="84"/>
                      <a:pt x="260" y="95"/>
                    </a:cubicBezTo>
                    <a:cubicBezTo>
                      <a:pt x="255" y="103"/>
                      <a:pt x="247" y="115"/>
                      <a:pt x="236" y="116"/>
                    </a:cubicBezTo>
                    <a:cubicBezTo>
                      <a:pt x="235" y="116"/>
                      <a:pt x="234" y="116"/>
                      <a:pt x="234" y="116"/>
                    </a:cubicBezTo>
                    <a:moveTo>
                      <a:pt x="257" y="0"/>
                    </a:moveTo>
                    <a:cubicBezTo>
                      <a:pt x="204" y="74"/>
                      <a:pt x="132" y="110"/>
                      <a:pt x="34" y="141"/>
                    </a:cubicBezTo>
                    <a:cubicBezTo>
                      <a:pt x="35" y="141"/>
                      <a:pt x="36" y="141"/>
                      <a:pt x="38" y="141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1"/>
                      <a:pt x="47" y="140"/>
                      <a:pt x="50" y="140"/>
                    </a:cubicBezTo>
                    <a:cubicBezTo>
                      <a:pt x="51" y="140"/>
                      <a:pt x="53" y="140"/>
                      <a:pt x="54" y="141"/>
                    </a:cubicBezTo>
                    <a:cubicBezTo>
                      <a:pt x="55" y="142"/>
                      <a:pt x="56" y="143"/>
                      <a:pt x="56" y="145"/>
                    </a:cubicBezTo>
                    <a:cubicBezTo>
                      <a:pt x="55" y="148"/>
                      <a:pt x="52" y="152"/>
                      <a:pt x="49" y="154"/>
                    </a:cubicBezTo>
                    <a:cubicBezTo>
                      <a:pt x="45" y="157"/>
                      <a:pt x="40" y="158"/>
                      <a:pt x="34" y="158"/>
                    </a:cubicBezTo>
                    <a:cubicBezTo>
                      <a:pt x="26" y="158"/>
                      <a:pt x="18" y="155"/>
                      <a:pt x="11" y="152"/>
                    </a:cubicBezTo>
                    <a:cubicBezTo>
                      <a:pt x="9" y="151"/>
                      <a:pt x="8" y="150"/>
                      <a:pt x="6" y="149"/>
                    </a:cubicBezTo>
                    <a:cubicBezTo>
                      <a:pt x="4" y="149"/>
                      <a:pt x="2" y="150"/>
                      <a:pt x="0" y="150"/>
                    </a:cubicBezTo>
                    <a:cubicBezTo>
                      <a:pt x="3" y="152"/>
                      <a:pt x="6" y="155"/>
                      <a:pt x="10" y="157"/>
                    </a:cubicBezTo>
                    <a:cubicBezTo>
                      <a:pt x="14" y="159"/>
                      <a:pt x="18" y="161"/>
                      <a:pt x="22" y="163"/>
                    </a:cubicBezTo>
                    <a:cubicBezTo>
                      <a:pt x="24" y="163"/>
                      <a:pt x="26" y="163"/>
                      <a:pt x="28" y="163"/>
                    </a:cubicBezTo>
                    <a:cubicBezTo>
                      <a:pt x="45" y="163"/>
                      <a:pt x="60" y="158"/>
                      <a:pt x="72" y="152"/>
                    </a:cubicBezTo>
                    <a:cubicBezTo>
                      <a:pt x="76" y="149"/>
                      <a:pt x="80" y="145"/>
                      <a:pt x="84" y="140"/>
                    </a:cubicBezTo>
                    <a:cubicBezTo>
                      <a:pt x="86" y="137"/>
                      <a:pt x="88" y="133"/>
                      <a:pt x="91" y="132"/>
                    </a:cubicBezTo>
                    <a:cubicBezTo>
                      <a:pt x="92" y="132"/>
                      <a:pt x="93" y="132"/>
                      <a:pt x="93" y="132"/>
                    </a:cubicBezTo>
                    <a:cubicBezTo>
                      <a:pt x="94" y="132"/>
                      <a:pt x="94" y="132"/>
                      <a:pt x="95" y="133"/>
                    </a:cubicBezTo>
                    <a:cubicBezTo>
                      <a:pt x="95" y="134"/>
                      <a:pt x="96" y="136"/>
                      <a:pt x="96" y="137"/>
                    </a:cubicBezTo>
                    <a:cubicBezTo>
                      <a:pt x="99" y="135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2" y="135"/>
                      <a:pt x="103" y="168"/>
                      <a:pt x="135" y="174"/>
                    </a:cubicBezTo>
                    <a:cubicBezTo>
                      <a:pt x="136" y="174"/>
                      <a:pt x="137" y="174"/>
                      <a:pt x="139" y="174"/>
                    </a:cubicBezTo>
                    <a:cubicBezTo>
                      <a:pt x="142" y="174"/>
                      <a:pt x="146" y="174"/>
                      <a:pt x="150" y="173"/>
                    </a:cubicBezTo>
                    <a:cubicBezTo>
                      <a:pt x="180" y="168"/>
                      <a:pt x="201" y="145"/>
                      <a:pt x="195" y="115"/>
                    </a:cubicBezTo>
                    <a:cubicBezTo>
                      <a:pt x="194" y="114"/>
                      <a:pt x="197" y="113"/>
                      <a:pt x="199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3" y="115"/>
                      <a:pt x="205" y="116"/>
                      <a:pt x="207" y="118"/>
                    </a:cubicBezTo>
                    <a:cubicBezTo>
                      <a:pt x="207" y="115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12" y="118"/>
                      <a:pt x="217" y="121"/>
                      <a:pt x="222" y="123"/>
                    </a:cubicBezTo>
                    <a:cubicBezTo>
                      <a:pt x="225" y="124"/>
                      <a:pt x="229" y="124"/>
                      <a:pt x="232" y="124"/>
                    </a:cubicBezTo>
                    <a:cubicBezTo>
                      <a:pt x="245" y="124"/>
                      <a:pt x="258" y="118"/>
                      <a:pt x="265" y="103"/>
                    </a:cubicBezTo>
                    <a:cubicBezTo>
                      <a:pt x="270" y="90"/>
                      <a:pt x="276" y="73"/>
                      <a:pt x="270" y="60"/>
                    </a:cubicBezTo>
                    <a:cubicBezTo>
                      <a:pt x="264" y="46"/>
                      <a:pt x="250" y="37"/>
                      <a:pt x="235" y="33"/>
                    </a:cubicBezTo>
                    <a:cubicBezTo>
                      <a:pt x="235" y="33"/>
                      <a:pt x="234" y="32"/>
                      <a:pt x="235" y="32"/>
                    </a:cubicBezTo>
                    <a:cubicBezTo>
                      <a:pt x="245" y="23"/>
                      <a:pt x="254" y="12"/>
                      <a:pt x="25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5" name="Freeform 24">
                <a:extLst>
                  <a:ext uri="{FF2B5EF4-FFF2-40B4-BE49-F238E27FC236}">
                    <a16:creationId xmlns:a16="http://schemas.microsoft.com/office/drawing/2014/main" id="{636E2638-F0A1-44A5-A354-C6C20ECC4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9" y="1839913"/>
                <a:ext cx="33338" cy="0"/>
              </a:xfrm>
              <a:custGeom>
                <a:avLst/>
                <a:gdLst>
                  <a:gd name="T0" fmla="*/ 8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6" name="Freeform 25">
                <a:extLst>
                  <a:ext uri="{FF2B5EF4-FFF2-40B4-BE49-F238E27FC236}">
                    <a16:creationId xmlns:a16="http://schemas.microsoft.com/office/drawing/2014/main" id="{E3144304-2822-4222-8D20-F7DB79DB1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8176" y="1601788"/>
                <a:ext cx="525463" cy="238125"/>
              </a:xfrm>
              <a:custGeom>
                <a:avLst/>
                <a:gdLst>
                  <a:gd name="T0" fmla="*/ 6 w 124"/>
                  <a:gd name="T1" fmla="*/ 20 h 56"/>
                  <a:gd name="T2" fmla="*/ 0 w 124"/>
                  <a:gd name="T3" fmla="*/ 26 h 56"/>
                  <a:gd name="T4" fmla="*/ 6 w 124"/>
                  <a:gd name="T5" fmla="*/ 22 h 56"/>
                  <a:gd name="T6" fmla="*/ 6 w 124"/>
                  <a:gd name="T7" fmla="*/ 20 h 56"/>
                  <a:gd name="T8" fmla="*/ 117 w 124"/>
                  <a:gd name="T9" fmla="*/ 0 h 56"/>
                  <a:gd name="T10" fmla="*/ 117 w 124"/>
                  <a:gd name="T11" fmla="*/ 6 h 56"/>
                  <a:gd name="T12" fmla="*/ 77 w 124"/>
                  <a:gd name="T13" fmla="*/ 55 h 56"/>
                  <a:gd name="T14" fmla="*/ 67 w 124"/>
                  <a:gd name="T15" fmla="*/ 56 h 56"/>
                  <a:gd name="T16" fmla="*/ 75 w 124"/>
                  <a:gd name="T17" fmla="*/ 56 h 56"/>
                  <a:gd name="T18" fmla="*/ 75 w 124"/>
                  <a:gd name="T19" fmla="*/ 56 h 56"/>
                  <a:gd name="T20" fmla="*/ 124 w 124"/>
                  <a:gd name="T21" fmla="*/ 4 h 56"/>
                  <a:gd name="T22" fmla="*/ 124 w 124"/>
                  <a:gd name="T23" fmla="*/ 4 h 56"/>
                  <a:gd name="T24" fmla="*/ 117 w 124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56">
                    <a:moveTo>
                      <a:pt x="6" y="20"/>
                    </a:moveTo>
                    <a:cubicBezTo>
                      <a:pt x="4" y="22"/>
                      <a:pt x="2" y="24"/>
                      <a:pt x="0" y="26"/>
                    </a:cubicBezTo>
                    <a:cubicBezTo>
                      <a:pt x="3" y="25"/>
                      <a:pt x="4" y="23"/>
                      <a:pt x="6" y="22"/>
                    </a:cubicBezTo>
                    <a:cubicBezTo>
                      <a:pt x="6" y="21"/>
                      <a:pt x="6" y="21"/>
                      <a:pt x="6" y="20"/>
                    </a:cubicBezTo>
                    <a:moveTo>
                      <a:pt x="117" y="0"/>
                    </a:moveTo>
                    <a:cubicBezTo>
                      <a:pt x="117" y="2"/>
                      <a:pt x="117" y="4"/>
                      <a:pt x="117" y="6"/>
                    </a:cubicBezTo>
                    <a:cubicBezTo>
                      <a:pt x="116" y="30"/>
                      <a:pt x="101" y="49"/>
                      <a:pt x="77" y="55"/>
                    </a:cubicBezTo>
                    <a:cubicBezTo>
                      <a:pt x="74" y="55"/>
                      <a:pt x="70" y="56"/>
                      <a:pt x="67" y="56"/>
                    </a:cubicBezTo>
                    <a:cubicBezTo>
                      <a:pt x="69" y="56"/>
                      <a:pt x="72" y="56"/>
                      <a:pt x="75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118" y="50"/>
                      <a:pt x="124" y="20"/>
                      <a:pt x="124" y="4"/>
                    </a:cubicBezTo>
                    <a:cubicBezTo>
                      <a:pt x="124" y="4"/>
                      <a:pt x="124" y="4"/>
                      <a:pt x="124" y="4"/>
                    </a:cubicBezTo>
                    <a:cubicBezTo>
                      <a:pt x="122" y="3"/>
                      <a:pt x="119" y="1"/>
                      <a:pt x="117" y="0"/>
                    </a:cubicBezTo>
                  </a:path>
                </a:pathLst>
              </a:custGeom>
              <a:solidFill>
                <a:srgbClr val="FBB0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0" name="Freeform 26">
                <a:extLst>
                  <a:ext uri="{FF2B5EF4-FFF2-40B4-BE49-F238E27FC236}">
                    <a16:creationId xmlns:a16="http://schemas.microsoft.com/office/drawing/2014/main" id="{20727C9F-B18D-46CB-99A8-131EB1580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189" y="1741488"/>
                <a:ext cx="17463" cy="7938"/>
              </a:xfrm>
              <a:custGeom>
                <a:avLst/>
                <a:gdLst>
                  <a:gd name="T0" fmla="*/ 1 w 4"/>
                  <a:gd name="T1" fmla="*/ 0 h 2"/>
                  <a:gd name="T2" fmla="*/ 1 w 4"/>
                  <a:gd name="T3" fmla="*/ 0 h 2"/>
                  <a:gd name="T4" fmla="*/ 4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1" name="Freeform 27">
                <a:extLst>
                  <a:ext uri="{FF2B5EF4-FFF2-40B4-BE49-F238E27FC236}">
                    <a16:creationId xmlns:a16="http://schemas.microsoft.com/office/drawing/2014/main" id="{482EA5D9-F222-4FAA-A9FF-9923042AA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15" y="622299"/>
                <a:ext cx="859385" cy="1233489"/>
              </a:xfrm>
              <a:custGeom>
                <a:avLst/>
                <a:gdLst>
                  <a:gd name="T0" fmla="*/ 126 w 361"/>
                  <a:gd name="T1" fmla="*/ 89 h 290"/>
                  <a:gd name="T2" fmla="*/ 137 w 361"/>
                  <a:gd name="T3" fmla="*/ 45 h 290"/>
                  <a:gd name="T4" fmla="*/ 217 w 361"/>
                  <a:gd name="T5" fmla="*/ 38 h 290"/>
                  <a:gd name="T6" fmla="*/ 237 w 361"/>
                  <a:gd name="T7" fmla="*/ 74 h 290"/>
                  <a:gd name="T8" fmla="*/ 243 w 361"/>
                  <a:gd name="T9" fmla="*/ 73 h 290"/>
                  <a:gd name="T10" fmla="*/ 261 w 361"/>
                  <a:gd name="T11" fmla="*/ 59 h 290"/>
                  <a:gd name="T12" fmla="*/ 332 w 361"/>
                  <a:gd name="T13" fmla="*/ 87 h 290"/>
                  <a:gd name="T14" fmla="*/ 315 w 361"/>
                  <a:gd name="T15" fmla="*/ 143 h 290"/>
                  <a:gd name="T16" fmla="*/ 315 w 361"/>
                  <a:gd name="T17" fmla="*/ 144 h 290"/>
                  <a:gd name="T18" fmla="*/ 350 w 361"/>
                  <a:gd name="T19" fmla="*/ 171 h 290"/>
                  <a:gd name="T20" fmla="*/ 345 w 361"/>
                  <a:gd name="T21" fmla="*/ 214 h 290"/>
                  <a:gd name="T22" fmla="*/ 280 w 361"/>
                  <a:gd name="T23" fmla="*/ 224 h 290"/>
                  <a:gd name="T24" fmla="*/ 275 w 361"/>
                  <a:gd name="T25" fmla="*/ 226 h 290"/>
                  <a:gd name="T26" fmla="*/ 230 w 361"/>
                  <a:gd name="T27" fmla="*/ 284 h 290"/>
                  <a:gd name="T28" fmla="*/ 175 w 361"/>
                  <a:gd name="T29" fmla="*/ 244 h 290"/>
                  <a:gd name="T30" fmla="*/ 171 w 361"/>
                  <a:gd name="T31" fmla="*/ 243 h 290"/>
                  <a:gd name="T32" fmla="*/ 164 w 361"/>
                  <a:gd name="T33" fmla="*/ 251 h 290"/>
                  <a:gd name="T34" fmla="*/ 104 w 361"/>
                  <a:gd name="T35" fmla="*/ 275 h 290"/>
                  <a:gd name="T36" fmla="*/ 58 w 361"/>
                  <a:gd name="T37" fmla="*/ 235 h 290"/>
                  <a:gd name="T38" fmla="*/ 71 w 361"/>
                  <a:gd name="T39" fmla="*/ 195 h 290"/>
                  <a:gd name="T40" fmla="*/ 73 w 361"/>
                  <a:gd name="T41" fmla="*/ 193 h 290"/>
                  <a:gd name="T42" fmla="*/ 33 w 361"/>
                  <a:gd name="T43" fmla="*/ 147 h 290"/>
                  <a:gd name="T44" fmla="*/ 121 w 361"/>
                  <a:gd name="T45" fmla="*/ 91 h 290"/>
                  <a:gd name="T46" fmla="*/ 126 w 361"/>
                  <a:gd name="T47" fmla="*/ 89 h 290"/>
                  <a:gd name="T48" fmla="*/ 36 w 361"/>
                  <a:gd name="T49" fmla="*/ 171 h 290"/>
                  <a:gd name="T50" fmla="*/ 62 w 361"/>
                  <a:gd name="T51" fmla="*/ 192 h 290"/>
                  <a:gd name="T52" fmla="*/ 68 w 361"/>
                  <a:gd name="T53" fmla="*/ 194 h 290"/>
                  <a:gd name="T54" fmla="*/ 65 w 361"/>
                  <a:gd name="T55" fmla="*/ 196 h 290"/>
                  <a:gd name="T56" fmla="*/ 73 w 361"/>
                  <a:gd name="T57" fmla="*/ 266 h 290"/>
                  <a:gd name="T58" fmla="*/ 151 w 361"/>
                  <a:gd name="T59" fmla="*/ 267 h 290"/>
                  <a:gd name="T60" fmla="*/ 172 w 361"/>
                  <a:gd name="T61" fmla="*/ 246 h 290"/>
                  <a:gd name="T62" fmla="*/ 169 w 361"/>
                  <a:gd name="T63" fmla="*/ 248 h 290"/>
                  <a:gd name="T64" fmla="*/ 173 w 361"/>
                  <a:gd name="T65" fmla="*/ 262 h 290"/>
                  <a:gd name="T66" fmla="*/ 241 w 361"/>
                  <a:gd name="T67" fmla="*/ 285 h 290"/>
                  <a:gd name="T68" fmla="*/ 281 w 361"/>
                  <a:gd name="T69" fmla="*/ 236 h 290"/>
                  <a:gd name="T70" fmla="*/ 281 w 361"/>
                  <a:gd name="T71" fmla="*/ 224 h 290"/>
                  <a:gd name="T72" fmla="*/ 275 w 361"/>
                  <a:gd name="T73" fmla="*/ 226 h 290"/>
                  <a:gd name="T74" fmla="*/ 353 w 361"/>
                  <a:gd name="T75" fmla="*/ 208 h 290"/>
                  <a:gd name="T76" fmla="*/ 347 w 361"/>
                  <a:gd name="T77" fmla="*/ 157 h 290"/>
                  <a:gd name="T78" fmla="*/ 331 w 361"/>
                  <a:gd name="T79" fmla="*/ 145 h 290"/>
                  <a:gd name="T80" fmla="*/ 324 w 361"/>
                  <a:gd name="T81" fmla="*/ 140 h 290"/>
                  <a:gd name="T82" fmla="*/ 306 w 361"/>
                  <a:gd name="T83" fmla="*/ 54 h 290"/>
                  <a:gd name="T84" fmla="*/ 238 w 361"/>
                  <a:gd name="T85" fmla="*/ 73 h 290"/>
                  <a:gd name="T86" fmla="*/ 243 w 361"/>
                  <a:gd name="T87" fmla="*/ 72 h 290"/>
                  <a:gd name="T88" fmla="*/ 120 w 361"/>
                  <a:gd name="T89" fmla="*/ 91 h 290"/>
                  <a:gd name="T90" fmla="*/ 126 w 361"/>
                  <a:gd name="T91" fmla="*/ 8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1" h="290">
                    <a:moveTo>
                      <a:pt x="126" y="89"/>
                    </a:moveTo>
                    <a:cubicBezTo>
                      <a:pt x="123" y="74"/>
                      <a:pt x="126" y="57"/>
                      <a:pt x="137" y="45"/>
                    </a:cubicBezTo>
                    <a:cubicBezTo>
                      <a:pt x="155" y="24"/>
                      <a:pt x="195" y="25"/>
                      <a:pt x="217" y="38"/>
                    </a:cubicBezTo>
                    <a:cubicBezTo>
                      <a:pt x="230" y="46"/>
                      <a:pt x="236" y="60"/>
                      <a:pt x="237" y="74"/>
                    </a:cubicBezTo>
                    <a:cubicBezTo>
                      <a:pt x="238" y="75"/>
                      <a:pt x="242" y="73"/>
                      <a:pt x="243" y="73"/>
                    </a:cubicBezTo>
                    <a:cubicBezTo>
                      <a:pt x="248" y="67"/>
                      <a:pt x="255" y="63"/>
                      <a:pt x="261" y="59"/>
                    </a:cubicBezTo>
                    <a:cubicBezTo>
                      <a:pt x="290" y="42"/>
                      <a:pt x="317" y="63"/>
                      <a:pt x="332" y="87"/>
                    </a:cubicBezTo>
                    <a:cubicBezTo>
                      <a:pt x="345" y="109"/>
                      <a:pt x="331" y="128"/>
                      <a:pt x="315" y="143"/>
                    </a:cubicBezTo>
                    <a:cubicBezTo>
                      <a:pt x="314" y="143"/>
                      <a:pt x="315" y="144"/>
                      <a:pt x="315" y="144"/>
                    </a:cubicBezTo>
                    <a:cubicBezTo>
                      <a:pt x="330" y="148"/>
                      <a:pt x="344" y="157"/>
                      <a:pt x="350" y="171"/>
                    </a:cubicBezTo>
                    <a:cubicBezTo>
                      <a:pt x="356" y="184"/>
                      <a:pt x="350" y="201"/>
                      <a:pt x="345" y="214"/>
                    </a:cubicBezTo>
                    <a:cubicBezTo>
                      <a:pt x="332" y="242"/>
                      <a:pt x="302" y="240"/>
                      <a:pt x="280" y="224"/>
                    </a:cubicBezTo>
                    <a:cubicBezTo>
                      <a:pt x="279" y="223"/>
                      <a:pt x="274" y="224"/>
                      <a:pt x="275" y="226"/>
                    </a:cubicBezTo>
                    <a:cubicBezTo>
                      <a:pt x="281" y="256"/>
                      <a:pt x="260" y="279"/>
                      <a:pt x="230" y="284"/>
                    </a:cubicBezTo>
                    <a:cubicBezTo>
                      <a:pt x="196" y="290"/>
                      <a:pt x="183" y="271"/>
                      <a:pt x="175" y="244"/>
                    </a:cubicBezTo>
                    <a:cubicBezTo>
                      <a:pt x="174" y="243"/>
                      <a:pt x="172" y="243"/>
                      <a:pt x="171" y="243"/>
                    </a:cubicBezTo>
                    <a:cubicBezTo>
                      <a:pt x="168" y="244"/>
                      <a:pt x="166" y="248"/>
                      <a:pt x="164" y="251"/>
                    </a:cubicBezTo>
                    <a:cubicBezTo>
                      <a:pt x="149" y="269"/>
                      <a:pt x="128" y="280"/>
                      <a:pt x="104" y="275"/>
                    </a:cubicBezTo>
                    <a:cubicBezTo>
                      <a:pt x="83" y="271"/>
                      <a:pt x="62" y="256"/>
                      <a:pt x="58" y="235"/>
                    </a:cubicBezTo>
                    <a:cubicBezTo>
                      <a:pt x="56" y="226"/>
                      <a:pt x="60" y="198"/>
                      <a:pt x="71" y="195"/>
                    </a:cubicBezTo>
                    <a:cubicBezTo>
                      <a:pt x="72" y="195"/>
                      <a:pt x="75" y="194"/>
                      <a:pt x="73" y="193"/>
                    </a:cubicBezTo>
                    <a:cubicBezTo>
                      <a:pt x="53" y="185"/>
                      <a:pt x="37" y="168"/>
                      <a:pt x="33" y="147"/>
                    </a:cubicBezTo>
                    <a:cubicBezTo>
                      <a:pt x="24" y="101"/>
                      <a:pt x="83" y="60"/>
                      <a:pt x="121" y="91"/>
                    </a:cubicBezTo>
                    <a:cubicBezTo>
                      <a:pt x="122" y="92"/>
                      <a:pt x="127" y="90"/>
                      <a:pt x="126" y="89"/>
                    </a:cubicBezTo>
                    <a:cubicBezTo>
                      <a:pt x="77" y="48"/>
                      <a:pt x="0" y="116"/>
                      <a:pt x="36" y="171"/>
                    </a:cubicBezTo>
                    <a:cubicBezTo>
                      <a:pt x="42" y="180"/>
                      <a:pt x="52" y="187"/>
                      <a:pt x="62" y="192"/>
                    </a:cubicBezTo>
                    <a:cubicBezTo>
                      <a:pt x="65" y="194"/>
                      <a:pt x="67" y="194"/>
                      <a:pt x="68" y="194"/>
                    </a:cubicBezTo>
                    <a:cubicBezTo>
                      <a:pt x="69" y="194"/>
                      <a:pt x="68" y="193"/>
                      <a:pt x="65" y="196"/>
                    </a:cubicBezTo>
                    <a:cubicBezTo>
                      <a:pt x="43" y="217"/>
                      <a:pt x="50" y="249"/>
                      <a:pt x="73" y="266"/>
                    </a:cubicBezTo>
                    <a:cubicBezTo>
                      <a:pt x="97" y="283"/>
                      <a:pt x="127" y="283"/>
                      <a:pt x="151" y="267"/>
                    </a:cubicBezTo>
                    <a:cubicBezTo>
                      <a:pt x="160" y="262"/>
                      <a:pt x="166" y="254"/>
                      <a:pt x="172" y="246"/>
                    </a:cubicBezTo>
                    <a:cubicBezTo>
                      <a:pt x="175" y="243"/>
                      <a:pt x="169" y="244"/>
                      <a:pt x="169" y="248"/>
                    </a:cubicBezTo>
                    <a:cubicBezTo>
                      <a:pt x="170" y="253"/>
                      <a:pt x="172" y="258"/>
                      <a:pt x="173" y="262"/>
                    </a:cubicBezTo>
                    <a:cubicBezTo>
                      <a:pt x="184" y="290"/>
                      <a:pt x="216" y="290"/>
                      <a:pt x="241" y="285"/>
                    </a:cubicBezTo>
                    <a:cubicBezTo>
                      <a:pt x="265" y="279"/>
                      <a:pt x="280" y="260"/>
                      <a:pt x="281" y="236"/>
                    </a:cubicBezTo>
                    <a:cubicBezTo>
                      <a:pt x="281" y="232"/>
                      <a:pt x="281" y="228"/>
                      <a:pt x="281" y="224"/>
                    </a:cubicBezTo>
                    <a:cubicBezTo>
                      <a:pt x="279" y="225"/>
                      <a:pt x="277" y="226"/>
                      <a:pt x="275" y="226"/>
                    </a:cubicBezTo>
                    <a:cubicBezTo>
                      <a:pt x="304" y="247"/>
                      <a:pt x="337" y="242"/>
                      <a:pt x="353" y="208"/>
                    </a:cubicBezTo>
                    <a:cubicBezTo>
                      <a:pt x="361" y="191"/>
                      <a:pt x="361" y="171"/>
                      <a:pt x="347" y="157"/>
                    </a:cubicBezTo>
                    <a:cubicBezTo>
                      <a:pt x="343" y="152"/>
                      <a:pt x="337" y="148"/>
                      <a:pt x="331" y="145"/>
                    </a:cubicBezTo>
                    <a:cubicBezTo>
                      <a:pt x="325" y="143"/>
                      <a:pt x="318" y="144"/>
                      <a:pt x="324" y="140"/>
                    </a:cubicBezTo>
                    <a:cubicBezTo>
                      <a:pt x="356" y="112"/>
                      <a:pt x="341" y="73"/>
                      <a:pt x="306" y="54"/>
                    </a:cubicBezTo>
                    <a:cubicBezTo>
                      <a:pt x="283" y="42"/>
                      <a:pt x="254" y="56"/>
                      <a:pt x="238" y="73"/>
                    </a:cubicBezTo>
                    <a:cubicBezTo>
                      <a:pt x="239" y="73"/>
                      <a:pt x="241" y="72"/>
                      <a:pt x="243" y="72"/>
                    </a:cubicBezTo>
                    <a:cubicBezTo>
                      <a:pt x="235" y="0"/>
                      <a:pt x="104" y="17"/>
                      <a:pt x="120" y="91"/>
                    </a:cubicBezTo>
                    <a:cubicBezTo>
                      <a:pt x="121" y="92"/>
                      <a:pt x="127" y="91"/>
                      <a:pt x="126" y="89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923520AD-2837-49E0-8229-3EA051A0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214" y="1004888"/>
                <a:ext cx="1008063" cy="655638"/>
              </a:xfrm>
              <a:custGeom>
                <a:avLst/>
                <a:gdLst>
                  <a:gd name="T0" fmla="*/ 105 w 238"/>
                  <a:gd name="T1" fmla="*/ 3 h 154"/>
                  <a:gd name="T2" fmla="*/ 6 w 238"/>
                  <a:gd name="T3" fmla="*/ 74 h 154"/>
                  <a:gd name="T4" fmla="*/ 123 w 238"/>
                  <a:gd name="T5" fmla="*/ 149 h 154"/>
                  <a:gd name="T6" fmla="*/ 222 w 238"/>
                  <a:gd name="T7" fmla="*/ 100 h 154"/>
                  <a:gd name="T8" fmla="*/ 177 w 238"/>
                  <a:gd name="T9" fmla="*/ 9 h 154"/>
                  <a:gd name="T10" fmla="*/ 105 w 238"/>
                  <a:gd name="T11" fmla="*/ 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54">
                    <a:moveTo>
                      <a:pt x="105" y="3"/>
                    </a:moveTo>
                    <a:cubicBezTo>
                      <a:pt x="68" y="7"/>
                      <a:pt x="11" y="26"/>
                      <a:pt x="6" y="74"/>
                    </a:cubicBezTo>
                    <a:cubicBezTo>
                      <a:pt x="0" y="139"/>
                      <a:pt x="79" y="154"/>
                      <a:pt x="123" y="149"/>
                    </a:cubicBezTo>
                    <a:cubicBezTo>
                      <a:pt x="159" y="144"/>
                      <a:pt x="206" y="141"/>
                      <a:pt x="222" y="100"/>
                    </a:cubicBezTo>
                    <a:cubicBezTo>
                      <a:pt x="238" y="61"/>
                      <a:pt x="211" y="20"/>
                      <a:pt x="177" y="9"/>
                    </a:cubicBezTo>
                    <a:cubicBezTo>
                      <a:pt x="155" y="1"/>
                      <a:pt x="128" y="0"/>
                      <a:pt x="10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5" name="Freeform 29">
                <a:extLst>
                  <a:ext uri="{FF2B5EF4-FFF2-40B4-BE49-F238E27FC236}">
                    <a16:creationId xmlns:a16="http://schemas.microsoft.com/office/drawing/2014/main" id="{53775C90-D891-48F8-88ED-2270CE065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4" y="958850"/>
                <a:ext cx="1017588" cy="668338"/>
              </a:xfrm>
              <a:custGeom>
                <a:avLst/>
                <a:gdLst>
                  <a:gd name="T0" fmla="*/ 108 w 240"/>
                  <a:gd name="T1" fmla="*/ 4 h 157"/>
                  <a:gd name="T2" fmla="*/ 5 w 240"/>
                  <a:gd name="T3" fmla="*/ 82 h 157"/>
                  <a:gd name="T4" fmla="*/ 106 w 240"/>
                  <a:gd name="T5" fmla="*/ 156 h 157"/>
                  <a:gd name="T6" fmla="*/ 228 w 240"/>
                  <a:gd name="T7" fmla="*/ 102 h 157"/>
                  <a:gd name="T8" fmla="*/ 205 w 240"/>
                  <a:gd name="T9" fmla="*/ 23 h 157"/>
                  <a:gd name="T10" fmla="*/ 108 w 240"/>
                  <a:gd name="T11" fmla="*/ 4 h 157"/>
                  <a:gd name="T12" fmla="*/ 106 w 240"/>
                  <a:gd name="T13" fmla="*/ 6 h 157"/>
                  <a:gd name="T14" fmla="*/ 226 w 240"/>
                  <a:gd name="T15" fmla="*/ 81 h 157"/>
                  <a:gd name="T16" fmla="*/ 102 w 240"/>
                  <a:gd name="T17" fmla="*/ 153 h 157"/>
                  <a:gd name="T18" fmla="*/ 12 w 240"/>
                  <a:gd name="T19" fmla="*/ 94 h 157"/>
                  <a:gd name="T20" fmla="*/ 107 w 240"/>
                  <a:gd name="T21" fmla="*/ 6 h 157"/>
                  <a:gd name="T22" fmla="*/ 108 w 240"/>
                  <a:gd name="T2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157">
                    <a:moveTo>
                      <a:pt x="108" y="4"/>
                    </a:moveTo>
                    <a:cubicBezTo>
                      <a:pt x="63" y="10"/>
                      <a:pt x="9" y="31"/>
                      <a:pt x="5" y="82"/>
                    </a:cubicBezTo>
                    <a:cubicBezTo>
                      <a:pt x="2" y="135"/>
                      <a:pt x="64" y="155"/>
                      <a:pt x="106" y="156"/>
                    </a:cubicBezTo>
                    <a:cubicBezTo>
                      <a:pt x="150" y="157"/>
                      <a:pt x="208" y="146"/>
                      <a:pt x="228" y="102"/>
                    </a:cubicBezTo>
                    <a:cubicBezTo>
                      <a:pt x="240" y="74"/>
                      <a:pt x="226" y="42"/>
                      <a:pt x="205" y="23"/>
                    </a:cubicBezTo>
                    <a:cubicBezTo>
                      <a:pt x="180" y="0"/>
                      <a:pt x="140" y="1"/>
                      <a:pt x="108" y="4"/>
                    </a:cubicBezTo>
                    <a:cubicBezTo>
                      <a:pt x="107" y="4"/>
                      <a:pt x="102" y="7"/>
                      <a:pt x="106" y="6"/>
                    </a:cubicBezTo>
                    <a:cubicBezTo>
                      <a:pt x="159" y="1"/>
                      <a:pt x="225" y="16"/>
                      <a:pt x="226" y="81"/>
                    </a:cubicBezTo>
                    <a:cubicBezTo>
                      <a:pt x="228" y="142"/>
                      <a:pt x="148" y="156"/>
                      <a:pt x="102" y="153"/>
                    </a:cubicBezTo>
                    <a:cubicBezTo>
                      <a:pt x="64" y="151"/>
                      <a:pt x="21" y="134"/>
                      <a:pt x="12" y="94"/>
                    </a:cubicBezTo>
                    <a:cubicBezTo>
                      <a:pt x="0" y="39"/>
                      <a:pt x="63" y="12"/>
                      <a:pt x="107" y="6"/>
                    </a:cubicBezTo>
                    <a:cubicBezTo>
                      <a:pt x="109" y="6"/>
                      <a:pt x="112" y="3"/>
                      <a:pt x="108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7" name="Freeform 30">
                <a:extLst>
                  <a:ext uri="{FF2B5EF4-FFF2-40B4-BE49-F238E27FC236}">
                    <a16:creationId xmlns:a16="http://schemas.microsoft.com/office/drawing/2014/main" id="{B01874F8-9FAC-4B6C-ACF0-C299EC79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4" y="1052513"/>
                <a:ext cx="771525" cy="136525"/>
              </a:xfrm>
              <a:custGeom>
                <a:avLst/>
                <a:gdLst>
                  <a:gd name="T0" fmla="*/ 3 w 182"/>
                  <a:gd name="T1" fmla="*/ 17 h 32"/>
                  <a:gd name="T2" fmla="*/ 179 w 182"/>
                  <a:gd name="T3" fmla="*/ 2 h 32"/>
                  <a:gd name="T4" fmla="*/ 175 w 182"/>
                  <a:gd name="T5" fmla="*/ 1 h 32"/>
                  <a:gd name="T6" fmla="*/ 7 w 182"/>
                  <a:gd name="T7" fmla="*/ 14 h 32"/>
                  <a:gd name="T8" fmla="*/ 3 w 18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3" y="17"/>
                    </a:moveTo>
                    <a:cubicBezTo>
                      <a:pt x="60" y="32"/>
                      <a:pt x="126" y="28"/>
                      <a:pt x="179" y="2"/>
                    </a:cubicBezTo>
                    <a:cubicBezTo>
                      <a:pt x="182" y="1"/>
                      <a:pt x="177" y="0"/>
                      <a:pt x="175" y="1"/>
                    </a:cubicBezTo>
                    <a:cubicBezTo>
                      <a:pt x="125" y="26"/>
                      <a:pt x="61" y="28"/>
                      <a:pt x="7" y="14"/>
                    </a:cubicBezTo>
                    <a:cubicBezTo>
                      <a:pt x="5" y="13"/>
                      <a:pt x="0" y="16"/>
                      <a:pt x="3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8" name="Freeform 31">
                <a:extLst>
                  <a:ext uri="{FF2B5EF4-FFF2-40B4-BE49-F238E27FC236}">
                    <a16:creationId xmlns:a16="http://schemas.microsoft.com/office/drawing/2014/main" id="{7166E8CC-802A-46A6-8410-783DA53E8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1" y="1163638"/>
                <a:ext cx="928688" cy="215900"/>
              </a:xfrm>
              <a:custGeom>
                <a:avLst/>
                <a:gdLst>
                  <a:gd name="T0" fmla="*/ 0 w 219"/>
                  <a:gd name="T1" fmla="*/ 26 h 51"/>
                  <a:gd name="T2" fmla="*/ 216 w 219"/>
                  <a:gd name="T3" fmla="*/ 1 h 51"/>
                  <a:gd name="T4" fmla="*/ 212 w 219"/>
                  <a:gd name="T5" fmla="*/ 1 h 51"/>
                  <a:gd name="T6" fmla="*/ 6 w 219"/>
                  <a:gd name="T7" fmla="*/ 24 h 51"/>
                  <a:gd name="T8" fmla="*/ 0 w 219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1">
                    <a:moveTo>
                      <a:pt x="0" y="26"/>
                    </a:moveTo>
                    <a:cubicBezTo>
                      <a:pt x="70" y="51"/>
                      <a:pt x="155" y="44"/>
                      <a:pt x="216" y="1"/>
                    </a:cubicBezTo>
                    <a:cubicBezTo>
                      <a:pt x="219" y="0"/>
                      <a:pt x="213" y="0"/>
                      <a:pt x="212" y="1"/>
                    </a:cubicBezTo>
                    <a:cubicBezTo>
                      <a:pt x="153" y="42"/>
                      <a:pt x="72" y="48"/>
                      <a:pt x="6" y="24"/>
                    </a:cubicBezTo>
                    <a:cubicBezTo>
                      <a:pt x="4" y="23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9" name="Freeform 32">
                <a:extLst>
                  <a:ext uri="{FF2B5EF4-FFF2-40B4-BE49-F238E27FC236}">
                    <a16:creationId xmlns:a16="http://schemas.microsoft.com/office/drawing/2014/main" id="{236D9958-6581-4C54-904D-EA3CF033C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1316038"/>
                <a:ext cx="928688" cy="233363"/>
              </a:xfrm>
              <a:custGeom>
                <a:avLst/>
                <a:gdLst>
                  <a:gd name="T0" fmla="*/ 4 w 219"/>
                  <a:gd name="T1" fmla="*/ 34 h 55"/>
                  <a:gd name="T2" fmla="*/ 216 w 219"/>
                  <a:gd name="T3" fmla="*/ 5 h 55"/>
                  <a:gd name="T4" fmla="*/ 212 w 219"/>
                  <a:gd name="T5" fmla="*/ 2 h 55"/>
                  <a:gd name="T6" fmla="*/ 7 w 219"/>
                  <a:gd name="T7" fmla="*/ 30 h 55"/>
                  <a:gd name="T8" fmla="*/ 4 w 219"/>
                  <a:gd name="T9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55">
                    <a:moveTo>
                      <a:pt x="4" y="34"/>
                    </a:moveTo>
                    <a:cubicBezTo>
                      <a:pt x="74" y="55"/>
                      <a:pt x="156" y="45"/>
                      <a:pt x="216" y="5"/>
                    </a:cubicBezTo>
                    <a:cubicBezTo>
                      <a:pt x="219" y="2"/>
                      <a:pt x="215" y="0"/>
                      <a:pt x="212" y="2"/>
                    </a:cubicBezTo>
                    <a:cubicBezTo>
                      <a:pt x="154" y="41"/>
                      <a:pt x="74" y="50"/>
                      <a:pt x="7" y="30"/>
                    </a:cubicBezTo>
                    <a:cubicBezTo>
                      <a:pt x="5" y="29"/>
                      <a:pt x="0" y="33"/>
                      <a:pt x="4" y="3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0" name="Freeform 33">
                <a:extLst>
                  <a:ext uri="{FF2B5EF4-FFF2-40B4-BE49-F238E27FC236}">
                    <a16:creationId xmlns:a16="http://schemas.microsoft.com/office/drawing/2014/main" id="{EE4F21B9-AC99-4DA4-B7F9-218F1002A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989" y="1019175"/>
                <a:ext cx="230188" cy="595313"/>
              </a:xfrm>
              <a:custGeom>
                <a:avLst/>
                <a:gdLst>
                  <a:gd name="T0" fmla="*/ 27 w 54"/>
                  <a:gd name="T1" fmla="*/ 3 h 140"/>
                  <a:gd name="T2" fmla="*/ 47 w 54"/>
                  <a:gd name="T3" fmla="*/ 139 h 140"/>
                  <a:gd name="T4" fmla="*/ 51 w 54"/>
                  <a:gd name="T5" fmla="*/ 135 h 140"/>
                  <a:gd name="T6" fmla="*/ 32 w 54"/>
                  <a:gd name="T7" fmla="*/ 3 h 140"/>
                  <a:gd name="T8" fmla="*/ 27 w 54"/>
                  <a:gd name="T9" fmla="*/ 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40">
                    <a:moveTo>
                      <a:pt x="27" y="3"/>
                    </a:moveTo>
                    <a:cubicBezTo>
                      <a:pt x="0" y="48"/>
                      <a:pt x="2" y="106"/>
                      <a:pt x="47" y="139"/>
                    </a:cubicBezTo>
                    <a:cubicBezTo>
                      <a:pt x="49" y="140"/>
                      <a:pt x="54" y="137"/>
                      <a:pt x="51" y="135"/>
                    </a:cubicBezTo>
                    <a:cubicBezTo>
                      <a:pt x="8" y="103"/>
                      <a:pt x="6" y="47"/>
                      <a:pt x="32" y="3"/>
                    </a:cubicBezTo>
                    <a:cubicBezTo>
                      <a:pt x="34" y="0"/>
                      <a:pt x="28" y="1"/>
                      <a:pt x="27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1" name="Freeform 34">
                <a:extLst>
                  <a:ext uri="{FF2B5EF4-FFF2-40B4-BE49-F238E27FC236}">
                    <a16:creationId xmlns:a16="http://schemas.microsoft.com/office/drawing/2014/main" id="{981C8D36-14A0-446D-A739-34BD751D8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351" y="971550"/>
                <a:ext cx="179388" cy="655638"/>
              </a:xfrm>
              <a:custGeom>
                <a:avLst/>
                <a:gdLst>
                  <a:gd name="T0" fmla="*/ 10 w 42"/>
                  <a:gd name="T1" fmla="*/ 4 h 154"/>
                  <a:gd name="T2" fmla="*/ 35 w 42"/>
                  <a:gd name="T3" fmla="*/ 152 h 154"/>
                  <a:gd name="T4" fmla="*/ 40 w 42"/>
                  <a:gd name="T5" fmla="*/ 149 h 154"/>
                  <a:gd name="T6" fmla="*/ 16 w 42"/>
                  <a:gd name="T7" fmla="*/ 3 h 154"/>
                  <a:gd name="T8" fmla="*/ 10 w 42"/>
                  <a:gd name="T9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54">
                    <a:moveTo>
                      <a:pt x="10" y="4"/>
                    </a:moveTo>
                    <a:cubicBezTo>
                      <a:pt x="0" y="52"/>
                      <a:pt x="0" y="114"/>
                      <a:pt x="35" y="152"/>
                    </a:cubicBezTo>
                    <a:cubicBezTo>
                      <a:pt x="36" y="154"/>
                      <a:pt x="42" y="152"/>
                      <a:pt x="40" y="149"/>
                    </a:cubicBezTo>
                    <a:cubicBezTo>
                      <a:pt x="6" y="112"/>
                      <a:pt x="6" y="50"/>
                      <a:pt x="16" y="3"/>
                    </a:cubicBezTo>
                    <a:cubicBezTo>
                      <a:pt x="16" y="0"/>
                      <a:pt x="10" y="1"/>
                      <a:pt x="10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2" name="Freeform 35">
                <a:extLst>
                  <a:ext uri="{FF2B5EF4-FFF2-40B4-BE49-F238E27FC236}">
                    <a16:creationId xmlns:a16="http://schemas.microsoft.com/office/drawing/2014/main" id="{C00B005A-A9F8-4AA9-877F-ADB7A9042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9" y="971550"/>
                <a:ext cx="142875" cy="620713"/>
              </a:xfrm>
              <a:custGeom>
                <a:avLst/>
                <a:gdLst>
                  <a:gd name="T0" fmla="*/ 9 w 34"/>
                  <a:gd name="T1" fmla="*/ 3 h 146"/>
                  <a:gd name="T2" fmla="*/ 28 w 34"/>
                  <a:gd name="T3" fmla="*/ 145 h 146"/>
                  <a:gd name="T4" fmla="*/ 34 w 34"/>
                  <a:gd name="T5" fmla="*/ 143 h 146"/>
                  <a:gd name="T6" fmla="*/ 14 w 34"/>
                  <a:gd name="T7" fmla="*/ 2 h 146"/>
                  <a:gd name="T8" fmla="*/ 9 w 34"/>
                  <a:gd name="T9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46">
                    <a:moveTo>
                      <a:pt x="9" y="3"/>
                    </a:moveTo>
                    <a:cubicBezTo>
                      <a:pt x="0" y="50"/>
                      <a:pt x="7" y="102"/>
                      <a:pt x="28" y="145"/>
                    </a:cubicBezTo>
                    <a:cubicBezTo>
                      <a:pt x="29" y="146"/>
                      <a:pt x="34" y="145"/>
                      <a:pt x="34" y="143"/>
                    </a:cubicBezTo>
                    <a:cubicBezTo>
                      <a:pt x="13" y="101"/>
                      <a:pt x="6" y="49"/>
                      <a:pt x="14" y="2"/>
                    </a:cubicBezTo>
                    <a:cubicBezTo>
                      <a:pt x="15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id="{E6C65676-B5D1-4B02-A685-5E86DD591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6" y="992188"/>
                <a:ext cx="157163" cy="519113"/>
              </a:xfrm>
              <a:custGeom>
                <a:avLst/>
                <a:gdLst>
                  <a:gd name="T0" fmla="*/ 0 w 37"/>
                  <a:gd name="T1" fmla="*/ 3 h 122"/>
                  <a:gd name="T2" fmla="*/ 29 w 37"/>
                  <a:gd name="T3" fmla="*/ 120 h 122"/>
                  <a:gd name="T4" fmla="*/ 35 w 37"/>
                  <a:gd name="T5" fmla="*/ 117 h 122"/>
                  <a:gd name="T6" fmla="*/ 6 w 37"/>
                  <a:gd name="T7" fmla="*/ 3 h 122"/>
                  <a:gd name="T8" fmla="*/ 0 w 37"/>
                  <a:gd name="T9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2">
                    <a:moveTo>
                      <a:pt x="0" y="3"/>
                    </a:moveTo>
                    <a:cubicBezTo>
                      <a:pt x="1" y="40"/>
                      <a:pt x="3" y="92"/>
                      <a:pt x="29" y="120"/>
                    </a:cubicBezTo>
                    <a:cubicBezTo>
                      <a:pt x="31" y="122"/>
                      <a:pt x="37" y="119"/>
                      <a:pt x="35" y="117"/>
                    </a:cubicBezTo>
                    <a:cubicBezTo>
                      <a:pt x="9" y="90"/>
                      <a:pt x="7" y="38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5" name="Freeform 37">
                <a:extLst>
                  <a:ext uri="{FF2B5EF4-FFF2-40B4-BE49-F238E27FC236}">
                    <a16:creationId xmlns:a16="http://schemas.microsoft.com/office/drawing/2014/main" id="{A1D794AA-D573-41C3-B30E-63E3141E7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1314174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6" name="Freeform 38">
                <a:extLst>
                  <a:ext uri="{FF2B5EF4-FFF2-40B4-BE49-F238E27FC236}">
                    <a16:creationId xmlns:a16="http://schemas.microsoft.com/office/drawing/2014/main" id="{04BDE54C-B664-4F37-93B0-004D1B72F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1" y="2303463"/>
                <a:ext cx="966788" cy="565150"/>
              </a:xfrm>
              <a:custGeom>
                <a:avLst/>
                <a:gdLst>
                  <a:gd name="T0" fmla="*/ 0 w 609"/>
                  <a:gd name="T1" fmla="*/ 19 h 356"/>
                  <a:gd name="T2" fmla="*/ 59 w 609"/>
                  <a:gd name="T3" fmla="*/ 356 h 356"/>
                  <a:gd name="T4" fmla="*/ 542 w 609"/>
                  <a:gd name="T5" fmla="*/ 356 h 356"/>
                  <a:gd name="T6" fmla="*/ 609 w 609"/>
                  <a:gd name="T7" fmla="*/ 0 h 356"/>
                  <a:gd name="T8" fmla="*/ 0 w 609"/>
                  <a:gd name="T9" fmla="*/ 19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9" h="356">
                    <a:moveTo>
                      <a:pt x="0" y="19"/>
                    </a:moveTo>
                    <a:lnTo>
                      <a:pt x="59" y="356"/>
                    </a:lnTo>
                    <a:lnTo>
                      <a:pt x="542" y="356"/>
                    </a:lnTo>
                    <a:lnTo>
                      <a:pt x="609" y="0"/>
                    </a:lnTo>
                    <a:lnTo>
                      <a:pt x="0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7" name="Freeform 39">
                <a:extLst>
                  <a:ext uri="{FF2B5EF4-FFF2-40B4-BE49-F238E27FC236}">
                    <a16:creationId xmlns:a16="http://schemas.microsoft.com/office/drawing/2014/main" id="{77EF614E-1062-45A3-A589-12B72E0EB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814" y="2303463"/>
                <a:ext cx="885825" cy="565150"/>
              </a:xfrm>
              <a:custGeom>
                <a:avLst/>
                <a:gdLst>
                  <a:gd name="T0" fmla="*/ 209 w 209"/>
                  <a:gd name="T1" fmla="*/ 0 h 133"/>
                  <a:gd name="T2" fmla="*/ 188 w 209"/>
                  <a:gd name="T3" fmla="*/ 1 h 133"/>
                  <a:gd name="T4" fmla="*/ 0 w 209"/>
                  <a:gd name="T5" fmla="*/ 114 h 133"/>
                  <a:gd name="T6" fmla="*/ 3 w 209"/>
                  <a:gd name="T7" fmla="*/ 133 h 133"/>
                  <a:gd name="T8" fmla="*/ 184 w 209"/>
                  <a:gd name="T9" fmla="*/ 133 h 133"/>
                  <a:gd name="T10" fmla="*/ 209 w 209"/>
                  <a:gd name="T1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133">
                    <a:moveTo>
                      <a:pt x="209" y="0"/>
                    </a:moveTo>
                    <a:cubicBezTo>
                      <a:pt x="188" y="1"/>
                      <a:pt x="188" y="1"/>
                      <a:pt x="188" y="1"/>
                    </a:cubicBezTo>
                    <a:cubicBezTo>
                      <a:pt x="132" y="47"/>
                      <a:pt x="68" y="93"/>
                      <a:pt x="0" y="114"/>
                    </a:cubicBezTo>
                    <a:cubicBezTo>
                      <a:pt x="3" y="133"/>
                      <a:pt x="3" y="133"/>
                      <a:pt x="3" y="133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D7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8" name="Freeform 40">
                <a:extLst>
                  <a:ext uri="{FF2B5EF4-FFF2-40B4-BE49-F238E27FC236}">
                    <a16:creationId xmlns:a16="http://schemas.microsoft.com/office/drawing/2014/main" id="{6E4DDBB1-9689-47EB-AB16-505CAA4B4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589" y="2268538"/>
                <a:ext cx="996950" cy="582613"/>
              </a:xfrm>
              <a:custGeom>
                <a:avLst/>
                <a:gdLst>
                  <a:gd name="T0" fmla="*/ 0 w 235"/>
                  <a:gd name="T1" fmla="*/ 9 h 137"/>
                  <a:gd name="T2" fmla="*/ 23 w 235"/>
                  <a:gd name="T3" fmla="*/ 136 h 137"/>
                  <a:gd name="T4" fmla="*/ 25 w 235"/>
                  <a:gd name="T5" fmla="*/ 137 h 137"/>
                  <a:gd name="T6" fmla="*/ 206 w 235"/>
                  <a:gd name="T7" fmla="*/ 137 h 137"/>
                  <a:gd name="T8" fmla="*/ 210 w 235"/>
                  <a:gd name="T9" fmla="*/ 135 h 137"/>
                  <a:gd name="T10" fmla="*/ 235 w 235"/>
                  <a:gd name="T11" fmla="*/ 2 h 137"/>
                  <a:gd name="T12" fmla="*/ 229 w 235"/>
                  <a:gd name="T13" fmla="*/ 3 h 137"/>
                  <a:gd name="T14" fmla="*/ 207 w 235"/>
                  <a:gd name="T15" fmla="*/ 123 h 137"/>
                  <a:gd name="T16" fmla="*/ 205 w 235"/>
                  <a:gd name="T17" fmla="*/ 132 h 137"/>
                  <a:gd name="T18" fmla="*/ 208 w 235"/>
                  <a:gd name="T19" fmla="*/ 134 h 137"/>
                  <a:gd name="T20" fmla="*/ 193 w 235"/>
                  <a:gd name="T21" fmla="*/ 134 h 137"/>
                  <a:gd name="T22" fmla="*/ 122 w 235"/>
                  <a:gd name="T23" fmla="*/ 134 h 137"/>
                  <a:gd name="T24" fmla="*/ 50 w 235"/>
                  <a:gd name="T25" fmla="*/ 134 h 137"/>
                  <a:gd name="T26" fmla="*/ 30 w 235"/>
                  <a:gd name="T27" fmla="*/ 134 h 137"/>
                  <a:gd name="T28" fmla="*/ 29 w 235"/>
                  <a:gd name="T29" fmla="*/ 134 h 137"/>
                  <a:gd name="T30" fmla="*/ 27 w 235"/>
                  <a:gd name="T31" fmla="*/ 127 h 137"/>
                  <a:gd name="T32" fmla="*/ 6 w 235"/>
                  <a:gd name="T33" fmla="*/ 8 h 137"/>
                  <a:gd name="T34" fmla="*/ 0 w 235"/>
                  <a:gd name="T35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5" h="137">
                    <a:moveTo>
                      <a:pt x="0" y="9"/>
                    </a:moveTo>
                    <a:cubicBezTo>
                      <a:pt x="8" y="52"/>
                      <a:pt x="15" y="94"/>
                      <a:pt x="23" y="136"/>
                    </a:cubicBezTo>
                    <a:cubicBezTo>
                      <a:pt x="23" y="137"/>
                      <a:pt x="24" y="137"/>
                      <a:pt x="25" y="137"/>
                    </a:cubicBezTo>
                    <a:cubicBezTo>
                      <a:pt x="85" y="137"/>
                      <a:pt x="145" y="137"/>
                      <a:pt x="206" y="137"/>
                    </a:cubicBezTo>
                    <a:cubicBezTo>
                      <a:pt x="207" y="137"/>
                      <a:pt x="210" y="136"/>
                      <a:pt x="210" y="135"/>
                    </a:cubicBezTo>
                    <a:cubicBezTo>
                      <a:pt x="218" y="91"/>
                      <a:pt x="226" y="46"/>
                      <a:pt x="235" y="2"/>
                    </a:cubicBezTo>
                    <a:cubicBezTo>
                      <a:pt x="235" y="0"/>
                      <a:pt x="229" y="1"/>
                      <a:pt x="229" y="3"/>
                    </a:cubicBezTo>
                    <a:cubicBezTo>
                      <a:pt x="221" y="43"/>
                      <a:pt x="214" y="83"/>
                      <a:pt x="207" y="123"/>
                    </a:cubicBezTo>
                    <a:cubicBezTo>
                      <a:pt x="206" y="126"/>
                      <a:pt x="205" y="129"/>
                      <a:pt x="205" y="132"/>
                    </a:cubicBezTo>
                    <a:cubicBezTo>
                      <a:pt x="204" y="137"/>
                      <a:pt x="204" y="134"/>
                      <a:pt x="208" y="134"/>
                    </a:cubicBezTo>
                    <a:cubicBezTo>
                      <a:pt x="203" y="134"/>
                      <a:pt x="198" y="134"/>
                      <a:pt x="193" y="134"/>
                    </a:cubicBezTo>
                    <a:cubicBezTo>
                      <a:pt x="169" y="134"/>
                      <a:pt x="145" y="134"/>
                      <a:pt x="122" y="134"/>
                    </a:cubicBezTo>
                    <a:cubicBezTo>
                      <a:pt x="98" y="134"/>
                      <a:pt x="74" y="134"/>
                      <a:pt x="50" y="134"/>
                    </a:cubicBezTo>
                    <a:cubicBezTo>
                      <a:pt x="43" y="134"/>
                      <a:pt x="36" y="134"/>
                      <a:pt x="30" y="134"/>
                    </a:cubicBezTo>
                    <a:cubicBezTo>
                      <a:pt x="26" y="134"/>
                      <a:pt x="28" y="134"/>
                      <a:pt x="29" y="134"/>
                    </a:cubicBezTo>
                    <a:cubicBezTo>
                      <a:pt x="28" y="132"/>
                      <a:pt x="28" y="130"/>
                      <a:pt x="27" y="127"/>
                    </a:cubicBezTo>
                    <a:cubicBezTo>
                      <a:pt x="20" y="88"/>
                      <a:pt x="13" y="48"/>
                      <a:pt x="6" y="8"/>
                    </a:cubicBezTo>
                    <a:cubicBezTo>
                      <a:pt x="6" y="6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9" name="Freeform 41">
                <a:extLst>
                  <a:ext uri="{FF2B5EF4-FFF2-40B4-BE49-F238E27FC236}">
                    <a16:creationId xmlns:a16="http://schemas.microsoft.com/office/drawing/2014/main" id="{51581D78-0D5D-44D3-83D9-CB9C7F296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789" y="2055813"/>
                <a:ext cx="1195388" cy="344489"/>
              </a:xfrm>
              <a:custGeom>
                <a:avLst/>
                <a:gdLst>
                  <a:gd name="T0" fmla="*/ 0 w 282"/>
                  <a:gd name="T1" fmla="*/ 15 h 81"/>
                  <a:gd name="T2" fmla="*/ 282 w 282"/>
                  <a:gd name="T3" fmla="*/ 0 h 81"/>
                  <a:gd name="T4" fmla="*/ 278 w 282"/>
                  <a:gd name="T5" fmla="*/ 54 h 81"/>
                  <a:gd name="T6" fmla="*/ 6 w 282"/>
                  <a:gd name="T7" fmla="*/ 60 h 81"/>
                  <a:gd name="T8" fmla="*/ 0 w 282"/>
                  <a:gd name="T9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81">
                    <a:moveTo>
                      <a:pt x="0" y="15"/>
                    </a:moveTo>
                    <a:cubicBezTo>
                      <a:pt x="0" y="15"/>
                      <a:pt x="121" y="44"/>
                      <a:pt x="282" y="0"/>
                    </a:cubicBezTo>
                    <a:cubicBezTo>
                      <a:pt x="278" y="54"/>
                      <a:pt x="278" y="54"/>
                      <a:pt x="278" y="54"/>
                    </a:cubicBezTo>
                    <a:cubicBezTo>
                      <a:pt x="278" y="54"/>
                      <a:pt x="110" y="81"/>
                      <a:pt x="6" y="60"/>
                    </a:cubicBezTo>
                    <a:cubicBezTo>
                      <a:pt x="6" y="60"/>
                      <a:pt x="0" y="38"/>
                      <a:pt x="0" y="15"/>
                    </a:cubicBezTo>
                    <a:close/>
                  </a:path>
                </a:pathLst>
              </a:custGeom>
              <a:solidFill>
                <a:srgbClr val="B59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0" name="Freeform 42">
                <a:extLst>
                  <a:ext uri="{FF2B5EF4-FFF2-40B4-BE49-F238E27FC236}">
                    <a16:creationId xmlns:a16="http://schemas.microsoft.com/office/drawing/2014/main" id="{04059930-AB52-4C58-A6F8-B70243B68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814" y="2030413"/>
                <a:ext cx="1220788" cy="336550"/>
              </a:xfrm>
              <a:custGeom>
                <a:avLst/>
                <a:gdLst>
                  <a:gd name="T0" fmla="*/ 1 w 288"/>
                  <a:gd name="T1" fmla="*/ 17 h 79"/>
                  <a:gd name="T2" fmla="*/ 116 w 288"/>
                  <a:gd name="T3" fmla="*/ 27 h 79"/>
                  <a:gd name="T4" fmla="*/ 226 w 288"/>
                  <a:gd name="T5" fmla="*/ 16 h 79"/>
                  <a:gd name="T6" fmla="*/ 282 w 288"/>
                  <a:gd name="T7" fmla="*/ 3 h 79"/>
                  <a:gd name="T8" fmla="*/ 280 w 288"/>
                  <a:gd name="T9" fmla="*/ 35 h 79"/>
                  <a:gd name="T10" fmla="*/ 279 w 288"/>
                  <a:gd name="T11" fmla="*/ 48 h 79"/>
                  <a:gd name="T12" fmla="*/ 282 w 288"/>
                  <a:gd name="T13" fmla="*/ 55 h 79"/>
                  <a:gd name="T14" fmla="*/ 267 w 288"/>
                  <a:gd name="T15" fmla="*/ 57 h 79"/>
                  <a:gd name="T16" fmla="*/ 186 w 288"/>
                  <a:gd name="T17" fmla="*/ 65 h 79"/>
                  <a:gd name="T18" fmla="*/ 76 w 288"/>
                  <a:gd name="T19" fmla="*/ 67 h 79"/>
                  <a:gd name="T20" fmla="*/ 17 w 288"/>
                  <a:gd name="T21" fmla="*/ 61 h 79"/>
                  <a:gd name="T22" fmla="*/ 7 w 288"/>
                  <a:gd name="T23" fmla="*/ 15 h 79"/>
                  <a:gd name="T24" fmla="*/ 1 w 288"/>
                  <a:gd name="T25" fmla="*/ 17 h 79"/>
                  <a:gd name="T26" fmla="*/ 7 w 288"/>
                  <a:gd name="T27" fmla="*/ 62 h 79"/>
                  <a:gd name="T28" fmla="*/ 8 w 288"/>
                  <a:gd name="T29" fmla="*/ 63 h 79"/>
                  <a:gd name="T30" fmla="*/ 281 w 288"/>
                  <a:gd name="T31" fmla="*/ 56 h 79"/>
                  <a:gd name="T32" fmla="*/ 284 w 288"/>
                  <a:gd name="T33" fmla="*/ 55 h 79"/>
                  <a:gd name="T34" fmla="*/ 288 w 288"/>
                  <a:gd name="T35" fmla="*/ 0 h 79"/>
                  <a:gd name="T36" fmla="*/ 285 w 288"/>
                  <a:gd name="T37" fmla="*/ 0 h 79"/>
                  <a:gd name="T38" fmla="*/ 6 w 288"/>
                  <a:gd name="T39" fmla="*/ 15 h 79"/>
                  <a:gd name="T40" fmla="*/ 1 w 288"/>
                  <a:gd name="T41" fmla="*/ 1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79">
                    <a:moveTo>
                      <a:pt x="1" y="17"/>
                    </a:moveTo>
                    <a:cubicBezTo>
                      <a:pt x="38" y="26"/>
                      <a:pt x="78" y="27"/>
                      <a:pt x="116" y="27"/>
                    </a:cubicBezTo>
                    <a:cubicBezTo>
                      <a:pt x="153" y="26"/>
                      <a:pt x="190" y="22"/>
                      <a:pt x="226" y="16"/>
                    </a:cubicBezTo>
                    <a:cubicBezTo>
                      <a:pt x="232" y="15"/>
                      <a:pt x="282" y="5"/>
                      <a:pt x="282" y="3"/>
                    </a:cubicBezTo>
                    <a:cubicBezTo>
                      <a:pt x="282" y="14"/>
                      <a:pt x="281" y="24"/>
                      <a:pt x="280" y="35"/>
                    </a:cubicBezTo>
                    <a:cubicBezTo>
                      <a:pt x="280" y="39"/>
                      <a:pt x="280" y="44"/>
                      <a:pt x="279" y="48"/>
                    </a:cubicBezTo>
                    <a:cubicBezTo>
                      <a:pt x="279" y="54"/>
                      <a:pt x="277" y="55"/>
                      <a:pt x="282" y="55"/>
                    </a:cubicBezTo>
                    <a:cubicBezTo>
                      <a:pt x="277" y="55"/>
                      <a:pt x="272" y="56"/>
                      <a:pt x="267" y="57"/>
                    </a:cubicBezTo>
                    <a:cubicBezTo>
                      <a:pt x="240" y="60"/>
                      <a:pt x="213" y="63"/>
                      <a:pt x="186" y="65"/>
                    </a:cubicBezTo>
                    <a:cubicBezTo>
                      <a:pt x="149" y="68"/>
                      <a:pt x="112" y="69"/>
                      <a:pt x="76" y="67"/>
                    </a:cubicBezTo>
                    <a:cubicBezTo>
                      <a:pt x="56" y="67"/>
                      <a:pt x="37" y="65"/>
                      <a:pt x="17" y="61"/>
                    </a:cubicBezTo>
                    <a:cubicBezTo>
                      <a:pt x="6" y="59"/>
                      <a:pt x="7" y="24"/>
                      <a:pt x="7" y="15"/>
                    </a:cubicBezTo>
                    <a:cubicBezTo>
                      <a:pt x="7" y="14"/>
                      <a:pt x="1" y="15"/>
                      <a:pt x="1" y="17"/>
                    </a:cubicBezTo>
                    <a:cubicBezTo>
                      <a:pt x="1" y="32"/>
                      <a:pt x="3" y="47"/>
                      <a:pt x="7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6" y="79"/>
                      <a:pt x="192" y="70"/>
                      <a:pt x="281" y="56"/>
                    </a:cubicBezTo>
                    <a:cubicBezTo>
                      <a:pt x="282" y="56"/>
                      <a:pt x="284" y="56"/>
                      <a:pt x="284" y="55"/>
                    </a:cubicBezTo>
                    <a:cubicBezTo>
                      <a:pt x="286" y="37"/>
                      <a:pt x="287" y="18"/>
                      <a:pt x="288" y="0"/>
                    </a:cubicBezTo>
                    <a:cubicBezTo>
                      <a:pt x="288" y="0"/>
                      <a:pt x="285" y="0"/>
                      <a:pt x="285" y="0"/>
                    </a:cubicBezTo>
                    <a:cubicBezTo>
                      <a:pt x="198" y="24"/>
                      <a:pt x="96" y="37"/>
                      <a:pt x="6" y="15"/>
                    </a:cubicBezTo>
                    <a:cubicBezTo>
                      <a:pt x="5" y="15"/>
                      <a:pt x="0" y="17"/>
                      <a:pt x="1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1" name="Freeform 43">
                <a:extLst>
                  <a:ext uri="{FF2B5EF4-FFF2-40B4-BE49-F238E27FC236}">
                    <a16:creationId xmlns:a16="http://schemas.microsoft.com/office/drawing/2014/main" id="{3AA1DB18-2FC0-4B3B-9FA6-91AE1566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14" y="1843088"/>
                <a:ext cx="355600" cy="217488"/>
              </a:xfrm>
              <a:custGeom>
                <a:avLst/>
                <a:gdLst>
                  <a:gd name="T0" fmla="*/ 78 w 84"/>
                  <a:gd name="T1" fmla="*/ 28 h 51"/>
                  <a:gd name="T2" fmla="*/ 25 w 84"/>
                  <a:gd name="T3" fmla="*/ 2 h 51"/>
                  <a:gd name="T4" fmla="*/ 1 w 84"/>
                  <a:gd name="T5" fmla="*/ 15 h 51"/>
                  <a:gd name="T6" fmla="*/ 24 w 84"/>
                  <a:gd name="T7" fmla="*/ 43 h 51"/>
                  <a:gd name="T8" fmla="*/ 80 w 84"/>
                  <a:gd name="T9" fmla="*/ 40 h 51"/>
                  <a:gd name="T10" fmla="*/ 78 w 84"/>
                  <a:gd name="T11" fmla="*/ 38 h 51"/>
                  <a:gd name="T12" fmla="*/ 7 w 84"/>
                  <a:gd name="T13" fmla="*/ 19 h 51"/>
                  <a:gd name="T14" fmla="*/ 40 w 84"/>
                  <a:gd name="T15" fmla="*/ 10 h 51"/>
                  <a:gd name="T16" fmla="*/ 73 w 84"/>
                  <a:gd name="T17" fmla="*/ 30 h 51"/>
                  <a:gd name="T18" fmla="*/ 78 w 84"/>
                  <a:gd name="T19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51">
                    <a:moveTo>
                      <a:pt x="78" y="28"/>
                    </a:moveTo>
                    <a:cubicBezTo>
                      <a:pt x="63" y="18"/>
                      <a:pt x="44" y="3"/>
                      <a:pt x="25" y="2"/>
                    </a:cubicBezTo>
                    <a:cubicBezTo>
                      <a:pt x="17" y="2"/>
                      <a:pt x="2" y="4"/>
                      <a:pt x="1" y="15"/>
                    </a:cubicBezTo>
                    <a:cubicBezTo>
                      <a:pt x="0" y="28"/>
                      <a:pt x="13" y="38"/>
                      <a:pt x="24" y="43"/>
                    </a:cubicBezTo>
                    <a:cubicBezTo>
                      <a:pt x="42" y="51"/>
                      <a:pt x="63" y="46"/>
                      <a:pt x="80" y="40"/>
                    </a:cubicBezTo>
                    <a:cubicBezTo>
                      <a:pt x="84" y="38"/>
                      <a:pt x="81" y="38"/>
                      <a:pt x="78" y="38"/>
                    </a:cubicBezTo>
                    <a:cubicBezTo>
                      <a:pt x="56" y="47"/>
                      <a:pt x="16" y="49"/>
                      <a:pt x="7" y="19"/>
                    </a:cubicBezTo>
                    <a:cubicBezTo>
                      <a:pt x="1" y="0"/>
                      <a:pt x="30" y="6"/>
                      <a:pt x="40" y="10"/>
                    </a:cubicBezTo>
                    <a:cubicBezTo>
                      <a:pt x="51" y="15"/>
                      <a:pt x="62" y="23"/>
                      <a:pt x="73" y="30"/>
                    </a:cubicBezTo>
                    <a:cubicBezTo>
                      <a:pt x="74" y="31"/>
                      <a:pt x="79" y="28"/>
                      <a:pt x="78" y="2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2" name="Freeform 44">
                <a:extLst>
                  <a:ext uri="{FF2B5EF4-FFF2-40B4-BE49-F238E27FC236}">
                    <a16:creationId xmlns:a16="http://schemas.microsoft.com/office/drawing/2014/main" id="{30BE11D9-9E54-400E-ADB1-A48B1632E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2366963"/>
                <a:ext cx="331788" cy="327025"/>
              </a:xfrm>
              <a:custGeom>
                <a:avLst/>
                <a:gdLst>
                  <a:gd name="T0" fmla="*/ 36 w 78"/>
                  <a:gd name="T1" fmla="*/ 30 h 77"/>
                  <a:gd name="T2" fmla="*/ 64 w 78"/>
                  <a:gd name="T3" fmla="*/ 16 h 77"/>
                  <a:gd name="T4" fmla="*/ 33 w 78"/>
                  <a:gd name="T5" fmla="*/ 77 h 77"/>
                  <a:gd name="T6" fmla="*/ 5 w 78"/>
                  <a:gd name="T7" fmla="*/ 23 h 77"/>
                  <a:gd name="T8" fmla="*/ 36 w 78"/>
                  <a:gd name="T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7">
                    <a:moveTo>
                      <a:pt x="36" y="30"/>
                    </a:moveTo>
                    <a:cubicBezTo>
                      <a:pt x="36" y="30"/>
                      <a:pt x="49" y="0"/>
                      <a:pt x="64" y="16"/>
                    </a:cubicBezTo>
                    <a:cubicBezTo>
                      <a:pt x="78" y="31"/>
                      <a:pt x="47" y="50"/>
                      <a:pt x="33" y="77"/>
                    </a:cubicBezTo>
                    <a:cubicBezTo>
                      <a:pt x="33" y="77"/>
                      <a:pt x="0" y="39"/>
                      <a:pt x="5" y="23"/>
                    </a:cubicBezTo>
                    <a:cubicBezTo>
                      <a:pt x="11" y="6"/>
                      <a:pt x="29" y="7"/>
                      <a:pt x="36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F34233D7-EB7F-4232-8694-646FCA0DE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6" y="1903413"/>
                <a:ext cx="238125" cy="204788"/>
              </a:xfrm>
              <a:custGeom>
                <a:avLst/>
                <a:gdLst>
                  <a:gd name="T0" fmla="*/ 32 w 56"/>
                  <a:gd name="T1" fmla="*/ 46 h 48"/>
                  <a:gd name="T2" fmla="*/ 16 w 56"/>
                  <a:gd name="T3" fmla="*/ 39 h 48"/>
                  <a:gd name="T4" fmla="*/ 18 w 56"/>
                  <a:gd name="T5" fmla="*/ 6 h 48"/>
                  <a:gd name="T6" fmla="*/ 38 w 56"/>
                  <a:gd name="T7" fmla="*/ 9 h 48"/>
                  <a:gd name="T8" fmla="*/ 41 w 56"/>
                  <a:gd name="T9" fmla="*/ 26 h 48"/>
                  <a:gd name="T10" fmla="*/ 30 w 56"/>
                  <a:gd name="T11" fmla="*/ 33 h 48"/>
                  <a:gd name="T12" fmla="*/ 24 w 56"/>
                  <a:gd name="T13" fmla="*/ 26 h 48"/>
                  <a:gd name="T14" fmla="*/ 24 w 56"/>
                  <a:gd name="T15" fmla="*/ 18 h 48"/>
                  <a:gd name="T16" fmla="*/ 31 w 56"/>
                  <a:gd name="T17" fmla="*/ 18 h 48"/>
                  <a:gd name="T18" fmla="*/ 33 w 56"/>
                  <a:gd name="T19" fmla="*/ 24 h 48"/>
                  <a:gd name="T20" fmla="*/ 29 w 56"/>
                  <a:gd name="T21" fmla="*/ 27 h 48"/>
                  <a:gd name="T22" fmla="*/ 32 w 56"/>
                  <a:gd name="T23" fmla="*/ 12 h 48"/>
                  <a:gd name="T24" fmla="*/ 18 w 56"/>
                  <a:gd name="T25" fmla="*/ 25 h 48"/>
                  <a:gd name="T26" fmla="*/ 46 w 56"/>
                  <a:gd name="T27" fmla="*/ 12 h 48"/>
                  <a:gd name="T28" fmla="*/ 25 w 56"/>
                  <a:gd name="T29" fmla="*/ 1 h 48"/>
                  <a:gd name="T30" fmla="*/ 4 w 56"/>
                  <a:gd name="T31" fmla="*/ 23 h 48"/>
                  <a:gd name="T32" fmla="*/ 27 w 56"/>
                  <a:gd name="T33" fmla="*/ 48 h 48"/>
                  <a:gd name="T34" fmla="*/ 32 w 56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8">
                    <a:moveTo>
                      <a:pt x="32" y="46"/>
                    </a:moveTo>
                    <a:cubicBezTo>
                      <a:pt x="26" y="45"/>
                      <a:pt x="21" y="43"/>
                      <a:pt x="16" y="39"/>
                    </a:cubicBezTo>
                    <a:cubicBezTo>
                      <a:pt x="5" y="31"/>
                      <a:pt x="9" y="14"/>
                      <a:pt x="18" y="6"/>
                    </a:cubicBezTo>
                    <a:cubicBezTo>
                      <a:pt x="24" y="0"/>
                      <a:pt x="33" y="5"/>
                      <a:pt x="38" y="9"/>
                    </a:cubicBezTo>
                    <a:cubicBezTo>
                      <a:pt x="42" y="14"/>
                      <a:pt x="44" y="20"/>
                      <a:pt x="41" y="26"/>
                    </a:cubicBezTo>
                    <a:cubicBezTo>
                      <a:pt x="39" y="31"/>
                      <a:pt x="35" y="35"/>
                      <a:pt x="30" y="33"/>
                    </a:cubicBezTo>
                    <a:cubicBezTo>
                      <a:pt x="28" y="31"/>
                      <a:pt x="26" y="29"/>
                      <a:pt x="24" y="26"/>
                    </a:cubicBezTo>
                    <a:cubicBezTo>
                      <a:pt x="23" y="23"/>
                      <a:pt x="23" y="21"/>
                      <a:pt x="24" y="18"/>
                    </a:cubicBezTo>
                    <a:cubicBezTo>
                      <a:pt x="26" y="14"/>
                      <a:pt x="29" y="15"/>
                      <a:pt x="31" y="18"/>
                    </a:cubicBezTo>
                    <a:cubicBezTo>
                      <a:pt x="33" y="20"/>
                      <a:pt x="29" y="24"/>
                      <a:pt x="33" y="24"/>
                    </a:cubicBezTo>
                    <a:cubicBezTo>
                      <a:pt x="32" y="24"/>
                      <a:pt x="26" y="26"/>
                      <a:pt x="29" y="27"/>
                    </a:cubicBezTo>
                    <a:cubicBezTo>
                      <a:pt x="38" y="27"/>
                      <a:pt x="41" y="15"/>
                      <a:pt x="32" y="12"/>
                    </a:cubicBezTo>
                    <a:cubicBezTo>
                      <a:pt x="25" y="10"/>
                      <a:pt x="16" y="18"/>
                      <a:pt x="18" y="25"/>
                    </a:cubicBezTo>
                    <a:cubicBezTo>
                      <a:pt x="22" y="47"/>
                      <a:pt x="56" y="32"/>
                      <a:pt x="46" y="12"/>
                    </a:cubicBezTo>
                    <a:cubicBezTo>
                      <a:pt x="42" y="4"/>
                      <a:pt x="33" y="0"/>
                      <a:pt x="25" y="1"/>
                    </a:cubicBezTo>
                    <a:cubicBezTo>
                      <a:pt x="13" y="3"/>
                      <a:pt x="6" y="12"/>
                      <a:pt x="4" y="23"/>
                    </a:cubicBezTo>
                    <a:cubicBezTo>
                      <a:pt x="0" y="37"/>
                      <a:pt x="15" y="46"/>
                      <a:pt x="27" y="48"/>
                    </a:cubicBezTo>
                    <a:cubicBezTo>
                      <a:pt x="29" y="48"/>
                      <a:pt x="34" y="46"/>
                      <a:pt x="32" y="46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59D03B30-48F0-4AF3-9E8D-C4909AEF0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276" y="1724025"/>
                <a:ext cx="195263" cy="192088"/>
              </a:xfrm>
              <a:custGeom>
                <a:avLst/>
                <a:gdLst>
                  <a:gd name="T0" fmla="*/ 19 w 46"/>
                  <a:gd name="T1" fmla="*/ 4 h 45"/>
                  <a:gd name="T2" fmla="*/ 31 w 46"/>
                  <a:gd name="T3" fmla="*/ 14 h 45"/>
                  <a:gd name="T4" fmla="*/ 23 w 46"/>
                  <a:gd name="T5" fmla="*/ 40 h 45"/>
                  <a:gd name="T6" fmla="*/ 6 w 46"/>
                  <a:gd name="T7" fmla="*/ 25 h 45"/>
                  <a:gd name="T8" fmla="*/ 21 w 46"/>
                  <a:gd name="T9" fmla="*/ 21 h 45"/>
                  <a:gd name="T10" fmla="*/ 23 w 46"/>
                  <a:gd name="T11" fmla="*/ 28 h 45"/>
                  <a:gd name="T12" fmla="*/ 19 w 46"/>
                  <a:gd name="T13" fmla="*/ 30 h 45"/>
                  <a:gd name="T14" fmla="*/ 16 w 46"/>
                  <a:gd name="T15" fmla="*/ 26 h 45"/>
                  <a:gd name="T16" fmla="*/ 20 w 46"/>
                  <a:gd name="T17" fmla="*/ 22 h 45"/>
                  <a:gd name="T18" fmla="*/ 13 w 46"/>
                  <a:gd name="T19" fmla="*/ 33 h 45"/>
                  <a:gd name="T20" fmla="*/ 29 w 46"/>
                  <a:gd name="T21" fmla="*/ 27 h 45"/>
                  <a:gd name="T22" fmla="*/ 14 w 46"/>
                  <a:gd name="T23" fmla="*/ 14 h 45"/>
                  <a:gd name="T24" fmla="*/ 1 w 46"/>
                  <a:gd name="T25" fmla="*/ 29 h 45"/>
                  <a:gd name="T26" fmla="*/ 15 w 46"/>
                  <a:gd name="T27" fmla="*/ 43 h 45"/>
                  <a:gd name="T28" fmla="*/ 36 w 46"/>
                  <a:gd name="T29" fmla="*/ 35 h 45"/>
                  <a:gd name="T30" fmla="*/ 24 w 46"/>
                  <a:gd name="T31" fmla="*/ 1 h 45"/>
                  <a:gd name="T32" fmla="*/ 19 w 46"/>
                  <a:gd name="T3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5">
                    <a:moveTo>
                      <a:pt x="19" y="4"/>
                    </a:moveTo>
                    <a:cubicBezTo>
                      <a:pt x="24" y="7"/>
                      <a:pt x="28" y="10"/>
                      <a:pt x="31" y="14"/>
                    </a:cubicBezTo>
                    <a:cubicBezTo>
                      <a:pt x="37" y="23"/>
                      <a:pt x="35" y="38"/>
                      <a:pt x="23" y="40"/>
                    </a:cubicBezTo>
                    <a:cubicBezTo>
                      <a:pt x="15" y="42"/>
                      <a:pt x="6" y="33"/>
                      <a:pt x="6" y="25"/>
                    </a:cubicBezTo>
                    <a:cubicBezTo>
                      <a:pt x="7" y="17"/>
                      <a:pt x="16" y="16"/>
                      <a:pt x="21" y="21"/>
                    </a:cubicBezTo>
                    <a:cubicBezTo>
                      <a:pt x="23" y="23"/>
                      <a:pt x="24" y="25"/>
                      <a:pt x="23" y="28"/>
                    </a:cubicBezTo>
                    <a:cubicBezTo>
                      <a:pt x="23" y="30"/>
                      <a:pt x="21" y="31"/>
                      <a:pt x="19" y="30"/>
                    </a:cubicBezTo>
                    <a:cubicBezTo>
                      <a:pt x="16" y="29"/>
                      <a:pt x="19" y="26"/>
                      <a:pt x="16" y="26"/>
                    </a:cubicBezTo>
                    <a:cubicBezTo>
                      <a:pt x="18" y="26"/>
                      <a:pt x="23" y="23"/>
                      <a:pt x="20" y="22"/>
                    </a:cubicBezTo>
                    <a:cubicBezTo>
                      <a:pt x="14" y="21"/>
                      <a:pt x="8" y="29"/>
                      <a:pt x="13" y="33"/>
                    </a:cubicBezTo>
                    <a:cubicBezTo>
                      <a:pt x="19" y="37"/>
                      <a:pt x="27" y="33"/>
                      <a:pt x="29" y="27"/>
                    </a:cubicBezTo>
                    <a:cubicBezTo>
                      <a:pt x="32" y="19"/>
                      <a:pt x="20" y="13"/>
                      <a:pt x="14" y="14"/>
                    </a:cubicBezTo>
                    <a:cubicBezTo>
                      <a:pt x="6" y="14"/>
                      <a:pt x="0" y="22"/>
                      <a:pt x="1" y="29"/>
                    </a:cubicBezTo>
                    <a:cubicBezTo>
                      <a:pt x="2" y="36"/>
                      <a:pt x="9" y="41"/>
                      <a:pt x="15" y="43"/>
                    </a:cubicBezTo>
                    <a:cubicBezTo>
                      <a:pt x="23" y="45"/>
                      <a:pt x="31" y="42"/>
                      <a:pt x="36" y="35"/>
                    </a:cubicBezTo>
                    <a:cubicBezTo>
                      <a:pt x="46" y="22"/>
                      <a:pt x="37" y="8"/>
                      <a:pt x="24" y="1"/>
                    </a:cubicBezTo>
                    <a:cubicBezTo>
                      <a:pt x="22" y="0"/>
                      <a:pt x="17" y="3"/>
                      <a:pt x="19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4964E08E-8B8A-4327-BD2D-24FEFED0E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469900"/>
                <a:ext cx="446088" cy="425450"/>
              </a:xfrm>
              <a:custGeom>
                <a:avLst/>
                <a:gdLst>
                  <a:gd name="T0" fmla="*/ 60 w 105"/>
                  <a:gd name="T1" fmla="*/ 7 h 100"/>
                  <a:gd name="T2" fmla="*/ 85 w 105"/>
                  <a:gd name="T3" fmla="*/ 72 h 100"/>
                  <a:gd name="T4" fmla="*/ 6 w 105"/>
                  <a:gd name="T5" fmla="*/ 55 h 100"/>
                  <a:gd name="T6" fmla="*/ 60 w 105"/>
                  <a:gd name="T7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0">
                    <a:moveTo>
                      <a:pt x="60" y="7"/>
                    </a:moveTo>
                    <a:cubicBezTo>
                      <a:pt x="85" y="14"/>
                      <a:pt x="105" y="45"/>
                      <a:pt x="85" y="72"/>
                    </a:cubicBezTo>
                    <a:cubicBezTo>
                      <a:pt x="65" y="100"/>
                      <a:pt x="11" y="93"/>
                      <a:pt x="6" y="55"/>
                    </a:cubicBezTo>
                    <a:cubicBezTo>
                      <a:pt x="0" y="17"/>
                      <a:pt x="34" y="0"/>
                      <a:pt x="60" y="7"/>
                    </a:cubicBezTo>
                    <a:close/>
                  </a:path>
                </a:pathLst>
              </a:custGeom>
              <a:solidFill>
                <a:srgbClr val="FFC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69" name="Freeform 48">
                <a:extLst>
                  <a:ext uri="{FF2B5EF4-FFF2-40B4-BE49-F238E27FC236}">
                    <a16:creationId xmlns:a16="http://schemas.microsoft.com/office/drawing/2014/main" id="{A0316EB8-84C0-4F92-B6A5-7FA052C5E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426" y="439738"/>
                <a:ext cx="484188" cy="400050"/>
              </a:xfrm>
              <a:custGeom>
                <a:avLst/>
                <a:gdLst>
                  <a:gd name="T0" fmla="*/ 64 w 114"/>
                  <a:gd name="T1" fmla="*/ 8 h 94"/>
                  <a:gd name="T2" fmla="*/ 95 w 114"/>
                  <a:gd name="T3" fmla="*/ 59 h 94"/>
                  <a:gd name="T4" fmla="*/ 40 w 114"/>
                  <a:gd name="T5" fmla="*/ 84 h 94"/>
                  <a:gd name="T6" fmla="*/ 15 w 114"/>
                  <a:gd name="T7" fmla="*/ 41 h 94"/>
                  <a:gd name="T8" fmla="*/ 65 w 114"/>
                  <a:gd name="T9" fmla="*/ 8 h 94"/>
                  <a:gd name="T10" fmla="*/ 69 w 114"/>
                  <a:gd name="T11" fmla="*/ 5 h 94"/>
                  <a:gd name="T12" fmla="*/ 15 w 114"/>
                  <a:gd name="T13" fmla="*/ 24 h 94"/>
                  <a:gd name="T14" fmla="*/ 36 w 114"/>
                  <a:gd name="T15" fmla="*/ 86 h 94"/>
                  <a:gd name="T16" fmla="*/ 90 w 114"/>
                  <a:gd name="T17" fmla="*/ 77 h 94"/>
                  <a:gd name="T18" fmla="*/ 69 w 114"/>
                  <a:gd name="T19" fmla="*/ 5 h 94"/>
                  <a:gd name="T20" fmla="*/ 64 w 114"/>
                  <a:gd name="T21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94">
                    <a:moveTo>
                      <a:pt x="64" y="8"/>
                    </a:moveTo>
                    <a:cubicBezTo>
                      <a:pt x="87" y="15"/>
                      <a:pt x="101" y="36"/>
                      <a:pt x="95" y="59"/>
                    </a:cubicBezTo>
                    <a:cubicBezTo>
                      <a:pt x="90" y="84"/>
                      <a:pt x="62" y="91"/>
                      <a:pt x="40" y="84"/>
                    </a:cubicBezTo>
                    <a:cubicBezTo>
                      <a:pt x="22" y="77"/>
                      <a:pt x="14" y="59"/>
                      <a:pt x="15" y="41"/>
                    </a:cubicBezTo>
                    <a:cubicBezTo>
                      <a:pt x="16" y="16"/>
                      <a:pt x="42" y="3"/>
                      <a:pt x="65" y="8"/>
                    </a:cubicBezTo>
                    <a:cubicBezTo>
                      <a:pt x="67" y="8"/>
                      <a:pt x="72" y="6"/>
                      <a:pt x="69" y="5"/>
                    </a:cubicBezTo>
                    <a:cubicBezTo>
                      <a:pt x="49" y="0"/>
                      <a:pt x="27" y="7"/>
                      <a:pt x="15" y="24"/>
                    </a:cubicBezTo>
                    <a:cubicBezTo>
                      <a:pt x="0" y="47"/>
                      <a:pt x="13" y="76"/>
                      <a:pt x="36" y="86"/>
                    </a:cubicBezTo>
                    <a:cubicBezTo>
                      <a:pt x="52" y="94"/>
                      <a:pt x="77" y="90"/>
                      <a:pt x="90" y="77"/>
                    </a:cubicBezTo>
                    <a:cubicBezTo>
                      <a:pt x="114" y="51"/>
                      <a:pt x="100" y="15"/>
                      <a:pt x="69" y="5"/>
                    </a:cubicBezTo>
                    <a:cubicBezTo>
                      <a:pt x="68" y="5"/>
                      <a:pt x="62" y="7"/>
                      <a:pt x="64" y="8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0" name="Freeform 49">
                <a:extLst>
                  <a:ext uri="{FF2B5EF4-FFF2-40B4-BE49-F238E27FC236}">
                    <a16:creationId xmlns:a16="http://schemas.microsoft.com/office/drawing/2014/main" id="{66A7BD8F-5229-4BAE-B354-C92A0156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851" y="627063"/>
                <a:ext cx="66675" cy="33338"/>
              </a:xfrm>
              <a:custGeom>
                <a:avLst/>
                <a:gdLst>
                  <a:gd name="T0" fmla="*/ 0 w 16"/>
                  <a:gd name="T1" fmla="*/ 3 h 8"/>
                  <a:gd name="T2" fmla="*/ 7 w 16"/>
                  <a:gd name="T3" fmla="*/ 8 h 8"/>
                  <a:gd name="T4" fmla="*/ 15 w 16"/>
                  <a:gd name="T5" fmla="*/ 5 h 8"/>
                  <a:gd name="T6" fmla="*/ 8 w 16"/>
                  <a:gd name="T7" fmla="*/ 0 h 8"/>
                  <a:gd name="T8" fmla="*/ 0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3"/>
                    </a:moveTo>
                    <a:cubicBezTo>
                      <a:pt x="0" y="5"/>
                      <a:pt x="3" y="7"/>
                      <a:pt x="7" y="8"/>
                    </a:cubicBezTo>
                    <a:cubicBezTo>
                      <a:pt x="12" y="8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0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1" name="Freeform 50">
                <a:extLst>
                  <a:ext uri="{FF2B5EF4-FFF2-40B4-BE49-F238E27FC236}">
                    <a16:creationId xmlns:a16="http://schemas.microsoft.com/office/drawing/2014/main" id="{1FD884D4-3911-4D96-93B0-79C6A35A2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657225"/>
                <a:ext cx="68263" cy="38100"/>
              </a:xfrm>
              <a:custGeom>
                <a:avLst/>
                <a:gdLst>
                  <a:gd name="T0" fmla="*/ 0 w 16"/>
                  <a:gd name="T1" fmla="*/ 3 h 9"/>
                  <a:gd name="T2" fmla="*/ 7 w 16"/>
                  <a:gd name="T3" fmla="*/ 8 h 9"/>
                  <a:gd name="T4" fmla="*/ 15 w 16"/>
                  <a:gd name="T5" fmla="*/ 5 h 9"/>
                  <a:gd name="T6" fmla="*/ 8 w 16"/>
                  <a:gd name="T7" fmla="*/ 1 h 9"/>
                  <a:gd name="T8" fmla="*/ 0 w 1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3"/>
                    </a:moveTo>
                    <a:cubicBezTo>
                      <a:pt x="0" y="5"/>
                      <a:pt x="3" y="8"/>
                      <a:pt x="7" y="8"/>
                    </a:cubicBezTo>
                    <a:cubicBezTo>
                      <a:pt x="12" y="9"/>
                      <a:pt x="15" y="7"/>
                      <a:pt x="15" y="5"/>
                    </a:cubicBezTo>
                    <a:cubicBezTo>
                      <a:pt x="16" y="3"/>
                      <a:pt x="13" y="1"/>
                      <a:pt x="8" y="1"/>
                    </a:cubicBezTo>
                    <a:cubicBezTo>
                      <a:pt x="4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2" name="Freeform 51">
                <a:extLst>
                  <a:ext uri="{FF2B5EF4-FFF2-40B4-BE49-F238E27FC236}">
                    <a16:creationId xmlns:a16="http://schemas.microsoft.com/office/drawing/2014/main" id="{C5EC63C9-0EA4-40F2-95B5-D334D9856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789" y="635000"/>
                <a:ext cx="258763" cy="161925"/>
              </a:xfrm>
              <a:custGeom>
                <a:avLst/>
                <a:gdLst>
                  <a:gd name="T0" fmla="*/ 54 w 61"/>
                  <a:gd name="T1" fmla="*/ 11 h 38"/>
                  <a:gd name="T2" fmla="*/ 9 w 61"/>
                  <a:gd name="T3" fmla="*/ 3 h 38"/>
                  <a:gd name="T4" fmla="*/ 3 w 61"/>
                  <a:gd name="T5" fmla="*/ 4 h 38"/>
                  <a:gd name="T6" fmla="*/ 60 w 61"/>
                  <a:gd name="T7" fmla="*/ 10 h 38"/>
                  <a:gd name="T8" fmla="*/ 54 w 6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8">
                    <a:moveTo>
                      <a:pt x="54" y="11"/>
                    </a:moveTo>
                    <a:cubicBezTo>
                      <a:pt x="52" y="34"/>
                      <a:pt x="7" y="26"/>
                      <a:pt x="9" y="3"/>
                    </a:cubicBezTo>
                    <a:cubicBezTo>
                      <a:pt x="9" y="0"/>
                      <a:pt x="3" y="1"/>
                      <a:pt x="3" y="4"/>
                    </a:cubicBezTo>
                    <a:cubicBezTo>
                      <a:pt x="0" y="33"/>
                      <a:pt x="57" y="38"/>
                      <a:pt x="60" y="10"/>
                    </a:cubicBezTo>
                    <a:cubicBezTo>
                      <a:pt x="61" y="7"/>
                      <a:pt x="55" y="8"/>
                      <a:pt x="54" y="1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3" name="Freeform 52">
                <a:extLst>
                  <a:ext uri="{FF2B5EF4-FFF2-40B4-BE49-F238E27FC236}">
                    <a16:creationId xmlns:a16="http://schemas.microsoft.com/office/drawing/2014/main" id="{85D89E2C-4A6A-4C7A-A823-68FAA73BF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1" y="601663"/>
                <a:ext cx="46038" cy="33338"/>
              </a:xfrm>
              <a:custGeom>
                <a:avLst/>
                <a:gdLst>
                  <a:gd name="T0" fmla="*/ 5 w 11"/>
                  <a:gd name="T1" fmla="*/ 1 h 8"/>
                  <a:gd name="T2" fmla="*/ 5 w 11"/>
                  <a:gd name="T3" fmla="*/ 8 h 8"/>
                  <a:gd name="T4" fmla="*/ 5 w 11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1"/>
                    </a:moveTo>
                    <a:cubicBezTo>
                      <a:pt x="9" y="0"/>
                      <a:pt x="11" y="7"/>
                      <a:pt x="5" y="8"/>
                    </a:cubicBezTo>
                    <a:cubicBezTo>
                      <a:pt x="2" y="8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4" name="Freeform 53">
                <a:extLst>
                  <a:ext uri="{FF2B5EF4-FFF2-40B4-BE49-F238E27FC236}">
                    <a16:creationId xmlns:a16="http://schemas.microsoft.com/office/drawing/2014/main" id="{47DDD818-88E5-4F35-9D39-F0C777320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1" y="581025"/>
                <a:ext cx="41275" cy="33338"/>
              </a:xfrm>
              <a:custGeom>
                <a:avLst/>
                <a:gdLst>
                  <a:gd name="T0" fmla="*/ 4 w 10"/>
                  <a:gd name="T1" fmla="*/ 1 h 8"/>
                  <a:gd name="T2" fmla="*/ 5 w 10"/>
                  <a:gd name="T3" fmla="*/ 7 h 8"/>
                  <a:gd name="T4" fmla="*/ 4 w 10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4" y="1"/>
                    </a:moveTo>
                    <a:cubicBezTo>
                      <a:pt x="9" y="0"/>
                      <a:pt x="10" y="7"/>
                      <a:pt x="5" y="7"/>
                    </a:cubicBezTo>
                    <a:cubicBezTo>
                      <a:pt x="1" y="8"/>
                      <a:pt x="0" y="2"/>
                      <a:pt x="4" y="1"/>
                    </a:cubicBezTo>
                    <a:close/>
                  </a:path>
                </a:pathLst>
              </a:custGeom>
              <a:solidFill>
                <a:srgbClr val="6E2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5" name="Freeform 54">
                <a:extLst>
                  <a:ext uri="{FF2B5EF4-FFF2-40B4-BE49-F238E27FC236}">
                    <a16:creationId xmlns:a16="http://schemas.microsoft.com/office/drawing/2014/main" id="{534B29BE-B171-4FE9-B52F-C1E379F01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526" y="831850"/>
                <a:ext cx="76200" cy="114300"/>
              </a:xfrm>
              <a:custGeom>
                <a:avLst/>
                <a:gdLst>
                  <a:gd name="T0" fmla="*/ 11 w 18"/>
                  <a:gd name="T1" fmla="*/ 2 h 27"/>
                  <a:gd name="T2" fmla="*/ 1 w 18"/>
                  <a:gd name="T3" fmla="*/ 24 h 27"/>
                  <a:gd name="T4" fmla="*/ 7 w 18"/>
                  <a:gd name="T5" fmla="*/ 25 h 27"/>
                  <a:gd name="T6" fmla="*/ 17 w 18"/>
                  <a:gd name="T7" fmla="*/ 3 h 27"/>
                  <a:gd name="T8" fmla="*/ 11 w 18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1" y="2"/>
                    </a:moveTo>
                    <a:cubicBezTo>
                      <a:pt x="8" y="10"/>
                      <a:pt x="5" y="17"/>
                      <a:pt x="1" y="24"/>
                    </a:cubicBezTo>
                    <a:cubicBezTo>
                      <a:pt x="0" y="27"/>
                      <a:pt x="6" y="26"/>
                      <a:pt x="7" y="25"/>
                    </a:cubicBezTo>
                    <a:cubicBezTo>
                      <a:pt x="10" y="17"/>
                      <a:pt x="13" y="10"/>
                      <a:pt x="17" y="3"/>
                    </a:cubicBezTo>
                    <a:cubicBezTo>
                      <a:pt x="18" y="0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6" name="Freeform 55">
                <a:extLst>
                  <a:ext uri="{FF2B5EF4-FFF2-40B4-BE49-F238E27FC236}">
                    <a16:creationId xmlns:a16="http://schemas.microsoft.com/office/drawing/2014/main" id="{D94467CE-9514-4AEC-90A1-10EF1552A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4" y="754063"/>
                <a:ext cx="119063" cy="47625"/>
              </a:xfrm>
              <a:custGeom>
                <a:avLst/>
                <a:gdLst>
                  <a:gd name="T0" fmla="*/ 22 w 28"/>
                  <a:gd name="T1" fmla="*/ 1 h 11"/>
                  <a:gd name="T2" fmla="*/ 2 w 28"/>
                  <a:gd name="T3" fmla="*/ 9 h 11"/>
                  <a:gd name="T4" fmla="*/ 1 w 28"/>
                  <a:gd name="T5" fmla="*/ 11 h 11"/>
                  <a:gd name="T6" fmla="*/ 5 w 28"/>
                  <a:gd name="T7" fmla="*/ 10 h 11"/>
                  <a:gd name="T8" fmla="*/ 26 w 28"/>
                  <a:gd name="T9" fmla="*/ 1 h 11"/>
                  <a:gd name="T10" fmla="*/ 26 w 28"/>
                  <a:gd name="T11" fmla="*/ 0 h 11"/>
                  <a:gd name="T12" fmla="*/ 22 w 28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1">
                    <a:moveTo>
                      <a:pt x="22" y="1"/>
                    </a:moveTo>
                    <a:cubicBezTo>
                      <a:pt x="15" y="3"/>
                      <a:pt x="8" y="6"/>
                      <a:pt x="2" y="9"/>
                    </a:cubicBezTo>
                    <a:cubicBezTo>
                      <a:pt x="1" y="10"/>
                      <a:pt x="0" y="11"/>
                      <a:pt x="1" y="11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2" y="7"/>
                      <a:pt x="19" y="4"/>
                      <a:pt x="26" y="1"/>
                    </a:cubicBezTo>
                    <a:cubicBezTo>
                      <a:pt x="26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2" y="1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7" name="Freeform 56">
                <a:extLst>
                  <a:ext uri="{FF2B5EF4-FFF2-40B4-BE49-F238E27FC236}">
                    <a16:creationId xmlns:a16="http://schemas.microsoft.com/office/drawing/2014/main" id="{E9E016F5-D943-4A32-8258-DAD8C3DFF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9" y="857250"/>
                <a:ext cx="42863" cy="119063"/>
              </a:xfrm>
              <a:custGeom>
                <a:avLst/>
                <a:gdLst>
                  <a:gd name="T0" fmla="*/ 1 w 10"/>
                  <a:gd name="T1" fmla="*/ 4 h 28"/>
                  <a:gd name="T2" fmla="*/ 4 w 10"/>
                  <a:gd name="T3" fmla="*/ 25 h 28"/>
                  <a:gd name="T4" fmla="*/ 10 w 10"/>
                  <a:gd name="T5" fmla="*/ 24 h 28"/>
                  <a:gd name="T6" fmla="*/ 7 w 10"/>
                  <a:gd name="T7" fmla="*/ 3 h 28"/>
                  <a:gd name="T8" fmla="*/ 1 w 10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" y="4"/>
                    </a:moveTo>
                    <a:cubicBezTo>
                      <a:pt x="2" y="11"/>
                      <a:pt x="3" y="18"/>
                      <a:pt x="4" y="25"/>
                    </a:cubicBezTo>
                    <a:cubicBezTo>
                      <a:pt x="4" y="28"/>
                      <a:pt x="10" y="26"/>
                      <a:pt x="10" y="24"/>
                    </a:cubicBezTo>
                    <a:cubicBezTo>
                      <a:pt x="9" y="17"/>
                      <a:pt x="8" y="10"/>
                      <a:pt x="7" y="3"/>
                    </a:cubicBezTo>
                    <a:cubicBezTo>
                      <a:pt x="6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8" name="Freeform 57">
                <a:extLst>
                  <a:ext uri="{FF2B5EF4-FFF2-40B4-BE49-F238E27FC236}">
                    <a16:creationId xmlns:a16="http://schemas.microsoft.com/office/drawing/2014/main" id="{BBAA7A2A-A70A-4C74-9812-407DA1974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251" y="801688"/>
                <a:ext cx="93663" cy="96838"/>
              </a:xfrm>
              <a:custGeom>
                <a:avLst/>
                <a:gdLst>
                  <a:gd name="T0" fmla="*/ 1 w 22"/>
                  <a:gd name="T1" fmla="*/ 3 h 23"/>
                  <a:gd name="T2" fmla="*/ 15 w 22"/>
                  <a:gd name="T3" fmla="*/ 22 h 23"/>
                  <a:gd name="T4" fmla="*/ 21 w 22"/>
                  <a:gd name="T5" fmla="*/ 19 h 23"/>
                  <a:gd name="T6" fmla="*/ 7 w 22"/>
                  <a:gd name="T7" fmla="*/ 1 h 23"/>
                  <a:gd name="T8" fmla="*/ 1 w 22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" y="3"/>
                    </a:moveTo>
                    <a:cubicBezTo>
                      <a:pt x="6" y="9"/>
                      <a:pt x="11" y="16"/>
                      <a:pt x="15" y="22"/>
                    </a:cubicBezTo>
                    <a:cubicBezTo>
                      <a:pt x="16" y="23"/>
                      <a:pt x="22" y="21"/>
                      <a:pt x="21" y="19"/>
                    </a:cubicBezTo>
                    <a:cubicBezTo>
                      <a:pt x="16" y="13"/>
                      <a:pt x="11" y="7"/>
                      <a:pt x="7" y="1"/>
                    </a:cubicBezTo>
                    <a:cubicBezTo>
                      <a:pt x="6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79" name="Freeform 58">
                <a:extLst>
                  <a:ext uri="{FF2B5EF4-FFF2-40B4-BE49-F238E27FC236}">
                    <a16:creationId xmlns:a16="http://schemas.microsoft.com/office/drawing/2014/main" id="{24708920-1C93-455E-9733-6FEFD8C10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026" y="631825"/>
                <a:ext cx="169863" cy="28575"/>
              </a:xfrm>
              <a:custGeom>
                <a:avLst/>
                <a:gdLst>
                  <a:gd name="T0" fmla="*/ 36 w 40"/>
                  <a:gd name="T1" fmla="*/ 0 h 7"/>
                  <a:gd name="T2" fmla="*/ 5 w 40"/>
                  <a:gd name="T3" fmla="*/ 3 h 7"/>
                  <a:gd name="T4" fmla="*/ 4 w 40"/>
                  <a:gd name="T5" fmla="*/ 7 h 7"/>
                  <a:gd name="T6" fmla="*/ 36 w 40"/>
                  <a:gd name="T7" fmla="*/ 4 h 7"/>
                  <a:gd name="T8" fmla="*/ 36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36" y="0"/>
                    </a:moveTo>
                    <a:cubicBezTo>
                      <a:pt x="26" y="1"/>
                      <a:pt x="15" y="2"/>
                      <a:pt x="5" y="3"/>
                    </a:cubicBezTo>
                    <a:cubicBezTo>
                      <a:pt x="2" y="3"/>
                      <a:pt x="0" y="7"/>
                      <a:pt x="4" y="7"/>
                    </a:cubicBezTo>
                    <a:cubicBezTo>
                      <a:pt x="15" y="6"/>
                      <a:pt x="25" y="5"/>
                      <a:pt x="36" y="4"/>
                    </a:cubicBezTo>
                    <a:cubicBezTo>
                      <a:pt x="39" y="4"/>
                      <a:pt x="40" y="0"/>
                      <a:pt x="36" y="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0" name="Freeform 59">
                <a:extLst>
                  <a:ext uri="{FF2B5EF4-FFF2-40B4-BE49-F238E27FC236}">
                    <a16:creationId xmlns:a16="http://schemas.microsoft.com/office/drawing/2014/main" id="{7633B709-F7BC-4FA0-A857-2395EB7D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789" y="414338"/>
                <a:ext cx="114300" cy="80963"/>
              </a:xfrm>
              <a:custGeom>
                <a:avLst/>
                <a:gdLst>
                  <a:gd name="T0" fmla="*/ 26 w 27"/>
                  <a:gd name="T1" fmla="*/ 15 h 19"/>
                  <a:gd name="T2" fmla="*/ 7 w 27"/>
                  <a:gd name="T3" fmla="*/ 1 h 19"/>
                  <a:gd name="T4" fmla="*/ 1 w 27"/>
                  <a:gd name="T5" fmla="*/ 4 h 19"/>
                  <a:gd name="T6" fmla="*/ 20 w 27"/>
                  <a:gd name="T7" fmla="*/ 17 h 19"/>
                  <a:gd name="T8" fmla="*/ 26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6" y="15"/>
                    </a:moveTo>
                    <a:cubicBezTo>
                      <a:pt x="19" y="11"/>
                      <a:pt x="13" y="6"/>
                      <a:pt x="7" y="1"/>
                    </a:cubicBezTo>
                    <a:cubicBezTo>
                      <a:pt x="5" y="0"/>
                      <a:pt x="0" y="3"/>
                      <a:pt x="1" y="4"/>
                    </a:cubicBezTo>
                    <a:cubicBezTo>
                      <a:pt x="8" y="8"/>
                      <a:pt x="14" y="13"/>
                      <a:pt x="20" y="17"/>
                    </a:cubicBezTo>
                    <a:cubicBezTo>
                      <a:pt x="22" y="19"/>
                      <a:pt x="27" y="16"/>
                      <a:pt x="26" y="1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1" name="Freeform 60">
                <a:extLst>
                  <a:ext uri="{FF2B5EF4-FFF2-40B4-BE49-F238E27FC236}">
                    <a16:creationId xmlns:a16="http://schemas.microsoft.com/office/drawing/2014/main" id="{67F6F08C-1DD1-4550-B80E-9A7DCA655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51" y="333375"/>
                <a:ext cx="28575" cy="101600"/>
              </a:xfrm>
              <a:custGeom>
                <a:avLst/>
                <a:gdLst>
                  <a:gd name="T0" fmla="*/ 7 w 7"/>
                  <a:gd name="T1" fmla="*/ 20 h 24"/>
                  <a:gd name="T2" fmla="*/ 6 w 7"/>
                  <a:gd name="T3" fmla="*/ 3 h 24"/>
                  <a:gd name="T4" fmla="*/ 0 w 7"/>
                  <a:gd name="T5" fmla="*/ 3 h 24"/>
                  <a:gd name="T6" fmla="*/ 1 w 7"/>
                  <a:gd name="T7" fmla="*/ 21 h 24"/>
                  <a:gd name="T8" fmla="*/ 7 w 7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7" y="20"/>
                    </a:moveTo>
                    <a:cubicBezTo>
                      <a:pt x="6" y="15"/>
                      <a:pt x="6" y="9"/>
                      <a:pt x="6" y="3"/>
                    </a:cubicBezTo>
                    <a:cubicBezTo>
                      <a:pt x="6" y="0"/>
                      <a:pt x="0" y="1"/>
                      <a:pt x="0" y="3"/>
                    </a:cubicBezTo>
                    <a:cubicBezTo>
                      <a:pt x="0" y="9"/>
                      <a:pt x="1" y="15"/>
                      <a:pt x="1" y="21"/>
                    </a:cubicBezTo>
                    <a:cubicBezTo>
                      <a:pt x="1" y="24"/>
                      <a:pt x="7" y="23"/>
                      <a:pt x="7" y="20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2" name="Freeform 61">
                <a:extLst>
                  <a:ext uri="{FF2B5EF4-FFF2-40B4-BE49-F238E27FC236}">
                    <a16:creationId xmlns:a16="http://schemas.microsoft.com/office/drawing/2014/main" id="{9AC46A23-53EF-4C59-AB78-5F38F27F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926" y="338138"/>
                <a:ext cx="85725" cy="119063"/>
              </a:xfrm>
              <a:custGeom>
                <a:avLst/>
                <a:gdLst>
                  <a:gd name="T0" fmla="*/ 6 w 20"/>
                  <a:gd name="T1" fmla="*/ 25 h 28"/>
                  <a:gd name="T2" fmla="*/ 19 w 20"/>
                  <a:gd name="T3" fmla="*/ 1 h 28"/>
                  <a:gd name="T4" fmla="*/ 14 w 20"/>
                  <a:gd name="T5" fmla="*/ 2 h 28"/>
                  <a:gd name="T6" fmla="*/ 0 w 20"/>
                  <a:gd name="T7" fmla="*/ 26 h 28"/>
                  <a:gd name="T8" fmla="*/ 6 w 20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6" y="25"/>
                    </a:moveTo>
                    <a:cubicBezTo>
                      <a:pt x="10" y="17"/>
                      <a:pt x="15" y="9"/>
                      <a:pt x="19" y="1"/>
                    </a:cubicBezTo>
                    <a:cubicBezTo>
                      <a:pt x="20" y="0"/>
                      <a:pt x="14" y="0"/>
                      <a:pt x="14" y="2"/>
                    </a:cubicBezTo>
                    <a:cubicBezTo>
                      <a:pt x="9" y="10"/>
                      <a:pt x="5" y="18"/>
                      <a:pt x="0" y="26"/>
                    </a:cubicBezTo>
                    <a:cubicBezTo>
                      <a:pt x="0" y="28"/>
                      <a:pt x="5" y="27"/>
                      <a:pt x="6" y="25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3" name="Freeform 62">
                <a:extLst>
                  <a:ext uri="{FF2B5EF4-FFF2-40B4-BE49-F238E27FC236}">
                    <a16:creationId xmlns:a16="http://schemas.microsoft.com/office/drawing/2014/main" id="{2061FC09-64CF-4B72-8826-4C6807D7F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1" y="465138"/>
                <a:ext cx="144463" cy="76200"/>
              </a:xfrm>
              <a:custGeom>
                <a:avLst/>
                <a:gdLst>
                  <a:gd name="T0" fmla="*/ 7 w 34"/>
                  <a:gd name="T1" fmla="*/ 17 h 18"/>
                  <a:gd name="T2" fmla="*/ 31 w 34"/>
                  <a:gd name="T3" fmla="*/ 3 h 18"/>
                  <a:gd name="T4" fmla="*/ 27 w 34"/>
                  <a:gd name="T5" fmla="*/ 1 h 18"/>
                  <a:gd name="T6" fmla="*/ 3 w 34"/>
                  <a:gd name="T7" fmla="*/ 14 h 18"/>
                  <a:gd name="T8" fmla="*/ 7 w 3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7" y="17"/>
                    </a:moveTo>
                    <a:cubicBezTo>
                      <a:pt x="15" y="12"/>
                      <a:pt x="23" y="8"/>
                      <a:pt x="31" y="3"/>
                    </a:cubicBezTo>
                    <a:cubicBezTo>
                      <a:pt x="34" y="1"/>
                      <a:pt x="29" y="0"/>
                      <a:pt x="27" y="1"/>
                    </a:cubicBezTo>
                    <a:cubicBezTo>
                      <a:pt x="19" y="5"/>
                      <a:pt x="11" y="10"/>
                      <a:pt x="3" y="14"/>
                    </a:cubicBezTo>
                    <a:cubicBezTo>
                      <a:pt x="0" y="16"/>
                      <a:pt x="5" y="18"/>
                      <a:pt x="7" y="17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4" name="Freeform 63">
                <a:extLst>
                  <a:ext uri="{FF2B5EF4-FFF2-40B4-BE49-F238E27FC236}">
                    <a16:creationId xmlns:a16="http://schemas.microsoft.com/office/drawing/2014/main" id="{B61E535C-8CF1-4F9D-97DE-FEBE0CC64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4" y="690563"/>
                <a:ext cx="122238" cy="47625"/>
              </a:xfrm>
              <a:custGeom>
                <a:avLst/>
                <a:gdLst>
                  <a:gd name="T0" fmla="*/ 1 w 29"/>
                  <a:gd name="T1" fmla="*/ 2 h 11"/>
                  <a:gd name="T2" fmla="*/ 22 w 29"/>
                  <a:gd name="T3" fmla="*/ 10 h 11"/>
                  <a:gd name="T4" fmla="*/ 26 w 29"/>
                  <a:gd name="T5" fmla="*/ 10 h 11"/>
                  <a:gd name="T6" fmla="*/ 28 w 29"/>
                  <a:gd name="T7" fmla="*/ 8 h 11"/>
                  <a:gd name="T8" fmla="*/ 6 w 29"/>
                  <a:gd name="T9" fmla="*/ 0 h 11"/>
                  <a:gd name="T10" fmla="*/ 2 w 29"/>
                  <a:gd name="T11" fmla="*/ 1 h 11"/>
                  <a:gd name="T12" fmla="*/ 1 w 29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1">
                    <a:moveTo>
                      <a:pt x="1" y="2"/>
                    </a:moveTo>
                    <a:cubicBezTo>
                      <a:pt x="8" y="5"/>
                      <a:pt x="15" y="8"/>
                      <a:pt x="22" y="10"/>
                    </a:cubicBezTo>
                    <a:cubicBezTo>
                      <a:pt x="23" y="11"/>
                      <a:pt x="25" y="10"/>
                      <a:pt x="26" y="10"/>
                    </a:cubicBezTo>
                    <a:cubicBezTo>
                      <a:pt x="26" y="10"/>
                      <a:pt x="29" y="9"/>
                      <a:pt x="28" y="8"/>
                    </a:cubicBezTo>
                    <a:cubicBezTo>
                      <a:pt x="20" y="6"/>
                      <a:pt x="13" y="3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5" name="Freeform 64">
                <a:extLst>
                  <a:ext uri="{FF2B5EF4-FFF2-40B4-BE49-F238E27FC236}">
                    <a16:creationId xmlns:a16="http://schemas.microsoft.com/office/drawing/2014/main" id="{90E9AC25-A456-4C85-AB84-A92E32462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4" y="1019175"/>
                <a:ext cx="198438" cy="284163"/>
              </a:xfrm>
              <a:custGeom>
                <a:avLst/>
                <a:gdLst>
                  <a:gd name="T0" fmla="*/ 36 w 47"/>
                  <a:gd name="T1" fmla="*/ 0 h 67"/>
                  <a:gd name="T2" fmla="*/ 32 w 47"/>
                  <a:gd name="T3" fmla="*/ 0 h 67"/>
                  <a:gd name="T4" fmla="*/ 9 w 47"/>
                  <a:gd name="T5" fmla="*/ 23 h 67"/>
                  <a:gd name="T6" fmla="*/ 7 w 47"/>
                  <a:gd name="T7" fmla="*/ 60 h 67"/>
                  <a:gd name="T8" fmla="*/ 16 w 47"/>
                  <a:gd name="T9" fmla="*/ 67 h 67"/>
                  <a:gd name="T10" fmla="*/ 16 w 47"/>
                  <a:gd name="T11" fmla="*/ 67 h 67"/>
                  <a:gd name="T12" fmla="*/ 19 w 47"/>
                  <a:gd name="T13" fmla="*/ 66 h 67"/>
                  <a:gd name="T14" fmla="*/ 20 w 47"/>
                  <a:gd name="T15" fmla="*/ 53 h 67"/>
                  <a:gd name="T16" fmla="*/ 32 w 47"/>
                  <a:gd name="T17" fmla="*/ 20 h 67"/>
                  <a:gd name="T18" fmla="*/ 47 w 47"/>
                  <a:gd name="T19" fmla="*/ 5 h 67"/>
                  <a:gd name="T20" fmla="*/ 36 w 4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67">
                    <a:moveTo>
                      <a:pt x="36" y="0"/>
                    </a:moveTo>
                    <a:cubicBezTo>
                      <a:pt x="34" y="0"/>
                      <a:pt x="33" y="0"/>
                      <a:pt x="32" y="0"/>
                    </a:cubicBezTo>
                    <a:cubicBezTo>
                      <a:pt x="22" y="2"/>
                      <a:pt x="14" y="14"/>
                      <a:pt x="9" y="23"/>
                    </a:cubicBezTo>
                    <a:cubicBezTo>
                      <a:pt x="4" y="33"/>
                      <a:pt x="0" y="50"/>
                      <a:pt x="7" y="60"/>
                    </a:cubicBezTo>
                    <a:cubicBezTo>
                      <a:pt x="9" y="63"/>
                      <a:pt x="12" y="67"/>
                      <a:pt x="16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7"/>
                      <a:pt x="18" y="67"/>
                      <a:pt x="19" y="66"/>
                    </a:cubicBezTo>
                    <a:cubicBezTo>
                      <a:pt x="23" y="63"/>
                      <a:pt x="20" y="57"/>
                      <a:pt x="20" y="53"/>
                    </a:cubicBezTo>
                    <a:cubicBezTo>
                      <a:pt x="19" y="40"/>
                      <a:pt x="23" y="29"/>
                      <a:pt x="32" y="20"/>
                    </a:cubicBezTo>
                    <a:cubicBezTo>
                      <a:pt x="37" y="15"/>
                      <a:pt x="43" y="11"/>
                      <a:pt x="47" y="5"/>
                    </a:cubicBezTo>
                    <a:cubicBezTo>
                      <a:pt x="45" y="1"/>
                      <a:pt x="40" y="0"/>
                      <a:pt x="3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6" name="Freeform 65">
                <a:extLst>
                  <a:ext uri="{FF2B5EF4-FFF2-40B4-BE49-F238E27FC236}">
                    <a16:creationId xmlns:a16="http://schemas.microsoft.com/office/drawing/2014/main" id="{45F5F9C5-3DAF-48E9-AEA7-671519A6F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4" y="1579563"/>
                <a:ext cx="198438" cy="149225"/>
              </a:xfrm>
              <a:custGeom>
                <a:avLst/>
                <a:gdLst>
                  <a:gd name="T0" fmla="*/ 5 w 47"/>
                  <a:gd name="T1" fmla="*/ 0 h 35"/>
                  <a:gd name="T2" fmla="*/ 1 w 47"/>
                  <a:gd name="T3" fmla="*/ 15 h 35"/>
                  <a:gd name="T4" fmla="*/ 19 w 47"/>
                  <a:gd name="T5" fmla="*/ 35 h 35"/>
                  <a:gd name="T6" fmla="*/ 22 w 47"/>
                  <a:gd name="T7" fmla="*/ 34 h 35"/>
                  <a:gd name="T8" fmla="*/ 47 w 47"/>
                  <a:gd name="T9" fmla="*/ 27 h 35"/>
                  <a:gd name="T10" fmla="*/ 21 w 47"/>
                  <a:gd name="T11" fmla="*/ 16 h 35"/>
                  <a:gd name="T12" fmla="*/ 5 w 4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5">
                    <a:moveTo>
                      <a:pt x="5" y="0"/>
                    </a:moveTo>
                    <a:cubicBezTo>
                      <a:pt x="1" y="4"/>
                      <a:pt x="0" y="10"/>
                      <a:pt x="1" y="15"/>
                    </a:cubicBezTo>
                    <a:cubicBezTo>
                      <a:pt x="3" y="24"/>
                      <a:pt x="11" y="30"/>
                      <a:pt x="19" y="35"/>
                    </a:cubicBezTo>
                    <a:cubicBezTo>
                      <a:pt x="21" y="35"/>
                      <a:pt x="22" y="34"/>
                      <a:pt x="22" y="34"/>
                    </a:cubicBezTo>
                    <a:cubicBezTo>
                      <a:pt x="31" y="32"/>
                      <a:pt x="39" y="29"/>
                      <a:pt x="47" y="27"/>
                    </a:cubicBezTo>
                    <a:cubicBezTo>
                      <a:pt x="37" y="26"/>
                      <a:pt x="28" y="23"/>
                      <a:pt x="21" y="16"/>
                    </a:cubicBezTo>
                    <a:cubicBezTo>
                      <a:pt x="15" y="11"/>
                      <a:pt x="11" y="4"/>
                      <a:pt x="5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7" name="Freeform 66">
                <a:extLst>
                  <a:ext uri="{FF2B5EF4-FFF2-40B4-BE49-F238E27FC236}">
                    <a16:creationId xmlns:a16="http://schemas.microsoft.com/office/drawing/2014/main" id="{F2BF5BE5-8225-4C6B-B6B2-8D78F47C9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389" y="1690688"/>
                <a:ext cx="212725" cy="76200"/>
              </a:xfrm>
              <a:custGeom>
                <a:avLst/>
                <a:gdLst>
                  <a:gd name="T0" fmla="*/ 44 w 50"/>
                  <a:gd name="T1" fmla="*/ 0 h 18"/>
                  <a:gd name="T2" fmla="*/ 35 w 50"/>
                  <a:gd name="T3" fmla="*/ 1 h 18"/>
                  <a:gd name="T4" fmla="*/ 32 w 50"/>
                  <a:gd name="T5" fmla="*/ 1 h 18"/>
                  <a:gd name="T6" fmla="*/ 28 w 50"/>
                  <a:gd name="T7" fmla="*/ 1 h 18"/>
                  <a:gd name="T8" fmla="*/ 3 w 50"/>
                  <a:gd name="T9" fmla="*/ 8 h 18"/>
                  <a:gd name="T10" fmla="*/ 0 w 50"/>
                  <a:gd name="T11" fmla="*/ 9 h 18"/>
                  <a:gd name="T12" fmla="*/ 5 w 50"/>
                  <a:gd name="T13" fmla="*/ 12 h 18"/>
                  <a:gd name="T14" fmla="*/ 28 w 50"/>
                  <a:gd name="T15" fmla="*/ 18 h 18"/>
                  <a:gd name="T16" fmla="*/ 43 w 50"/>
                  <a:gd name="T17" fmla="*/ 14 h 18"/>
                  <a:gd name="T18" fmla="*/ 50 w 50"/>
                  <a:gd name="T19" fmla="*/ 5 h 18"/>
                  <a:gd name="T20" fmla="*/ 48 w 50"/>
                  <a:gd name="T21" fmla="*/ 1 h 18"/>
                  <a:gd name="T22" fmla="*/ 44 w 5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18">
                    <a:moveTo>
                      <a:pt x="44" y="0"/>
                    </a:moveTo>
                    <a:cubicBezTo>
                      <a:pt x="41" y="0"/>
                      <a:pt x="37" y="1"/>
                      <a:pt x="35" y="1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0" y="3"/>
                      <a:pt x="12" y="6"/>
                      <a:pt x="3" y="8"/>
                    </a:cubicBezTo>
                    <a:cubicBezTo>
                      <a:pt x="3" y="8"/>
                      <a:pt x="2" y="9"/>
                      <a:pt x="0" y="9"/>
                    </a:cubicBezTo>
                    <a:cubicBezTo>
                      <a:pt x="2" y="10"/>
                      <a:pt x="3" y="11"/>
                      <a:pt x="5" y="12"/>
                    </a:cubicBezTo>
                    <a:cubicBezTo>
                      <a:pt x="12" y="15"/>
                      <a:pt x="20" y="18"/>
                      <a:pt x="28" y="18"/>
                    </a:cubicBezTo>
                    <a:cubicBezTo>
                      <a:pt x="34" y="18"/>
                      <a:pt x="39" y="17"/>
                      <a:pt x="43" y="14"/>
                    </a:cubicBezTo>
                    <a:cubicBezTo>
                      <a:pt x="46" y="12"/>
                      <a:pt x="49" y="8"/>
                      <a:pt x="50" y="5"/>
                    </a:cubicBezTo>
                    <a:cubicBezTo>
                      <a:pt x="50" y="3"/>
                      <a:pt x="49" y="2"/>
                      <a:pt x="48" y="1"/>
                    </a:cubicBezTo>
                    <a:cubicBezTo>
                      <a:pt x="47" y="0"/>
                      <a:pt x="45" y="0"/>
                      <a:pt x="44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88" name="Freeform 67">
                <a:extLst>
                  <a:ext uri="{FF2B5EF4-FFF2-40B4-BE49-F238E27FC236}">
                    <a16:creationId xmlns:a16="http://schemas.microsoft.com/office/drawing/2014/main" id="{244D111B-608D-4A7D-87A5-0B4BB3ED8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714" y="1655763"/>
                <a:ext cx="309563" cy="141288"/>
              </a:xfrm>
              <a:custGeom>
                <a:avLst/>
                <a:gdLst>
                  <a:gd name="T0" fmla="*/ 67 w 73"/>
                  <a:gd name="T1" fmla="*/ 0 h 33"/>
                  <a:gd name="T2" fmla="*/ 57 w 73"/>
                  <a:gd name="T3" fmla="*/ 7 h 33"/>
                  <a:gd name="T4" fmla="*/ 30 w 73"/>
                  <a:gd name="T5" fmla="*/ 17 h 33"/>
                  <a:gd name="T6" fmla="*/ 23 w 73"/>
                  <a:gd name="T7" fmla="*/ 16 h 33"/>
                  <a:gd name="T8" fmla="*/ 2 w 73"/>
                  <a:gd name="T9" fmla="*/ 12 h 33"/>
                  <a:gd name="T10" fmla="*/ 7 w 73"/>
                  <a:gd name="T11" fmla="*/ 26 h 33"/>
                  <a:gd name="T12" fmla="*/ 28 w 73"/>
                  <a:gd name="T13" fmla="*/ 33 h 33"/>
                  <a:gd name="T14" fmla="*/ 38 w 73"/>
                  <a:gd name="T15" fmla="*/ 33 h 33"/>
                  <a:gd name="T16" fmla="*/ 71 w 73"/>
                  <a:gd name="T17" fmla="*/ 13 h 33"/>
                  <a:gd name="T18" fmla="*/ 71 w 73"/>
                  <a:gd name="T19" fmla="*/ 2 h 33"/>
                  <a:gd name="T20" fmla="*/ 68 w 73"/>
                  <a:gd name="T21" fmla="*/ 0 h 33"/>
                  <a:gd name="T22" fmla="*/ 67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67" y="0"/>
                    </a:moveTo>
                    <a:cubicBezTo>
                      <a:pt x="63" y="0"/>
                      <a:pt x="60" y="5"/>
                      <a:pt x="57" y="7"/>
                    </a:cubicBezTo>
                    <a:cubicBezTo>
                      <a:pt x="49" y="13"/>
                      <a:pt x="40" y="17"/>
                      <a:pt x="30" y="17"/>
                    </a:cubicBezTo>
                    <a:cubicBezTo>
                      <a:pt x="28" y="17"/>
                      <a:pt x="25" y="16"/>
                      <a:pt x="23" y="16"/>
                    </a:cubicBezTo>
                    <a:cubicBezTo>
                      <a:pt x="16" y="15"/>
                      <a:pt x="9" y="12"/>
                      <a:pt x="2" y="12"/>
                    </a:cubicBezTo>
                    <a:cubicBezTo>
                      <a:pt x="0" y="17"/>
                      <a:pt x="3" y="23"/>
                      <a:pt x="7" y="26"/>
                    </a:cubicBezTo>
                    <a:cubicBezTo>
                      <a:pt x="12" y="32"/>
                      <a:pt x="20" y="33"/>
                      <a:pt x="28" y="33"/>
                    </a:cubicBezTo>
                    <a:cubicBezTo>
                      <a:pt x="32" y="33"/>
                      <a:pt x="35" y="33"/>
                      <a:pt x="38" y="33"/>
                    </a:cubicBezTo>
                    <a:cubicBezTo>
                      <a:pt x="50" y="31"/>
                      <a:pt x="66" y="26"/>
                      <a:pt x="71" y="13"/>
                    </a:cubicBezTo>
                    <a:cubicBezTo>
                      <a:pt x="72" y="10"/>
                      <a:pt x="73" y="5"/>
                      <a:pt x="71" y="2"/>
                    </a:cubicBezTo>
                    <a:cubicBezTo>
                      <a:pt x="71" y="1"/>
                      <a:pt x="70" y="1"/>
                      <a:pt x="68" y="0"/>
                    </a:cubicBezTo>
                    <a:cubicBezTo>
                      <a:pt x="68" y="0"/>
                      <a:pt x="68" y="0"/>
                      <a:pt x="67" y="0"/>
                    </a:cubicBezTo>
                  </a:path>
                </a:pathLst>
              </a:custGeom>
              <a:solidFill>
                <a:srgbClr val="FEE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1" name="Freeform 69">
                <a:extLst>
                  <a:ext uri="{FF2B5EF4-FFF2-40B4-BE49-F238E27FC236}">
                    <a16:creationId xmlns:a16="http://schemas.microsoft.com/office/drawing/2014/main" id="{89BEE2CD-05C0-45A3-86D8-E0747508E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6" y="784225"/>
                <a:ext cx="309563" cy="141288"/>
              </a:xfrm>
              <a:custGeom>
                <a:avLst/>
                <a:gdLst>
                  <a:gd name="T0" fmla="*/ 44 w 73"/>
                  <a:gd name="T1" fmla="*/ 0 h 33"/>
                  <a:gd name="T2" fmla="*/ 36 w 73"/>
                  <a:gd name="T3" fmla="*/ 1 h 33"/>
                  <a:gd name="T4" fmla="*/ 3 w 73"/>
                  <a:gd name="T5" fmla="*/ 19 h 33"/>
                  <a:gd name="T6" fmla="*/ 2 w 73"/>
                  <a:gd name="T7" fmla="*/ 31 h 33"/>
                  <a:gd name="T8" fmla="*/ 5 w 73"/>
                  <a:gd name="T9" fmla="*/ 33 h 33"/>
                  <a:gd name="T10" fmla="*/ 6 w 73"/>
                  <a:gd name="T11" fmla="*/ 33 h 33"/>
                  <a:gd name="T12" fmla="*/ 16 w 73"/>
                  <a:gd name="T13" fmla="*/ 26 h 33"/>
                  <a:gd name="T14" fmla="*/ 43 w 73"/>
                  <a:gd name="T15" fmla="*/ 17 h 33"/>
                  <a:gd name="T16" fmla="*/ 50 w 73"/>
                  <a:gd name="T17" fmla="*/ 18 h 33"/>
                  <a:gd name="T18" fmla="*/ 72 w 73"/>
                  <a:gd name="T19" fmla="*/ 22 h 33"/>
                  <a:gd name="T20" fmla="*/ 67 w 73"/>
                  <a:gd name="T21" fmla="*/ 7 h 33"/>
                  <a:gd name="T22" fmla="*/ 44 w 73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33">
                    <a:moveTo>
                      <a:pt x="44" y="0"/>
                    </a:moveTo>
                    <a:cubicBezTo>
                      <a:pt x="41" y="0"/>
                      <a:pt x="38" y="0"/>
                      <a:pt x="36" y="1"/>
                    </a:cubicBezTo>
                    <a:cubicBezTo>
                      <a:pt x="24" y="2"/>
                      <a:pt x="8" y="7"/>
                      <a:pt x="3" y="19"/>
                    </a:cubicBezTo>
                    <a:cubicBezTo>
                      <a:pt x="1" y="22"/>
                      <a:pt x="0" y="28"/>
                      <a:pt x="2" y="31"/>
                    </a:cubicBezTo>
                    <a:cubicBezTo>
                      <a:pt x="3" y="32"/>
                      <a:pt x="3" y="32"/>
                      <a:pt x="5" y="33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10" y="33"/>
                      <a:pt x="14" y="28"/>
                      <a:pt x="16" y="26"/>
                    </a:cubicBezTo>
                    <a:cubicBezTo>
                      <a:pt x="24" y="20"/>
                      <a:pt x="33" y="17"/>
                      <a:pt x="43" y="17"/>
                    </a:cubicBezTo>
                    <a:cubicBezTo>
                      <a:pt x="45" y="17"/>
                      <a:pt x="48" y="17"/>
                      <a:pt x="50" y="18"/>
                    </a:cubicBezTo>
                    <a:cubicBezTo>
                      <a:pt x="57" y="19"/>
                      <a:pt x="64" y="22"/>
                      <a:pt x="72" y="22"/>
                    </a:cubicBezTo>
                    <a:cubicBezTo>
                      <a:pt x="73" y="17"/>
                      <a:pt x="70" y="11"/>
                      <a:pt x="67" y="7"/>
                    </a:cubicBezTo>
                    <a:cubicBezTo>
                      <a:pt x="61" y="2"/>
                      <a:pt x="53" y="0"/>
                      <a:pt x="44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2" name="Freeform 70">
                <a:extLst>
                  <a:ext uri="{FF2B5EF4-FFF2-40B4-BE49-F238E27FC236}">
                    <a16:creationId xmlns:a16="http://schemas.microsoft.com/office/drawing/2014/main" id="{EA14291C-02E5-4157-924D-93C811C37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14" y="890588"/>
                <a:ext cx="258763" cy="242888"/>
              </a:xfrm>
              <a:custGeom>
                <a:avLst/>
                <a:gdLst>
                  <a:gd name="T0" fmla="*/ 16 w 61"/>
                  <a:gd name="T1" fmla="*/ 0 h 57"/>
                  <a:gd name="T2" fmla="*/ 10 w 61"/>
                  <a:gd name="T3" fmla="*/ 1 h 57"/>
                  <a:gd name="T4" fmla="*/ 1 w 61"/>
                  <a:gd name="T5" fmla="*/ 7 h 57"/>
                  <a:gd name="T6" fmla="*/ 1 w 61"/>
                  <a:gd name="T7" fmla="*/ 11 h 57"/>
                  <a:gd name="T8" fmla="*/ 13 w 61"/>
                  <a:gd name="T9" fmla="*/ 16 h 57"/>
                  <a:gd name="T10" fmla="*/ 41 w 61"/>
                  <a:gd name="T11" fmla="*/ 37 h 57"/>
                  <a:gd name="T12" fmla="*/ 50 w 61"/>
                  <a:gd name="T13" fmla="*/ 57 h 57"/>
                  <a:gd name="T14" fmla="*/ 59 w 61"/>
                  <a:gd name="T15" fmla="*/ 44 h 57"/>
                  <a:gd name="T16" fmla="*/ 45 w 61"/>
                  <a:gd name="T17" fmla="*/ 15 h 57"/>
                  <a:gd name="T18" fmla="*/ 16 w 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7">
                    <a:moveTo>
                      <a:pt x="16" y="0"/>
                    </a:move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2" y="4"/>
                      <a:pt x="1" y="7"/>
                    </a:cubicBezTo>
                    <a:cubicBezTo>
                      <a:pt x="0" y="8"/>
                      <a:pt x="0" y="9"/>
                      <a:pt x="1" y="11"/>
                    </a:cubicBezTo>
                    <a:cubicBezTo>
                      <a:pt x="2" y="15"/>
                      <a:pt x="9" y="15"/>
                      <a:pt x="13" y="16"/>
                    </a:cubicBezTo>
                    <a:cubicBezTo>
                      <a:pt x="25" y="19"/>
                      <a:pt x="35" y="26"/>
                      <a:pt x="41" y="37"/>
                    </a:cubicBezTo>
                    <a:cubicBezTo>
                      <a:pt x="44" y="44"/>
                      <a:pt x="46" y="51"/>
                      <a:pt x="50" y="57"/>
                    </a:cubicBezTo>
                    <a:cubicBezTo>
                      <a:pt x="55" y="55"/>
                      <a:pt x="58" y="49"/>
                      <a:pt x="59" y="44"/>
                    </a:cubicBezTo>
                    <a:cubicBezTo>
                      <a:pt x="61" y="33"/>
                      <a:pt x="52" y="23"/>
                      <a:pt x="45" y="15"/>
                    </a:cubicBezTo>
                    <a:cubicBezTo>
                      <a:pt x="38" y="8"/>
                      <a:pt x="27" y="0"/>
                      <a:pt x="16" y="0"/>
                    </a:cubicBezTo>
                  </a:path>
                </a:pathLst>
              </a:custGeom>
              <a:solidFill>
                <a:srgbClr val="FEE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组合 567">
            <a:extLst>
              <a:ext uri="{FF2B5EF4-FFF2-40B4-BE49-F238E27FC236}">
                <a16:creationId xmlns:a16="http://schemas.microsoft.com/office/drawing/2014/main" id="{4133D883-EFB4-4491-A278-14B32E8089C8}"/>
              </a:ext>
            </a:extLst>
          </p:cNvPr>
          <p:cNvGrpSpPr/>
          <p:nvPr/>
        </p:nvGrpSpPr>
        <p:grpSpPr>
          <a:xfrm>
            <a:off x="1035914" y="4254649"/>
            <a:ext cx="9974286" cy="954867"/>
            <a:chOff x="1330899" y="1678703"/>
            <a:chExt cx="4506713" cy="1820299"/>
          </a:xfrm>
        </p:grpSpPr>
        <p:grpSp>
          <p:nvGrpSpPr>
            <p:cNvPr id="194" name="组合 376">
              <a:extLst>
                <a:ext uri="{FF2B5EF4-FFF2-40B4-BE49-F238E27FC236}">
                  <a16:creationId xmlns:a16="http://schemas.microsoft.com/office/drawing/2014/main" id="{05ABBE40-2144-4FF3-98CE-7F5862B75662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820299"/>
              <a:chOff x="2972472" y="1362075"/>
              <a:chExt cx="5830217" cy="2354874"/>
            </a:xfrm>
          </p:grpSpPr>
          <p:sp>
            <p:nvSpPr>
              <p:cNvPr id="196" name="Freeform 5">
                <a:extLst>
                  <a:ext uri="{FF2B5EF4-FFF2-40B4-BE49-F238E27FC236}">
                    <a16:creationId xmlns:a16="http://schemas.microsoft.com/office/drawing/2014/main" id="{82FD2A69-974C-40B1-89D3-D5409361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4"/>
                <a:ext cx="5197475" cy="1705514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97" name="Freeform 6">
                <a:extLst>
                  <a:ext uri="{FF2B5EF4-FFF2-40B4-BE49-F238E27FC236}">
                    <a16:creationId xmlns:a16="http://schemas.microsoft.com/office/drawing/2014/main" id="{9FDB413B-3BC3-4A49-9868-37D89AB5B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1770674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98" name="组合 375">
                <a:extLst>
                  <a:ext uri="{FF2B5EF4-FFF2-40B4-BE49-F238E27FC236}">
                    <a16:creationId xmlns:a16="http://schemas.microsoft.com/office/drawing/2014/main" id="{3C866596-7545-44FB-869C-B7C14BEE5C09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951636"/>
                <a:chOff x="2105026" y="333375"/>
                <a:chExt cx="1958975" cy="3284262"/>
              </a:xfrm>
            </p:grpSpPr>
            <p:sp>
              <p:nvSpPr>
                <p:cNvPr id="199" name="Freeform 15">
                  <a:extLst>
                    <a:ext uri="{FF2B5EF4-FFF2-40B4-BE49-F238E27FC236}">
                      <a16:creationId xmlns:a16="http://schemas.microsoft.com/office/drawing/2014/main" id="{2E64A502-B020-4E38-B787-6AF3F6811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0" name="Freeform 16">
                  <a:extLst>
                    <a:ext uri="{FF2B5EF4-FFF2-40B4-BE49-F238E27FC236}">
                      <a16:creationId xmlns:a16="http://schemas.microsoft.com/office/drawing/2014/main" id="{DF5A1BE7-5E86-43F8-97CB-A731D5170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1" name="Freeform 17">
                  <a:extLst>
                    <a:ext uri="{FF2B5EF4-FFF2-40B4-BE49-F238E27FC236}">
                      <a16:creationId xmlns:a16="http://schemas.microsoft.com/office/drawing/2014/main" id="{0D03AA6A-375B-4F5D-A8AE-C11F8D418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2" name="Freeform 18">
                  <a:extLst>
                    <a:ext uri="{FF2B5EF4-FFF2-40B4-BE49-F238E27FC236}">
                      <a16:creationId xmlns:a16="http://schemas.microsoft.com/office/drawing/2014/main" id="{90A580C0-19D6-4769-85C4-7B6E5B76D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3" name="Freeform 19">
                  <a:extLst>
                    <a:ext uri="{FF2B5EF4-FFF2-40B4-BE49-F238E27FC236}">
                      <a16:creationId xmlns:a16="http://schemas.microsoft.com/office/drawing/2014/main" id="{F07D220F-C2F7-4925-8D41-529103750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4" name="Freeform 20">
                  <a:extLst>
                    <a:ext uri="{FF2B5EF4-FFF2-40B4-BE49-F238E27FC236}">
                      <a16:creationId xmlns:a16="http://schemas.microsoft.com/office/drawing/2014/main" id="{58E05A9B-5036-4DED-A477-73F73EC0D8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5" name="Freeform 21">
                  <a:extLst>
                    <a:ext uri="{FF2B5EF4-FFF2-40B4-BE49-F238E27FC236}">
                      <a16:creationId xmlns:a16="http://schemas.microsoft.com/office/drawing/2014/main" id="{C05D06C7-9866-4144-8AAA-FFB7CF155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6" name="Freeform 22">
                  <a:extLst>
                    <a:ext uri="{FF2B5EF4-FFF2-40B4-BE49-F238E27FC236}">
                      <a16:creationId xmlns:a16="http://schemas.microsoft.com/office/drawing/2014/main" id="{CFEB75FA-C751-4E76-A636-471AED4FBF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7" name="Freeform 23">
                  <a:extLst>
                    <a:ext uri="{FF2B5EF4-FFF2-40B4-BE49-F238E27FC236}">
                      <a16:creationId xmlns:a16="http://schemas.microsoft.com/office/drawing/2014/main" id="{EEC5681C-2BB1-4064-9766-F15C9508A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8" name="Freeform 24">
                  <a:extLst>
                    <a:ext uri="{FF2B5EF4-FFF2-40B4-BE49-F238E27FC236}">
                      <a16:creationId xmlns:a16="http://schemas.microsoft.com/office/drawing/2014/main" id="{7A498004-6001-42C1-97EC-A0047DA2E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9" name="Freeform 25">
                  <a:extLst>
                    <a:ext uri="{FF2B5EF4-FFF2-40B4-BE49-F238E27FC236}">
                      <a16:creationId xmlns:a16="http://schemas.microsoft.com/office/drawing/2014/main" id="{EB584B23-F94A-44E3-9F03-1635E630C9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0" name="Freeform 26">
                  <a:extLst>
                    <a:ext uri="{FF2B5EF4-FFF2-40B4-BE49-F238E27FC236}">
                      <a16:creationId xmlns:a16="http://schemas.microsoft.com/office/drawing/2014/main" id="{7A95932B-CD95-4258-8359-D8FDD94460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1" name="Freeform 27">
                  <a:extLst>
                    <a:ext uri="{FF2B5EF4-FFF2-40B4-BE49-F238E27FC236}">
                      <a16:creationId xmlns:a16="http://schemas.microsoft.com/office/drawing/2014/main" id="{67715918-6287-42F1-8B4D-2F440E6E1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3815" y="622299"/>
                  <a:ext cx="859385" cy="1233489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2" name="Freeform 28">
                  <a:extLst>
                    <a:ext uri="{FF2B5EF4-FFF2-40B4-BE49-F238E27FC236}">
                      <a16:creationId xmlns:a16="http://schemas.microsoft.com/office/drawing/2014/main" id="{653B8DAA-D3FD-4AC0-82ED-8E76511096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3" name="Freeform 29">
                  <a:extLst>
                    <a:ext uri="{FF2B5EF4-FFF2-40B4-BE49-F238E27FC236}">
                      <a16:creationId xmlns:a16="http://schemas.microsoft.com/office/drawing/2014/main" id="{7324A473-68E0-4C38-8449-1F0D3695F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4" name="Freeform 30">
                  <a:extLst>
                    <a:ext uri="{FF2B5EF4-FFF2-40B4-BE49-F238E27FC236}">
                      <a16:creationId xmlns:a16="http://schemas.microsoft.com/office/drawing/2014/main" id="{95D5B15A-443A-4819-8099-1640C4562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5" name="Freeform 31">
                  <a:extLst>
                    <a:ext uri="{FF2B5EF4-FFF2-40B4-BE49-F238E27FC236}">
                      <a16:creationId xmlns:a16="http://schemas.microsoft.com/office/drawing/2014/main" id="{1F4563FF-8B91-40F4-A9F6-68216CF4E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6" name="Freeform 32">
                  <a:extLst>
                    <a:ext uri="{FF2B5EF4-FFF2-40B4-BE49-F238E27FC236}">
                      <a16:creationId xmlns:a16="http://schemas.microsoft.com/office/drawing/2014/main" id="{AC02794C-70B8-4B75-91EC-DDF831CA0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7" name="Freeform 33">
                  <a:extLst>
                    <a:ext uri="{FF2B5EF4-FFF2-40B4-BE49-F238E27FC236}">
                      <a16:creationId xmlns:a16="http://schemas.microsoft.com/office/drawing/2014/main" id="{5B85E1B8-71E4-48CF-ACB4-B665BFA35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8" name="Freeform 34">
                  <a:extLst>
                    <a:ext uri="{FF2B5EF4-FFF2-40B4-BE49-F238E27FC236}">
                      <a16:creationId xmlns:a16="http://schemas.microsoft.com/office/drawing/2014/main" id="{C440B754-2E81-4226-B20B-757F6BBDC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9" name="Freeform 35">
                  <a:extLst>
                    <a:ext uri="{FF2B5EF4-FFF2-40B4-BE49-F238E27FC236}">
                      <a16:creationId xmlns:a16="http://schemas.microsoft.com/office/drawing/2014/main" id="{0F45674C-18FC-4A43-A89D-8929D442E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0" name="Freeform 36">
                  <a:extLst>
                    <a:ext uri="{FF2B5EF4-FFF2-40B4-BE49-F238E27FC236}">
                      <a16:creationId xmlns:a16="http://schemas.microsoft.com/office/drawing/2014/main" id="{4EEA6C88-B36B-4F00-A1FE-DE80B0B3B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1" name="Freeform 37">
                  <a:extLst>
                    <a:ext uri="{FF2B5EF4-FFF2-40B4-BE49-F238E27FC236}">
                      <a16:creationId xmlns:a16="http://schemas.microsoft.com/office/drawing/2014/main" id="{157F7FDD-9AA6-44CF-A777-14847FDA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1314174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2" name="Freeform 38">
                  <a:extLst>
                    <a:ext uri="{FF2B5EF4-FFF2-40B4-BE49-F238E27FC236}">
                      <a16:creationId xmlns:a16="http://schemas.microsoft.com/office/drawing/2014/main" id="{3CBE0767-1C06-4DA5-9E32-E75598329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3" name="Freeform 39">
                  <a:extLst>
                    <a:ext uri="{FF2B5EF4-FFF2-40B4-BE49-F238E27FC236}">
                      <a16:creationId xmlns:a16="http://schemas.microsoft.com/office/drawing/2014/main" id="{85313101-D503-405F-BF8D-21623B494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4" name="Freeform 40">
                  <a:extLst>
                    <a:ext uri="{FF2B5EF4-FFF2-40B4-BE49-F238E27FC236}">
                      <a16:creationId xmlns:a16="http://schemas.microsoft.com/office/drawing/2014/main" id="{05620F1A-984D-4FF3-9C3B-5C91DE34E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5" name="Freeform 41">
                  <a:extLst>
                    <a:ext uri="{FF2B5EF4-FFF2-40B4-BE49-F238E27FC236}">
                      <a16:creationId xmlns:a16="http://schemas.microsoft.com/office/drawing/2014/main" id="{3710DE22-6BE1-4B2F-8B27-440DAA083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9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6" name="Freeform 42">
                  <a:extLst>
                    <a:ext uri="{FF2B5EF4-FFF2-40B4-BE49-F238E27FC236}">
                      <a16:creationId xmlns:a16="http://schemas.microsoft.com/office/drawing/2014/main" id="{615FA548-C071-4347-866C-4CFF117B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7" name="Freeform 43">
                  <a:extLst>
                    <a:ext uri="{FF2B5EF4-FFF2-40B4-BE49-F238E27FC236}">
                      <a16:creationId xmlns:a16="http://schemas.microsoft.com/office/drawing/2014/main" id="{F2E8C4AA-0BBE-44CC-9103-FD08D58E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8" name="Freeform 44">
                  <a:extLst>
                    <a:ext uri="{FF2B5EF4-FFF2-40B4-BE49-F238E27FC236}">
                      <a16:creationId xmlns:a16="http://schemas.microsoft.com/office/drawing/2014/main" id="{52EDF9ED-9F9C-412F-B718-AB387E63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9" name="Freeform 45">
                  <a:extLst>
                    <a:ext uri="{FF2B5EF4-FFF2-40B4-BE49-F238E27FC236}">
                      <a16:creationId xmlns:a16="http://schemas.microsoft.com/office/drawing/2014/main" id="{35E652FE-9CB7-4B26-8DBC-4484B0C5C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0" name="Freeform 46">
                  <a:extLst>
                    <a:ext uri="{FF2B5EF4-FFF2-40B4-BE49-F238E27FC236}">
                      <a16:creationId xmlns:a16="http://schemas.microsoft.com/office/drawing/2014/main" id="{2FF92D71-6841-4B77-9A90-5BEFABCA3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1" name="Freeform 47">
                  <a:extLst>
                    <a:ext uri="{FF2B5EF4-FFF2-40B4-BE49-F238E27FC236}">
                      <a16:creationId xmlns:a16="http://schemas.microsoft.com/office/drawing/2014/main" id="{E7D1E9FC-CB72-4E45-84BF-43CD74778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2" name="Freeform 48">
                  <a:extLst>
                    <a:ext uri="{FF2B5EF4-FFF2-40B4-BE49-F238E27FC236}">
                      <a16:creationId xmlns:a16="http://schemas.microsoft.com/office/drawing/2014/main" id="{4BBB2FC8-995F-4728-8952-083E27030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3" name="Freeform 49">
                  <a:extLst>
                    <a:ext uri="{FF2B5EF4-FFF2-40B4-BE49-F238E27FC236}">
                      <a16:creationId xmlns:a16="http://schemas.microsoft.com/office/drawing/2014/main" id="{7FE44BD2-44C9-4856-B266-41A1030EB5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4" name="Freeform 50">
                  <a:extLst>
                    <a:ext uri="{FF2B5EF4-FFF2-40B4-BE49-F238E27FC236}">
                      <a16:creationId xmlns:a16="http://schemas.microsoft.com/office/drawing/2014/main" id="{9CF5DD25-AA34-4864-A758-554021032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5" name="Freeform 51">
                  <a:extLst>
                    <a:ext uri="{FF2B5EF4-FFF2-40B4-BE49-F238E27FC236}">
                      <a16:creationId xmlns:a16="http://schemas.microsoft.com/office/drawing/2014/main" id="{95B15711-D240-41E7-9014-1C99D660C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6" name="Freeform 52">
                  <a:extLst>
                    <a:ext uri="{FF2B5EF4-FFF2-40B4-BE49-F238E27FC236}">
                      <a16:creationId xmlns:a16="http://schemas.microsoft.com/office/drawing/2014/main" id="{1E761D97-3201-4B44-8079-84EA6D4CC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7" name="Freeform 53">
                  <a:extLst>
                    <a:ext uri="{FF2B5EF4-FFF2-40B4-BE49-F238E27FC236}">
                      <a16:creationId xmlns:a16="http://schemas.microsoft.com/office/drawing/2014/main" id="{239267D6-08D9-487D-8C2C-C848A9065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8" name="Freeform 54">
                  <a:extLst>
                    <a:ext uri="{FF2B5EF4-FFF2-40B4-BE49-F238E27FC236}">
                      <a16:creationId xmlns:a16="http://schemas.microsoft.com/office/drawing/2014/main" id="{8ECCEC98-D34C-4EA9-A11E-8AAF79892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9" name="Freeform 55">
                  <a:extLst>
                    <a:ext uri="{FF2B5EF4-FFF2-40B4-BE49-F238E27FC236}">
                      <a16:creationId xmlns:a16="http://schemas.microsoft.com/office/drawing/2014/main" id="{EE4032E4-C9CB-4F0F-BF8C-F8F634E6F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0" name="Freeform 56">
                  <a:extLst>
                    <a:ext uri="{FF2B5EF4-FFF2-40B4-BE49-F238E27FC236}">
                      <a16:creationId xmlns:a16="http://schemas.microsoft.com/office/drawing/2014/main" id="{4E6FB518-1BB2-4C9A-BB72-CCB896788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1" name="Freeform 57">
                  <a:extLst>
                    <a:ext uri="{FF2B5EF4-FFF2-40B4-BE49-F238E27FC236}">
                      <a16:creationId xmlns:a16="http://schemas.microsoft.com/office/drawing/2014/main" id="{AFF5F82A-CFBF-4D80-9DEB-AB0042AAD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2" name="Freeform 58">
                  <a:extLst>
                    <a:ext uri="{FF2B5EF4-FFF2-40B4-BE49-F238E27FC236}">
                      <a16:creationId xmlns:a16="http://schemas.microsoft.com/office/drawing/2014/main" id="{1C69F4D3-FFAE-4EFD-BE5A-AB3FC725C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3" name="Freeform 59">
                  <a:extLst>
                    <a:ext uri="{FF2B5EF4-FFF2-40B4-BE49-F238E27FC236}">
                      <a16:creationId xmlns:a16="http://schemas.microsoft.com/office/drawing/2014/main" id="{9E52C657-175D-4985-92EC-D3498B1FE0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4" name="Freeform 60">
                  <a:extLst>
                    <a:ext uri="{FF2B5EF4-FFF2-40B4-BE49-F238E27FC236}">
                      <a16:creationId xmlns:a16="http://schemas.microsoft.com/office/drawing/2014/main" id="{B8CDABE7-C941-44A8-8044-067DFC874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5" name="Freeform 61">
                  <a:extLst>
                    <a:ext uri="{FF2B5EF4-FFF2-40B4-BE49-F238E27FC236}">
                      <a16:creationId xmlns:a16="http://schemas.microsoft.com/office/drawing/2014/main" id="{C658D1D8-F43F-42DD-AA97-59CB2EB38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6" name="Freeform 62">
                  <a:extLst>
                    <a:ext uri="{FF2B5EF4-FFF2-40B4-BE49-F238E27FC236}">
                      <a16:creationId xmlns:a16="http://schemas.microsoft.com/office/drawing/2014/main" id="{BD0E1622-1207-4EB8-A7B1-DEC8DC1EF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7" name="Freeform 63">
                  <a:extLst>
                    <a:ext uri="{FF2B5EF4-FFF2-40B4-BE49-F238E27FC236}">
                      <a16:creationId xmlns:a16="http://schemas.microsoft.com/office/drawing/2014/main" id="{750DE6E6-589F-477A-85CF-4B624EF11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8" name="Freeform 64">
                  <a:extLst>
                    <a:ext uri="{FF2B5EF4-FFF2-40B4-BE49-F238E27FC236}">
                      <a16:creationId xmlns:a16="http://schemas.microsoft.com/office/drawing/2014/main" id="{15BF9AB8-A7AA-4DD9-8A11-A8EE35B45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9" name="Freeform 65">
                  <a:extLst>
                    <a:ext uri="{FF2B5EF4-FFF2-40B4-BE49-F238E27FC236}">
                      <a16:creationId xmlns:a16="http://schemas.microsoft.com/office/drawing/2014/main" id="{5BF432B5-0D19-4AE0-B0D8-F8AB50CFA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0" name="Freeform 66">
                  <a:extLst>
                    <a:ext uri="{FF2B5EF4-FFF2-40B4-BE49-F238E27FC236}">
                      <a16:creationId xmlns:a16="http://schemas.microsoft.com/office/drawing/2014/main" id="{2B315046-DE86-4B50-8B37-EFCBC2B8B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1" name="Freeform 67">
                  <a:extLst>
                    <a:ext uri="{FF2B5EF4-FFF2-40B4-BE49-F238E27FC236}">
                      <a16:creationId xmlns:a16="http://schemas.microsoft.com/office/drawing/2014/main" id="{A1E37854-1B06-4D40-9282-E84AE32D4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2" name="Freeform 69">
                  <a:extLst>
                    <a:ext uri="{FF2B5EF4-FFF2-40B4-BE49-F238E27FC236}">
                      <a16:creationId xmlns:a16="http://schemas.microsoft.com/office/drawing/2014/main" id="{2C20F714-FA08-4C2D-8D5F-05A1EBE1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3" name="Freeform 70">
                  <a:extLst>
                    <a:ext uri="{FF2B5EF4-FFF2-40B4-BE49-F238E27FC236}">
                      <a16:creationId xmlns:a16="http://schemas.microsoft.com/office/drawing/2014/main" id="{36DDB1B0-BACB-4639-89D7-6D192E09A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" name="文本框 557">
              <a:extLst>
                <a:ext uri="{FF2B5EF4-FFF2-40B4-BE49-F238E27FC236}">
                  <a16:creationId xmlns:a16="http://schemas.microsoft.com/office/drawing/2014/main" id="{772F6D46-41BB-4BB5-A80B-C751472CA1DE}"/>
                </a:ext>
              </a:extLst>
            </p:cNvPr>
            <p:cNvSpPr txBox="1"/>
            <p:nvPr/>
          </p:nvSpPr>
          <p:spPr>
            <a:xfrm>
              <a:off x="2074689" y="2393691"/>
              <a:ext cx="3647997" cy="548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480"/>
                </a:spcAft>
                <a:buClr>
                  <a:srgbClr val="181717"/>
                </a:buClr>
                <a:buSzPts val="1250"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74217" y="2566416"/>
            <a:ext cx="7681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4327" y="3573518"/>
            <a:ext cx="7780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0582" y="4597646"/>
            <a:ext cx="787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|4.3|1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1467</Words>
  <Application>Microsoft Office PowerPoint</Application>
  <PresentationFormat>Widescreen</PresentationFormat>
  <Paragraphs>157</Paragraphs>
  <Slides>32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54" baseType="lpstr">
      <vt:lpstr>微软雅黑</vt:lpstr>
      <vt:lpstr>宋体</vt:lpstr>
      <vt:lpstr>Arial</vt:lpstr>
      <vt:lpstr>Arial-Rounded</vt:lpstr>
      <vt:lpstr>Calibri</vt:lpstr>
      <vt:lpstr>Calibri Light</vt:lpstr>
      <vt:lpstr>Catamaran</vt:lpstr>
      <vt:lpstr>Comfortaa</vt:lpstr>
      <vt:lpstr>等线</vt:lpstr>
      <vt:lpstr>等线 Light</vt:lpstr>
      <vt:lpstr>HP001 4 hàng</vt:lpstr>
      <vt:lpstr>Roboto Slab Regular</vt:lpstr>
      <vt:lpstr>Times New Roman</vt:lpstr>
      <vt:lpstr>Vibur</vt:lpstr>
      <vt:lpstr>Work Sans</vt:lpstr>
      <vt:lpstr>字魂36号-正文宋楷</vt:lpstr>
      <vt:lpstr>1_Office Theme</vt:lpstr>
      <vt:lpstr>包图主题2</vt:lpstr>
      <vt:lpstr>3_Office Theme</vt:lpstr>
      <vt:lpstr>Learning the Days of the Week by Slidesgo </vt:lpstr>
      <vt:lpstr>4_Office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99</cp:revision>
  <dcterms:created xsi:type="dcterms:W3CDTF">2021-06-19T03:09:12Z</dcterms:created>
  <dcterms:modified xsi:type="dcterms:W3CDTF">2021-10-26T11:49:43Z</dcterms:modified>
</cp:coreProperties>
</file>