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34" r:id="rId4"/>
  </p:sldMasterIdLst>
  <p:notesMasterIdLst>
    <p:notesMasterId r:id="rId42"/>
  </p:notesMasterIdLst>
  <p:sldIdLst>
    <p:sldId id="496" r:id="rId5"/>
    <p:sldId id="535" r:id="rId6"/>
    <p:sldId id="256" r:id="rId7"/>
    <p:sldId id="257" r:id="rId8"/>
    <p:sldId id="258" r:id="rId9"/>
    <p:sldId id="259" r:id="rId10"/>
    <p:sldId id="260" r:id="rId11"/>
    <p:sldId id="310" r:id="rId12"/>
    <p:sldId id="536" r:id="rId13"/>
    <p:sldId id="485" r:id="rId14"/>
    <p:sldId id="477" r:id="rId15"/>
    <p:sldId id="501" r:id="rId16"/>
    <p:sldId id="498" r:id="rId17"/>
    <p:sldId id="528" r:id="rId18"/>
    <p:sldId id="530" r:id="rId19"/>
    <p:sldId id="531" r:id="rId20"/>
    <p:sldId id="532" r:id="rId21"/>
    <p:sldId id="529" r:id="rId22"/>
    <p:sldId id="519" r:id="rId23"/>
    <p:sldId id="505" r:id="rId24"/>
    <p:sldId id="539" r:id="rId25"/>
    <p:sldId id="340" r:id="rId26"/>
    <p:sldId id="517" r:id="rId27"/>
    <p:sldId id="520" r:id="rId28"/>
    <p:sldId id="538" r:id="rId29"/>
    <p:sldId id="524" r:id="rId30"/>
    <p:sldId id="540" r:id="rId31"/>
    <p:sldId id="541" r:id="rId32"/>
    <p:sldId id="525" r:id="rId33"/>
    <p:sldId id="542" r:id="rId34"/>
    <p:sldId id="511" r:id="rId35"/>
    <p:sldId id="521" r:id="rId36"/>
    <p:sldId id="534" r:id="rId37"/>
    <p:sldId id="533" r:id="rId38"/>
    <p:sldId id="518" r:id="rId39"/>
    <p:sldId id="537" r:id="rId40"/>
    <p:sldId id="51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330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081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70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401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53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885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62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8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2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199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57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11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2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95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88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86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810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93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37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4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39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69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58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7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2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90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8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68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1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1.gif"/><Relationship Id="rId12" Type="http://schemas.openxmlformats.org/officeDocument/2006/relationships/slide" Target="slide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11" Type="http://schemas.openxmlformats.org/officeDocument/2006/relationships/slide" Target="slide6.xml"/><Relationship Id="rId5" Type="http://schemas.openxmlformats.org/officeDocument/2006/relationships/image" Target="../media/image9.gif"/><Relationship Id="rId10" Type="http://schemas.openxmlformats.org/officeDocument/2006/relationships/slide" Target="slide4.xml"/><Relationship Id="rId4" Type="http://schemas.openxmlformats.org/officeDocument/2006/relationships/image" Target="../media/image8.jpg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9320"/>
            <a:ext cx="12339373" cy="4474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28" y="2109865"/>
            <a:ext cx="5458691" cy="25729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9184" y="2549320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Việt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13163" y="246633"/>
            <a:ext cx="9393381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9911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Chào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mừng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đến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học</a:t>
            </a:r>
            <a:endParaRPr lang="en-US" sz="44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43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555" y="859064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33165" y="1030318"/>
            <a:ext cx="5538812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3729019" y="1527532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1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244937" y="0"/>
            <a:ext cx="2359579" cy="914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mẫu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6226" y="1531023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màu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Nắn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nót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vẽ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Lung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linh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46996" y="3888153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trăng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cao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Rải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ánh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ngõ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gió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 vu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1474" y="3899250"/>
            <a:ext cx="499527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chùm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lộng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gió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ve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ran</a:t>
            </a:r>
            <a:r>
              <a:rPr lang="en-US" sz="28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2800" b="1" smtClean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           (Phan Thị Diên)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41474" y="1531023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Giương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thắm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rẽ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sóng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khơi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88776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5762" y="316594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khó</a:t>
            </a:r>
            <a:endParaRPr lang="en-US" sz="4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3163" y="1872537"/>
            <a:ext cx="47015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lung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linh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nắn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nót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E4219-704F-4A57-ACA9-187605563CA6}"/>
              </a:ext>
            </a:extLst>
          </p:cNvPr>
          <p:cNvSpPr txBox="1"/>
          <p:nvPr/>
        </p:nvSpPr>
        <p:spPr>
          <a:xfrm>
            <a:off x="6033038" y="1892747"/>
            <a:ext cx="52105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rẽ sóng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xanh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râm ran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73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-73914" y="942335"/>
            <a:ext cx="12265914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475" y="1059143"/>
            <a:ext cx="8329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1.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6756" y="3606579"/>
            <a:ext cx="7201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2.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87302" y="1094047"/>
            <a:ext cx="7347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3.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38980" y="3606579"/>
            <a:ext cx="721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4.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2159" y="1296986"/>
            <a:ext cx="47323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Nắn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nót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vẽ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Lung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linh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4812" y="3808572"/>
            <a:ext cx="43941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trăng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cao</a:t>
            </a:r>
            <a:endParaRPr lang="en-US" sz="3200" b="1" dirty="0">
              <a:solidFill>
                <a:schemeClr val="accent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Rải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ánh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ngõ</a:t>
            </a:r>
            <a:endParaRPr lang="en-US" sz="3200" b="1" dirty="0">
              <a:solidFill>
                <a:schemeClr val="accent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gió</a:t>
            </a:r>
            <a:endParaRPr lang="en-US" sz="3200" b="1" dirty="0">
              <a:solidFill>
                <a:schemeClr val="accent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Vi vu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b="1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0479" y="3808571"/>
            <a:ext cx="55258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endParaRPr lang="en-US" sz="3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chùm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en-US" sz="3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lộng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gió</a:t>
            </a:r>
            <a:endParaRPr lang="en-US" sz="3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ve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ran</a:t>
            </a:r>
            <a:r>
              <a:rPr lang="en-US" sz="3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3200" b="1" smtClean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               (Phan Thị Diên)</a:t>
            </a:r>
            <a:endParaRPr lang="en-US" sz="3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2046" y="1296985"/>
            <a:ext cx="56380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Giương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buồm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thắm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rẽ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sóng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khơi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8359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40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264320" y="997524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-90750" y="0"/>
            <a:ext cx="3996925" cy="92327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3625" y="1784416"/>
            <a:ext cx="53062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32B762-8C7B-4C8A-983B-2E52D94EAAAF}"/>
              </a:ext>
            </a:extLst>
          </p:cNvPr>
          <p:cNvCxnSpPr>
            <a:cxnSpLocks/>
          </p:cNvCxnSpPr>
          <p:nvPr/>
        </p:nvCxnSpPr>
        <p:spPr>
          <a:xfrm flipH="1">
            <a:off x="7093258" y="3515558"/>
            <a:ext cx="133165" cy="479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D1D80F-94FC-4262-8BAC-0425B3962057}"/>
              </a:ext>
            </a:extLst>
          </p:cNvPr>
          <p:cNvCxnSpPr>
            <a:cxnSpLocks/>
          </p:cNvCxnSpPr>
          <p:nvPr/>
        </p:nvCxnSpPr>
        <p:spPr>
          <a:xfrm flipH="1">
            <a:off x="4200618" y="3454893"/>
            <a:ext cx="133165" cy="479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5C54EC-29E6-4D3E-9808-57E348886264}"/>
              </a:ext>
            </a:extLst>
          </p:cNvPr>
          <p:cNvCxnSpPr>
            <a:cxnSpLocks/>
          </p:cNvCxnSpPr>
          <p:nvPr/>
        </p:nvCxnSpPr>
        <p:spPr>
          <a:xfrm flipH="1">
            <a:off x="6368248" y="2994735"/>
            <a:ext cx="133165" cy="479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F55939-2612-4DD5-9EB9-CED772246648}"/>
              </a:ext>
            </a:extLst>
          </p:cNvPr>
          <p:cNvCxnSpPr>
            <a:cxnSpLocks/>
          </p:cNvCxnSpPr>
          <p:nvPr/>
        </p:nvCxnSpPr>
        <p:spPr>
          <a:xfrm flipH="1">
            <a:off x="3830714" y="2978459"/>
            <a:ext cx="133165" cy="479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237D0C-5616-4340-8862-1957BE96A47A}"/>
              </a:ext>
            </a:extLst>
          </p:cNvPr>
          <p:cNvCxnSpPr>
            <a:cxnSpLocks/>
          </p:cNvCxnSpPr>
          <p:nvPr/>
        </p:nvCxnSpPr>
        <p:spPr>
          <a:xfrm flipH="1">
            <a:off x="7205708" y="2447278"/>
            <a:ext cx="133165" cy="479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63463D-3E0C-451B-9595-B1D1E4400B00}"/>
              </a:ext>
            </a:extLst>
          </p:cNvPr>
          <p:cNvCxnSpPr>
            <a:cxnSpLocks/>
          </p:cNvCxnSpPr>
          <p:nvPr/>
        </p:nvCxnSpPr>
        <p:spPr>
          <a:xfrm flipH="1">
            <a:off x="5262978" y="2502023"/>
            <a:ext cx="133165" cy="479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3A3021-4339-493C-B042-A700757078C2}"/>
              </a:ext>
            </a:extLst>
          </p:cNvPr>
          <p:cNvCxnSpPr>
            <a:cxnSpLocks/>
          </p:cNvCxnSpPr>
          <p:nvPr/>
        </p:nvCxnSpPr>
        <p:spPr>
          <a:xfrm flipH="1">
            <a:off x="7102136" y="1944210"/>
            <a:ext cx="133165" cy="479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D3F3E1-2C58-4C9F-A718-C124A7B8E1AC}"/>
              </a:ext>
            </a:extLst>
          </p:cNvPr>
          <p:cNvCxnSpPr>
            <a:cxnSpLocks/>
          </p:cNvCxnSpPr>
          <p:nvPr/>
        </p:nvCxnSpPr>
        <p:spPr>
          <a:xfrm flipH="1">
            <a:off x="4031942" y="1830280"/>
            <a:ext cx="133165" cy="479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7CB7E4-869C-44A0-AD25-14BC9A309F8B}"/>
              </a:ext>
            </a:extLst>
          </p:cNvPr>
          <p:cNvCxnSpPr>
            <a:cxnSpLocks/>
          </p:cNvCxnSpPr>
          <p:nvPr/>
        </p:nvCxnSpPr>
        <p:spPr>
          <a:xfrm flipH="1">
            <a:off x="7014839" y="3490404"/>
            <a:ext cx="133165" cy="479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B769A8F-B520-4496-8752-38B49AD838A1}"/>
              </a:ext>
            </a:extLst>
          </p:cNvPr>
          <p:cNvSpPr/>
          <p:nvPr/>
        </p:nvSpPr>
        <p:spPr>
          <a:xfrm>
            <a:off x="3984418" y="4778995"/>
            <a:ext cx="5177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cẩn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thận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li,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tí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4BC10D-8E9D-4940-AA66-DAEF2BF433A2}"/>
              </a:ext>
            </a:extLst>
          </p:cNvPr>
          <p:cNvSpPr/>
          <p:nvPr/>
        </p:nvSpPr>
        <p:spPr>
          <a:xfrm>
            <a:off x="1232509" y="4803273"/>
            <a:ext cx="1656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nắn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nót</a:t>
            </a:r>
            <a:endParaRPr lang="en-US" sz="32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302D132-D97E-4A52-82E7-C80FF493A9FE}"/>
              </a:ext>
            </a:extLst>
          </p:cNvPr>
          <p:cNvCxnSpPr/>
          <p:nvPr/>
        </p:nvCxnSpPr>
        <p:spPr>
          <a:xfrm flipV="1">
            <a:off x="3150081" y="5131433"/>
            <a:ext cx="73834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11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883820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4000" b="1" smtClean="0">
              <a:solidFill>
                <a:srgbClr val="70AD47"/>
              </a:solidFill>
              <a:latin typeface="Arial-SGK-TV" pitchFamily="2" charset="0"/>
              <a:cs typeface="Arial-SGK-TV" pitchFamily="2" charset="0"/>
            </a:endParaRPr>
          </a:p>
          <a:p>
            <a:pPr lvl="0" algn="ctr">
              <a:defRPr/>
            </a:pPr>
            <a:endParaRPr lang="en-US" sz="4000" b="1">
              <a:solidFill>
                <a:srgbClr val="70AD47"/>
              </a:solidFill>
              <a:latin typeface="Arial-SGK-TV" pitchFamily="2" charset="0"/>
              <a:cs typeface="Arial-SGK-TV" pitchFamily="2" charset="0"/>
            </a:endParaRPr>
          </a:p>
          <a:p>
            <a:pPr lvl="0" algn="ctr">
              <a:defRPr/>
            </a:pPr>
            <a:endParaRPr lang="en-US" sz="4000" b="1" smtClean="0">
              <a:solidFill>
                <a:srgbClr val="70AD47"/>
              </a:solidFill>
              <a:latin typeface="Arial-SGK-TV" pitchFamily="2" charset="0"/>
              <a:cs typeface="Arial-SGK-TV" pitchFamily="2" charset="0"/>
            </a:endParaRPr>
          </a:p>
          <a:p>
            <a:pPr lvl="0" algn="ctr">
              <a:defRPr/>
            </a:pPr>
            <a:endParaRPr lang="en-US" sz="4000" b="1">
              <a:solidFill>
                <a:srgbClr val="70AD47"/>
              </a:solidFill>
              <a:latin typeface="Arial-SGK-TV" pitchFamily="2" charset="0"/>
              <a:cs typeface="Arial-SGK-TV" pitchFamily="2" charset="0"/>
            </a:endParaRPr>
          </a:p>
          <a:p>
            <a:pPr lvl="0" algn="ctr">
              <a:defRPr/>
            </a:pPr>
            <a:endParaRPr lang="en-US" sz="4000" b="1" smtClean="0">
              <a:solidFill>
                <a:srgbClr val="70AD47"/>
              </a:solidFill>
              <a:latin typeface="Arial-SGK-TV" pitchFamily="2" charset="0"/>
              <a:cs typeface="Arial-SGK-TV" pitchFamily="2" charset="0"/>
            </a:endParaRPr>
          </a:p>
          <a:p>
            <a:pPr lvl="0" algn="ctr">
              <a:defRPr/>
            </a:pPr>
            <a:endParaRPr lang="en-US" sz="4000" b="1">
              <a:solidFill>
                <a:srgbClr val="70AD47"/>
              </a:solidFill>
              <a:latin typeface="Arial-SGK-TV" pitchFamily="2" charset="0"/>
              <a:cs typeface="Arial-SGK-TV" pitchFamily="2" charset="0"/>
            </a:endParaRPr>
          </a:p>
          <a:p>
            <a:pPr lvl="0" algn="ctr">
              <a:defRPr/>
            </a:pPr>
            <a:endParaRPr lang="en-US" sz="4000" b="1" smtClean="0">
              <a:solidFill>
                <a:srgbClr val="70AD47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8089CA0-E331-4B4A-87DD-96A8CF6C2F50}"/>
              </a:ext>
            </a:extLst>
          </p:cNvPr>
          <p:cNvSpPr txBox="1"/>
          <p:nvPr/>
        </p:nvSpPr>
        <p:spPr>
          <a:xfrm>
            <a:off x="2778511" y="1119487"/>
            <a:ext cx="49263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065C61-6A1E-4253-8CE0-CD51B17FD3EA}"/>
              </a:ext>
            </a:extLst>
          </p:cNvPr>
          <p:cNvCxnSpPr>
            <a:cxnSpLocks/>
          </p:cNvCxnSpPr>
          <p:nvPr/>
        </p:nvCxnSpPr>
        <p:spPr>
          <a:xfrm flipH="1">
            <a:off x="5629531" y="1204506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41FC4F-0DCD-4290-B1AD-7C2178C77D56}"/>
              </a:ext>
            </a:extLst>
          </p:cNvPr>
          <p:cNvCxnSpPr>
            <a:cxnSpLocks/>
          </p:cNvCxnSpPr>
          <p:nvPr/>
        </p:nvCxnSpPr>
        <p:spPr>
          <a:xfrm flipH="1">
            <a:off x="7535074" y="1683900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65050E-792C-4C0E-9B3C-3C94899BAF47}"/>
              </a:ext>
            </a:extLst>
          </p:cNvPr>
          <p:cNvCxnSpPr>
            <a:cxnSpLocks/>
          </p:cNvCxnSpPr>
          <p:nvPr/>
        </p:nvCxnSpPr>
        <p:spPr>
          <a:xfrm flipH="1">
            <a:off x="7199880" y="2365267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68DAD6-2A6A-4BC8-B995-47F5157FAC6C}"/>
              </a:ext>
            </a:extLst>
          </p:cNvPr>
          <p:cNvCxnSpPr>
            <a:cxnSpLocks/>
          </p:cNvCxnSpPr>
          <p:nvPr/>
        </p:nvCxnSpPr>
        <p:spPr>
          <a:xfrm flipH="1">
            <a:off x="5696113" y="2288222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392A95-09D4-428B-8A83-F55AE4BFC9BA}"/>
              </a:ext>
            </a:extLst>
          </p:cNvPr>
          <p:cNvCxnSpPr>
            <a:cxnSpLocks/>
          </p:cNvCxnSpPr>
          <p:nvPr/>
        </p:nvCxnSpPr>
        <p:spPr>
          <a:xfrm flipH="1">
            <a:off x="3976876" y="2844661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0FAE1CF-9724-4A5B-9CBE-42A62F0CBAA9}"/>
              </a:ext>
            </a:extLst>
          </p:cNvPr>
          <p:cNvCxnSpPr>
            <a:cxnSpLocks/>
          </p:cNvCxnSpPr>
          <p:nvPr/>
        </p:nvCxnSpPr>
        <p:spPr>
          <a:xfrm flipH="1">
            <a:off x="7668239" y="1111425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AAFA4E9-5820-4D39-85EC-B0DF6983EA1C}"/>
              </a:ext>
            </a:extLst>
          </p:cNvPr>
          <p:cNvCxnSpPr>
            <a:cxnSpLocks/>
          </p:cNvCxnSpPr>
          <p:nvPr/>
        </p:nvCxnSpPr>
        <p:spPr>
          <a:xfrm flipH="1">
            <a:off x="7401909" y="2836852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EFDAEF1-66E5-4C11-8320-6D3AD3EE284D}"/>
              </a:ext>
            </a:extLst>
          </p:cNvPr>
          <p:cNvCxnSpPr>
            <a:cxnSpLocks/>
          </p:cNvCxnSpPr>
          <p:nvPr/>
        </p:nvCxnSpPr>
        <p:spPr>
          <a:xfrm flipH="1">
            <a:off x="7266462" y="2828790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44">
            <a:extLst>
              <a:ext uri="{FF2B5EF4-FFF2-40B4-BE49-F238E27FC236}">
                <a16:creationId xmlns:a16="http://schemas.microsoft.com/office/drawing/2014/main" id="{244D2E59-2FED-4A64-9F7D-82A07594CCC3}"/>
              </a:ext>
            </a:extLst>
          </p:cNvPr>
          <p:cNvSpPr/>
          <p:nvPr/>
        </p:nvSpPr>
        <p:spPr>
          <a:xfrm>
            <a:off x="-117383" y="0"/>
            <a:ext cx="3996925" cy="92327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41FC4F-0DCD-4290-B1AD-7C2178C77D56}"/>
              </a:ext>
            </a:extLst>
          </p:cNvPr>
          <p:cNvCxnSpPr>
            <a:cxnSpLocks/>
          </p:cNvCxnSpPr>
          <p:nvPr/>
        </p:nvCxnSpPr>
        <p:spPr>
          <a:xfrm flipH="1">
            <a:off x="5687496" y="1770015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flipH="1">
            <a:off x="980388" y="4222376"/>
            <a:ext cx="150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vu: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2538963" y="4222376"/>
            <a:ext cx="9400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từ mô phỏng tiếng như tiếng gió thổi nhè nhẹ qua cành lá 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0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264320" y="942335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9CF0A7-BC1B-4961-B537-4C2299C2832E}"/>
              </a:ext>
            </a:extLst>
          </p:cNvPr>
          <p:cNvSpPr txBox="1"/>
          <p:nvPr/>
        </p:nvSpPr>
        <p:spPr>
          <a:xfrm>
            <a:off x="2164303" y="1619801"/>
            <a:ext cx="63257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E9F0DF-0A98-483B-858B-2B0AEC0D8B22}"/>
              </a:ext>
            </a:extLst>
          </p:cNvPr>
          <p:cNvCxnSpPr>
            <a:cxnSpLocks/>
          </p:cNvCxnSpPr>
          <p:nvPr/>
        </p:nvCxnSpPr>
        <p:spPr>
          <a:xfrm flipH="1">
            <a:off x="4527611" y="1704514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799309-8DC9-4518-B728-D338D744652E}"/>
              </a:ext>
            </a:extLst>
          </p:cNvPr>
          <p:cNvCxnSpPr>
            <a:cxnSpLocks/>
          </p:cNvCxnSpPr>
          <p:nvPr/>
        </p:nvCxnSpPr>
        <p:spPr>
          <a:xfrm flipH="1">
            <a:off x="6872796" y="1688239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ED5A46-70E8-4584-A7F8-2AEE30D7B57C}"/>
              </a:ext>
            </a:extLst>
          </p:cNvPr>
          <p:cNvCxnSpPr>
            <a:cxnSpLocks/>
          </p:cNvCxnSpPr>
          <p:nvPr/>
        </p:nvCxnSpPr>
        <p:spPr>
          <a:xfrm flipH="1">
            <a:off x="3846990" y="2266766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3A36CD-53D4-4E26-891B-148A71BEB615}"/>
              </a:ext>
            </a:extLst>
          </p:cNvPr>
          <p:cNvCxnSpPr>
            <a:cxnSpLocks/>
          </p:cNvCxnSpPr>
          <p:nvPr/>
        </p:nvCxnSpPr>
        <p:spPr>
          <a:xfrm flipH="1">
            <a:off x="7754645" y="2286001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1D80B6-83D2-4D10-9709-25764EAC62CB}"/>
              </a:ext>
            </a:extLst>
          </p:cNvPr>
          <p:cNvCxnSpPr>
            <a:cxnSpLocks/>
          </p:cNvCxnSpPr>
          <p:nvPr/>
        </p:nvCxnSpPr>
        <p:spPr>
          <a:xfrm flipH="1">
            <a:off x="6468862" y="2766874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660B59-3BC0-4018-B737-21D64E71D558}"/>
              </a:ext>
            </a:extLst>
          </p:cNvPr>
          <p:cNvCxnSpPr>
            <a:cxnSpLocks/>
          </p:cNvCxnSpPr>
          <p:nvPr/>
        </p:nvCxnSpPr>
        <p:spPr>
          <a:xfrm flipH="1">
            <a:off x="8405674" y="2866009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D7ED45-3E66-45C1-ABFD-9DFA664C3663}"/>
              </a:ext>
            </a:extLst>
          </p:cNvPr>
          <p:cNvCxnSpPr>
            <a:cxnSpLocks/>
          </p:cNvCxnSpPr>
          <p:nvPr/>
        </p:nvCxnSpPr>
        <p:spPr>
          <a:xfrm flipH="1">
            <a:off x="5149048" y="3355761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E65FB0-FA43-410F-B90C-45D7C23AAC0B}"/>
              </a:ext>
            </a:extLst>
          </p:cNvPr>
          <p:cNvCxnSpPr>
            <a:cxnSpLocks/>
          </p:cNvCxnSpPr>
          <p:nvPr/>
        </p:nvCxnSpPr>
        <p:spPr>
          <a:xfrm flipH="1">
            <a:off x="6979329" y="3401628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28E7BD-3663-4DF9-815B-2AFA2479C4F8}"/>
              </a:ext>
            </a:extLst>
          </p:cNvPr>
          <p:cNvCxnSpPr>
            <a:cxnSpLocks/>
          </p:cNvCxnSpPr>
          <p:nvPr/>
        </p:nvCxnSpPr>
        <p:spPr>
          <a:xfrm flipH="1">
            <a:off x="7069584" y="3403108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loud 33">
            <a:extLst>
              <a:ext uri="{FF2B5EF4-FFF2-40B4-BE49-F238E27FC236}">
                <a16:creationId xmlns:a16="http://schemas.microsoft.com/office/drawing/2014/main" id="{0C062CCD-6C46-4630-BA2E-C2031480CC63}"/>
              </a:ext>
            </a:extLst>
          </p:cNvPr>
          <p:cNvSpPr/>
          <p:nvPr/>
        </p:nvSpPr>
        <p:spPr>
          <a:xfrm>
            <a:off x="-90750" y="0"/>
            <a:ext cx="3996925" cy="92327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3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82440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8AA046-FDF6-4B13-A068-64504E6BAEAB}"/>
              </a:ext>
            </a:extLst>
          </p:cNvPr>
          <p:cNvSpPr txBox="1"/>
          <p:nvPr/>
        </p:nvSpPr>
        <p:spPr>
          <a:xfrm>
            <a:off x="1694398" y="1679753"/>
            <a:ext cx="62023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851785-09B9-4945-B11E-F5FABD9A6AB3}"/>
              </a:ext>
            </a:extLst>
          </p:cNvPr>
          <p:cNvCxnSpPr>
            <a:cxnSpLocks/>
          </p:cNvCxnSpPr>
          <p:nvPr/>
        </p:nvCxnSpPr>
        <p:spPr>
          <a:xfrm flipH="1">
            <a:off x="2984375" y="1759260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A75EEE2-DC12-4920-97F3-5DC1D0B456A2}"/>
              </a:ext>
            </a:extLst>
          </p:cNvPr>
          <p:cNvCxnSpPr>
            <a:cxnSpLocks/>
          </p:cNvCxnSpPr>
          <p:nvPr/>
        </p:nvCxnSpPr>
        <p:spPr>
          <a:xfrm flipH="1">
            <a:off x="5826710" y="1778494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6FAEAA-648B-4811-B29C-9751EE260530}"/>
              </a:ext>
            </a:extLst>
          </p:cNvPr>
          <p:cNvCxnSpPr>
            <a:cxnSpLocks/>
          </p:cNvCxnSpPr>
          <p:nvPr/>
        </p:nvCxnSpPr>
        <p:spPr>
          <a:xfrm flipH="1">
            <a:off x="5211191" y="2361462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8DBFCC-14FD-487A-BAF1-966A29216342}"/>
              </a:ext>
            </a:extLst>
          </p:cNvPr>
          <p:cNvCxnSpPr>
            <a:cxnSpLocks/>
          </p:cNvCxnSpPr>
          <p:nvPr/>
        </p:nvCxnSpPr>
        <p:spPr>
          <a:xfrm flipH="1">
            <a:off x="7735410" y="2337788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8868D4-C1BF-435D-8364-38277FBD39AA}"/>
              </a:ext>
            </a:extLst>
          </p:cNvPr>
          <p:cNvCxnSpPr>
            <a:cxnSpLocks/>
          </p:cNvCxnSpPr>
          <p:nvPr/>
        </p:nvCxnSpPr>
        <p:spPr>
          <a:xfrm flipH="1">
            <a:off x="5313285" y="2916316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B049C45-6665-4ACE-B005-5A7E539B415A}"/>
              </a:ext>
            </a:extLst>
          </p:cNvPr>
          <p:cNvCxnSpPr>
            <a:cxnSpLocks/>
          </p:cNvCxnSpPr>
          <p:nvPr/>
        </p:nvCxnSpPr>
        <p:spPr>
          <a:xfrm flipH="1">
            <a:off x="7223464" y="2908918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C29A1FC-E282-40CF-81FD-44C190B048EA}"/>
              </a:ext>
            </a:extLst>
          </p:cNvPr>
          <p:cNvCxnSpPr>
            <a:cxnSpLocks/>
          </p:cNvCxnSpPr>
          <p:nvPr/>
        </p:nvCxnSpPr>
        <p:spPr>
          <a:xfrm flipH="1">
            <a:off x="3807041" y="3398670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2D66076-EB0D-4718-82FC-87621A08F208}"/>
              </a:ext>
            </a:extLst>
          </p:cNvPr>
          <p:cNvCxnSpPr>
            <a:cxnSpLocks/>
          </p:cNvCxnSpPr>
          <p:nvPr/>
        </p:nvCxnSpPr>
        <p:spPr>
          <a:xfrm flipH="1">
            <a:off x="5699464" y="3417904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3700289-2C92-4447-8A7E-79846FADD3D2}"/>
              </a:ext>
            </a:extLst>
          </p:cNvPr>
          <p:cNvCxnSpPr>
            <a:cxnSpLocks/>
          </p:cNvCxnSpPr>
          <p:nvPr/>
        </p:nvCxnSpPr>
        <p:spPr>
          <a:xfrm flipH="1">
            <a:off x="5801558" y="3422343"/>
            <a:ext cx="133165" cy="479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6E8AB74-A74E-4EFF-8D8B-894CEB57443B}"/>
              </a:ext>
            </a:extLst>
          </p:cNvPr>
          <p:cNvSpPr/>
          <p:nvPr/>
        </p:nvSpPr>
        <p:spPr>
          <a:xfrm>
            <a:off x="3984418" y="4778995"/>
            <a:ext cx="51773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kêu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hòa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rã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3560FA9-9508-4461-933F-5F9170CE89F7}"/>
              </a:ext>
            </a:extLst>
          </p:cNvPr>
          <p:cNvSpPr/>
          <p:nvPr/>
        </p:nvSpPr>
        <p:spPr>
          <a:xfrm>
            <a:off x="1232509" y="4803273"/>
            <a:ext cx="1669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ran</a:t>
            </a:r>
            <a:endParaRPr lang="en-US" sz="32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A000793-029A-455E-869F-A0CB204E9F16}"/>
              </a:ext>
            </a:extLst>
          </p:cNvPr>
          <p:cNvCxnSpPr/>
          <p:nvPr/>
        </p:nvCxnSpPr>
        <p:spPr>
          <a:xfrm flipV="1">
            <a:off x="3150081" y="5131433"/>
            <a:ext cx="73834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loud 50">
            <a:extLst>
              <a:ext uri="{FF2B5EF4-FFF2-40B4-BE49-F238E27FC236}">
                <a16:creationId xmlns:a16="http://schemas.microsoft.com/office/drawing/2014/main" id="{E1E1A2B3-36B4-44E5-9BB6-19A3FAD3C0AB}"/>
              </a:ext>
            </a:extLst>
          </p:cNvPr>
          <p:cNvSpPr/>
          <p:nvPr/>
        </p:nvSpPr>
        <p:spPr>
          <a:xfrm>
            <a:off x="-90750" y="0"/>
            <a:ext cx="3996925" cy="92327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khổ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2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78361"/>
            <a:ext cx="11821672" cy="591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314" y="924988"/>
            <a:ext cx="8329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38192" y="2945085"/>
            <a:ext cx="7201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83693" y="949904"/>
            <a:ext cx="7347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48482" y="2858609"/>
            <a:ext cx="721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</a:p>
        </p:txBody>
      </p:sp>
      <p:sp>
        <p:nvSpPr>
          <p:cNvPr id="19" name="Cloud 18"/>
          <p:cNvSpPr/>
          <p:nvPr/>
        </p:nvSpPr>
        <p:spPr>
          <a:xfrm>
            <a:off x="-64116" y="0"/>
            <a:ext cx="3890392" cy="90586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5858" y="994304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7745" y="308642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4256" y="319783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03643" y="1051632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24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0" y="0"/>
            <a:ext cx="3749040" cy="89408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4490" y="1681751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5612" y="385707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88815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957" y="1695469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9775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" y="448056"/>
            <a:ext cx="11082528" cy="587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77471" y="801624"/>
            <a:ext cx="1028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err="1" smtClean="0">
                <a:solidFill>
                  <a:schemeClr val="bg1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Thứ</a:t>
            </a:r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năm </a:t>
            </a:r>
            <a:r>
              <a:rPr kumimoji="0" lang="en-US" sz="4400" b="1" i="0" u="none" strike="noStrike" cap="none" normalizeH="0" baseline="0" err="1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ngày</a:t>
            </a: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 2</a:t>
            </a:r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1</a:t>
            </a: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cap="none" normalizeH="0" baseline="0" err="1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tháng</a:t>
            </a: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 10 năm </a:t>
            </a: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ea typeface="Arial" pitchFamily="34" charset="0"/>
                <a:cs typeface="Times New Roman" pitchFamily="18" charset="0"/>
              </a:rPr>
              <a:t>2021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760851" y="2470628"/>
            <a:ext cx="716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Đọc</a:t>
            </a:r>
            <a:r>
              <a:rPr kumimoji="0" lang="en-US" sz="4400" b="1" i="0" u="none" strike="noStrike" cap="none" normalizeH="0" smtClean="0">
                <a:ln>
                  <a:noFill/>
                </a:ln>
                <a:solidFill>
                  <a:schemeClr val="bg1"/>
                </a:solidFill>
                <a:effectLst/>
                <a:latin typeface="HP001 4 hàng" pitchFamily="34" charset="0"/>
                <a:cs typeface="Times New Roman" pitchFamily="18" charset="0"/>
              </a:rPr>
              <a:t>: Em học vẽ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781550" y="1669811"/>
            <a:ext cx="382456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err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Việt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42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108" y="799102"/>
            <a:ext cx="6748803" cy="5998936"/>
          </a:xfrm>
          <a:prstGeom prst="rect">
            <a:avLst/>
          </a:prstGeom>
        </p:spPr>
      </p:pic>
      <p:pic>
        <p:nvPicPr>
          <p:cNvPr id="4" name="Be tap 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7829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0" y="67829"/>
            <a:ext cx="3832876" cy="19691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3"/>
            </p:custDataLst>
          </p:nvPr>
        </p:nvSpPr>
        <p:spPr>
          <a:xfrm>
            <a:off x="241101" y="337437"/>
            <a:ext cx="277013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54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13324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21077" y="3469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-117007" y="4362727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2"/>
            <a:ext cx="1673391" cy="1698896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766786" y="177196"/>
            <a:ext cx="11190290" cy="1194901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72479" y="1628775"/>
            <a:ext cx="5943600" cy="4995602"/>
            <a:chOff x="1802874" y="2343262"/>
            <a:chExt cx="7724968" cy="406779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90"/>
            <a:stretch/>
          </p:blipFill>
          <p:spPr>
            <a:xfrm>
              <a:off x="1802874" y="2347903"/>
              <a:ext cx="7724968" cy="4063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4" name="Rectangle 23"/>
            <p:cNvSpPr/>
            <p:nvPr/>
          </p:nvSpPr>
          <p:spPr>
            <a:xfrm>
              <a:off x="1841586" y="2343262"/>
              <a:ext cx="2694120" cy="1236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6383248" y="2157026"/>
            <a:ext cx="5808752" cy="3475678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9184" y="2420534"/>
            <a:ext cx="54278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 trời có nhiều sao lung linh, vẽ ông trăng rải ánh vàng đầy ngõ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018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21077" y="3469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-117007" y="4362727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2"/>
            <a:ext cx="1673391" cy="1698896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2315" y="0"/>
            <a:ext cx="876175" cy="914712"/>
          </a:xfrm>
          <a:prstGeom prst="rect">
            <a:avLst/>
          </a:prstGeom>
        </p:spPr>
      </p:pic>
      <p:sp>
        <p:nvSpPr>
          <p:cNvPr id="35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704272" y="431831"/>
            <a:ext cx="10271987" cy="2341332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704272" y="3414972"/>
            <a:ext cx="10271987" cy="2557619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cảnh biển của bạn nhỏ có một con thuyền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rẽ sóng ra khơi.</a:t>
            </a: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21077" y="3469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-117007" y="4362727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337351" y="1948693"/>
            <a:ext cx="2095130" cy="2010747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7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431522" y="4684553"/>
            <a:ext cx="4871406" cy="1194901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 thơ tương ứng với bức 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6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443633" y="9771"/>
            <a:ext cx="10688895" cy="1194901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 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Đọc khổ thơ tương ứng với bức tranh dưới đây: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C679A8-8C44-4281-A04B-7CA70941EF18}"/>
              </a:ext>
            </a:extLst>
          </p:cNvPr>
          <p:cNvSpPr txBox="1"/>
          <p:nvPr/>
        </p:nvSpPr>
        <p:spPr>
          <a:xfrm>
            <a:off x="5372277" y="4500712"/>
            <a:ext cx="4865434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2758" y="-1495307"/>
            <a:ext cx="3083862" cy="88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>
            <a:extLst>
              <a:ext uri="{FF2B5EF4-FFF2-40B4-BE49-F238E27FC236}">
                <a16:creationId xmlns:a16="http://schemas.microsoft.com/office/drawing/2014/main" id="{AAA10165-7591-40A7-9BC8-97CEC189D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78" y="579378"/>
            <a:ext cx="9504285" cy="1725443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vi-VN" sz="3600" dirty="0">
                <a:solidFill>
                  <a:srgbClr val="0070C0"/>
                </a:solidFill>
                <a:latin typeface="+mj-lt"/>
              </a:rPr>
              <a:t>4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. Tìm tiếng cùng vần ở cuối các dòng thơ.</a:t>
            </a:r>
            <a:endParaRPr lang="en-US" sz="36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54C87466-2E9F-4A3E-9309-A7EEC63E6ECC}"/>
              </a:ext>
            </a:extLst>
          </p:cNvPr>
          <p:cNvSpPr/>
          <p:nvPr/>
        </p:nvSpPr>
        <p:spPr>
          <a:xfrm>
            <a:off x="1011372" y="3255188"/>
            <a:ext cx="10271987" cy="3365068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cùng vần ở cuối các dòng thơ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sao-cao</a:t>
            </a:r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ngõ-gió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4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xanh-lành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khơi-trời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đỏ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73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>
            <a:extLst>
              <a:ext uri="{FF2B5EF4-FFF2-40B4-BE49-F238E27FC236}">
                <a16:creationId xmlns:a16="http://schemas.microsoft.com/office/drawing/2014/main" id="{AAA10165-7591-40A7-9BC8-97CEC189D7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24404" y="638130"/>
            <a:ext cx="9504363" cy="1725613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thơ con thấy được điều gì?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54C87466-2E9F-4A3E-9309-A7EEC63E6ECC}"/>
              </a:ext>
            </a:extLst>
          </p:cNvPr>
          <p:cNvSpPr/>
          <p:nvPr/>
        </p:nvSpPr>
        <p:spPr>
          <a:xfrm>
            <a:off x="1386895" y="2848011"/>
            <a:ext cx="10271987" cy="3351621"/>
          </a:xfrm>
          <a:prstGeom prst="roundRect">
            <a:avLst>
              <a:gd name="adj" fmla="val 34438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cho ta thấy được vẻ đẹp của thiên nhiên và  tình yêu thiên nhiên, yêu cuộc sống của bạn nhỏ.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716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4490" y="1681751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5612" y="385707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88815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957" y="1695469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0966B-F42B-44B6-91A5-320B9FC4498A}"/>
              </a:ext>
            </a:extLst>
          </p:cNvPr>
          <p:cNvSpPr txBox="1"/>
          <p:nvPr/>
        </p:nvSpPr>
        <p:spPr>
          <a:xfrm>
            <a:off x="284084" y="150919"/>
            <a:ext cx="280693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lại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8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4490" y="1681751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5612" y="385707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88815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957" y="1695469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0966B-F42B-44B6-91A5-320B9FC4498A}"/>
              </a:ext>
            </a:extLst>
          </p:cNvPr>
          <p:cNvSpPr txBox="1"/>
          <p:nvPr/>
        </p:nvSpPr>
        <p:spPr>
          <a:xfrm>
            <a:off x="284084" y="150919"/>
            <a:ext cx="280693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lại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8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202633" y="855543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0966B-F42B-44B6-91A5-320B9FC4498A}"/>
              </a:ext>
            </a:extLst>
          </p:cNvPr>
          <p:cNvSpPr txBox="1"/>
          <p:nvPr/>
        </p:nvSpPr>
        <p:spPr>
          <a:xfrm>
            <a:off x="284083" y="150919"/>
            <a:ext cx="389795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lòng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77425-6536-4F0C-99DA-5DD3B2E732B7}"/>
              </a:ext>
            </a:extLst>
          </p:cNvPr>
          <p:cNvSpPr txBox="1"/>
          <p:nvPr/>
        </p:nvSpPr>
        <p:spPr>
          <a:xfrm>
            <a:off x="2022224" y="1221309"/>
            <a:ext cx="457605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46292-3E63-4FD2-BE0B-0A01D2CAC22C}"/>
              </a:ext>
            </a:extLst>
          </p:cNvPr>
          <p:cNvSpPr txBox="1"/>
          <p:nvPr/>
        </p:nvSpPr>
        <p:spPr>
          <a:xfrm>
            <a:off x="2022224" y="1284893"/>
            <a:ext cx="457605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C92B1D-E57C-4CB0-8E4C-118CCF65DB79}"/>
              </a:ext>
            </a:extLst>
          </p:cNvPr>
          <p:cNvSpPr txBox="1"/>
          <p:nvPr/>
        </p:nvSpPr>
        <p:spPr>
          <a:xfrm>
            <a:off x="2080438" y="3618113"/>
            <a:ext cx="420319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F51E68-CB62-43C2-899D-9AA8B1A39A0F}"/>
              </a:ext>
            </a:extLst>
          </p:cNvPr>
          <p:cNvSpPr txBox="1"/>
          <p:nvPr/>
        </p:nvSpPr>
        <p:spPr>
          <a:xfrm>
            <a:off x="2015197" y="3602985"/>
            <a:ext cx="457605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193A66-C5CF-470D-9AFE-AC614D87444C}"/>
              </a:ext>
            </a:extLst>
          </p:cNvPr>
          <p:cNvSpPr txBox="1"/>
          <p:nvPr/>
        </p:nvSpPr>
        <p:spPr>
          <a:xfrm>
            <a:off x="1946944" y="1276373"/>
            <a:ext cx="4166525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929BB-DD61-4A9C-B686-9DA20F321FB2}"/>
              </a:ext>
            </a:extLst>
          </p:cNvPr>
          <p:cNvSpPr txBox="1"/>
          <p:nvPr/>
        </p:nvSpPr>
        <p:spPr>
          <a:xfrm>
            <a:off x="1946944" y="3587857"/>
            <a:ext cx="3874779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876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21" grpId="0" animBg="1"/>
      <p:bldP spid="2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0966B-F42B-44B6-91A5-320B9FC4498A}"/>
              </a:ext>
            </a:extLst>
          </p:cNvPr>
          <p:cNvSpPr txBox="1"/>
          <p:nvPr/>
        </p:nvSpPr>
        <p:spPr>
          <a:xfrm>
            <a:off x="284083" y="150919"/>
            <a:ext cx="396518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lòng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4E8F7-DBDD-49E6-921B-F03CB32A1192}"/>
              </a:ext>
            </a:extLst>
          </p:cNvPr>
          <p:cNvSpPr txBox="1"/>
          <p:nvPr/>
        </p:nvSpPr>
        <p:spPr>
          <a:xfrm>
            <a:off x="1804445" y="1469515"/>
            <a:ext cx="488965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757B5-8042-480D-A796-568934DCECA9}"/>
              </a:ext>
            </a:extLst>
          </p:cNvPr>
          <p:cNvSpPr txBox="1"/>
          <p:nvPr/>
        </p:nvSpPr>
        <p:spPr>
          <a:xfrm>
            <a:off x="1804445" y="1430315"/>
            <a:ext cx="488965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2264D4-37A9-42AF-88EE-10920DE76090}"/>
              </a:ext>
            </a:extLst>
          </p:cNvPr>
          <p:cNvSpPr txBox="1"/>
          <p:nvPr/>
        </p:nvSpPr>
        <p:spPr>
          <a:xfrm>
            <a:off x="1804445" y="4123275"/>
            <a:ext cx="4942095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4D8AC-5112-4A7A-A256-4B71DCCBE7EA}"/>
              </a:ext>
            </a:extLst>
          </p:cNvPr>
          <p:cNvSpPr txBox="1"/>
          <p:nvPr/>
        </p:nvSpPr>
        <p:spPr>
          <a:xfrm>
            <a:off x="1804445" y="4123275"/>
            <a:ext cx="4711276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7136A-C027-4BF0-AB0A-ECAA4C2F7F5E}"/>
              </a:ext>
            </a:extLst>
          </p:cNvPr>
          <p:cNvSpPr txBox="1"/>
          <p:nvPr/>
        </p:nvSpPr>
        <p:spPr>
          <a:xfrm>
            <a:off x="1781372" y="4099095"/>
            <a:ext cx="4865434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5774B3-E929-408A-9771-E1FD934D4FB1}"/>
              </a:ext>
            </a:extLst>
          </p:cNvPr>
          <p:cNvSpPr txBox="1"/>
          <p:nvPr/>
        </p:nvSpPr>
        <p:spPr>
          <a:xfrm>
            <a:off x="1734083" y="1500242"/>
            <a:ext cx="4960012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08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353701" y="1010024"/>
            <a:ext cx="8128740" cy="4553254"/>
            <a:chOff x="1802874" y="454204"/>
            <a:chExt cx="7724968" cy="59568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874" y="454204"/>
              <a:ext cx="7724968" cy="595685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802874" y="454204"/>
              <a:ext cx="2694119" cy="27984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2417581" y="23317"/>
            <a:ext cx="7216463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9170"/>
            <a:r>
              <a:rPr lang="en-US" sz="4800" b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92" y="195827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5" y="717923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95827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97" y="717923"/>
            <a:ext cx="660400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5" y="730229"/>
            <a:ext cx="5637608" cy="309641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461486"/>
            <a:ext cx="1346200" cy="12065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  <p:sp>
        <p:nvSpPr>
          <p:cNvPr id="6" name="5-Point Star 5">
            <a:hlinkClick r:id="rId9" action="ppaction://hlinksldjump"/>
          </p:cNvPr>
          <p:cNvSpPr/>
          <p:nvPr/>
        </p:nvSpPr>
        <p:spPr>
          <a:xfrm>
            <a:off x="159923" y="98864"/>
            <a:ext cx="711200" cy="7112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vang">
            <a:hlinkClick r:id="rId10" action="ppaction://hlinksldjump"/>
            <a:extLst>
              <a:ext uri="{FF2B5EF4-FFF2-40B4-BE49-F238E27FC236}">
                <a16:creationId xmlns:a16="http://schemas.microsoft.com/office/drawing/2014/main" id="{C37E9386-8E77-4145-97AF-D8577E625910}"/>
              </a:ext>
            </a:extLst>
          </p:cNvPr>
          <p:cNvSpPr/>
          <p:nvPr/>
        </p:nvSpPr>
        <p:spPr>
          <a:xfrm>
            <a:off x="2352464" y="1008764"/>
            <a:ext cx="4165600" cy="2336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000" smtClean="0">
                <a:solidFill>
                  <a:srgbClr val="FF0000"/>
                </a:solidFill>
                <a:latin typeface="Calibri"/>
              </a:rPr>
              <a:t>1</a:t>
            </a:r>
            <a:endParaRPr lang="en-US" sz="60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0" name="tím">
            <a:hlinkClick r:id="rId11" action="ppaction://hlinksldjump"/>
            <a:extLst>
              <a:ext uri="{FF2B5EF4-FFF2-40B4-BE49-F238E27FC236}">
                <a16:creationId xmlns:a16="http://schemas.microsoft.com/office/drawing/2014/main" id="{4FD8B69A-30AF-406F-B15F-24C4CF6F6CDF}"/>
              </a:ext>
            </a:extLst>
          </p:cNvPr>
          <p:cNvSpPr/>
          <p:nvPr/>
        </p:nvSpPr>
        <p:spPr>
          <a:xfrm>
            <a:off x="2366484" y="3336821"/>
            <a:ext cx="4165600" cy="2235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000" smtClean="0">
                <a:solidFill>
                  <a:prstClr val="white"/>
                </a:solidFill>
                <a:latin typeface="Calibri"/>
              </a:rPr>
              <a:t>3</a:t>
            </a:r>
            <a:endParaRPr lang="en-US" sz="6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đỏ">
            <a:hlinkClick r:id="rId12" action="ppaction://hlinksldjump"/>
            <a:extLst>
              <a:ext uri="{FF2B5EF4-FFF2-40B4-BE49-F238E27FC236}">
                <a16:creationId xmlns:a16="http://schemas.microsoft.com/office/drawing/2014/main" id="{34039AAE-2A51-4477-B09A-6EAAA0543203}"/>
              </a:ext>
            </a:extLst>
          </p:cNvPr>
          <p:cNvSpPr/>
          <p:nvPr/>
        </p:nvSpPr>
        <p:spPr>
          <a:xfrm>
            <a:off x="6532084" y="3345564"/>
            <a:ext cx="3962400" cy="22177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000" smtClean="0">
                <a:solidFill>
                  <a:prstClr val="white"/>
                </a:solidFill>
                <a:latin typeface="Calibri"/>
              </a:rPr>
              <a:t>4</a:t>
            </a:r>
            <a:endParaRPr lang="en-US" sz="6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xanh">
            <a:hlinkClick r:id="rId13" action="ppaction://hlinksldjump"/>
            <a:extLst>
              <a:ext uri="{FF2B5EF4-FFF2-40B4-BE49-F238E27FC236}">
                <a16:creationId xmlns:a16="http://schemas.microsoft.com/office/drawing/2014/main" id="{E67B95F2-7D3C-48A3-AD32-749EA4339E76}"/>
              </a:ext>
            </a:extLst>
          </p:cNvPr>
          <p:cNvSpPr/>
          <p:nvPr/>
        </p:nvSpPr>
        <p:spPr>
          <a:xfrm>
            <a:off x="6532084" y="1008764"/>
            <a:ext cx="3962400" cy="2336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600" smtClean="0">
                <a:solidFill>
                  <a:prstClr val="white"/>
                </a:solidFill>
                <a:latin typeface="Calibri"/>
              </a:rPr>
              <a:t>2</a:t>
            </a:r>
            <a:endParaRPr lang="en-US" sz="6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C84C6-7CCE-4890-BE7E-C5417D2A802F}"/>
              </a:ext>
            </a:extLst>
          </p:cNvPr>
          <p:cNvSpPr txBox="1"/>
          <p:nvPr/>
        </p:nvSpPr>
        <p:spPr>
          <a:xfrm>
            <a:off x="4792841" y="5673179"/>
            <a:ext cx="56896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Tranh vẽ gì</a:t>
            </a:r>
            <a:r>
              <a:rPr lang="en-US" sz="4267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0974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2" grpId="0"/>
      <p:bldP spid="6" grpId="0" animBg="1"/>
      <p:bldP spid="10" grpId="1" animBg="1"/>
      <p:bldP spid="50" grpId="0" animBg="1"/>
      <p:bldP spid="51" grpId="0" animBg="1"/>
      <p:bldP spid="52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0966B-F42B-44B6-91A5-320B9FC4498A}"/>
              </a:ext>
            </a:extLst>
          </p:cNvPr>
          <p:cNvSpPr txBox="1"/>
          <p:nvPr/>
        </p:nvSpPr>
        <p:spPr>
          <a:xfrm>
            <a:off x="284083" y="150919"/>
            <a:ext cx="396518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lòng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6" y="0"/>
            <a:ext cx="12256766" cy="70408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3303" y="1300725"/>
            <a:ext cx="8797636" cy="24497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7780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Luyện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tập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theo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văn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bản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đọc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3765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780657"/>
            <a:ext cx="11821672" cy="5940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722200" y="809912"/>
            <a:ext cx="616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5680" y="1466599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6802" y="3641927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673001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77147" y="1480317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1070FD-70D7-431C-BC03-CF22832BF645}"/>
              </a:ext>
            </a:extLst>
          </p:cNvPr>
          <p:cNvSpPr txBox="1"/>
          <p:nvPr/>
        </p:nvSpPr>
        <p:spPr>
          <a:xfrm>
            <a:off x="239697" y="195881"/>
            <a:ext cx="1025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1. </a:t>
            </a:r>
            <a:r>
              <a:rPr lang="vi-VN" sz="32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Tìm trong bài thơ những từ ngữ chỉ sự vật</a:t>
            </a:r>
            <a:r>
              <a:rPr lang="en-US" sz="32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1070FD-70D7-431C-BC03-CF22832BF645}"/>
              </a:ext>
            </a:extLst>
          </p:cNvPr>
          <p:cNvSpPr txBox="1"/>
          <p:nvPr/>
        </p:nvSpPr>
        <p:spPr>
          <a:xfrm>
            <a:off x="677520" y="5488883"/>
            <a:ext cx="10257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Thảo luận nhóm 4. Mỗi bạn tìm từ chỉ sự vật trong một khổ thơ.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173AF9-40F3-4DEC-8333-03C52AA48345}"/>
              </a:ext>
            </a:extLst>
          </p:cNvPr>
          <p:cNvCxnSpPr>
            <a:cxnSpLocks/>
          </p:cNvCxnSpPr>
          <p:nvPr/>
        </p:nvCxnSpPr>
        <p:spPr>
          <a:xfrm flipV="1">
            <a:off x="5806340" y="694342"/>
            <a:ext cx="3245726" cy="292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263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762541" y="877655"/>
            <a:ext cx="616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4490" y="1681751"/>
            <a:ext cx="41665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5612" y="3857079"/>
            <a:ext cx="38747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1268" y="3888153"/>
            <a:ext cx="48654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ran.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5957" y="1695469"/>
            <a:ext cx="4960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78026-A6E4-4526-9094-DE8559F156CA}"/>
              </a:ext>
            </a:extLst>
          </p:cNvPr>
          <p:cNvCxnSpPr/>
          <p:nvPr/>
        </p:nvCxnSpPr>
        <p:spPr>
          <a:xfrm>
            <a:off x="4616388" y="1571348"/>
            <a:ext cx="8345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CF9D96-CC65-43D1-9F8C-6C14CD7E955A}"/>
              </a:ext>
            </a:extLst>
          </p:cNvPr>
          <p:cNvCxnSpPr/>
          <p:nvPr/>
        </p:nvCxnSpPr>
        <p:spPr>
          <a:xfrm>
            <a:off x="2407328" y="2576005"/>
            <a:ext cx="8345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068A90-B370-418C-B010-5F2957874C1F}"/>
              </a:ext>
            </a:extLst>
          </p:cNvPr>
          <p:cNvCxnSpPr>
            <a:cxnSpLocks/>
          </p:cNvCxnSpPr>
          <p:nvPr/>
        </p:nvCxnSpPr>
        <p:spPr>
          <a:xfrm>
            <a:off x="4441794" y="2151356"/>
            <a:ext cx="1213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21257A-D4F7-49CE-A877-EA7814812D93}"/>
              </a:ext>
            </a:extLst>
          </p:cNvPr>
          <p:cNvCxnSpPr>
            <a:cxnSpLocks/>
          </p:cNvCxnSpPr>
          <p:nvPr/>
        </p:nvCxnSpPr>
        <p:spPr>
          <a:xfrm>
            <a:off x="3182645" y="2978459"/>
            <a:ext cx="61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1C821E-262C-49A9-88F6-DB228021CAED}"/>
              </a:ext>
            </a:extLst>
          </p:cNvPr>
          <p:cNvCxnSpPr>
            <a:cxnSpLocks/>
          </p:cNvCxnSpPr>
          <p:nvPr/>
        </p:nvCxnSpPr>
        <p:spPr>
          <a:xfrm>
            <a:off x="4906392" y="3459332"/>
            <a:ext cx="722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2C4CB81-C9A8-48BD-8551-1CCBC6BD7029}"/>
              </a:ext>
            </a:extLst>
          </p:cNvPr>
          <p:cNvCxnSpPr>
            <a:cxnSpLocks/>
          </p:cNvCxnSpPr>
          <p:nvPr/>
        </p:nvCxnSpPr>
        <p:spPr>
          <a:xfrm>
            <a:off x="3522955" y="3407546"/>
            <a:ext cx="1235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D551A6-2E64-454A-9359-56A87F8CDE0E}"/>
              </a:ext>
            </a:extLst>
          </p:cNvPr>
          <p:cNvCxnSpPr>
            <a:cxnSpLocks/>
          </p:cNvCxnSpPr>
          <p:nvPr/>
        </p:nvCxnSpPr>
        <p:spPr>
          <a:xfrm>
            <a:off x="4813176" y="4751033"/>
            <a:ext cx="6288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61FFA6-2553-463F-A571-A4B8A3D0C80E}"/>
              </a:ext>
            </a:extLst>
          </p:cNvPr>
          <p:cNvCxnSpPr>
            <a:cxnSpLocks/>
          </p:cNvCxnSpPr>
          <p:nvPr/>
        </p:nvCxnSpPr>
        <p:spPr>
          <a:xfrm>
            <a:off x="2399930" y="4308629"/>
            <a:ext cx="14973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2173AF9-40F3-4DEC-8333-03C52AA48345}"/>
              </a:ext>
            </a:extLst>
          </p:cNvPr>
          <p:cNvCxnSpPr>
            <a:cxnSpLocks/>
            <a:endCxn id="3" idx="3"/>
          </p:cNvCxnSpPr>
          <p:nvPr/>
        </p:nvCxnSpPr>
        <p:spPr>
          <a:xfrm>
            <a:off x="4363374" y="2570086"/>
            <a:ext cx="1537641" cy="196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EDE178-6FDA-4F40-9D08-5BD52F96757B}"/>
              </a:ext>
            </a:extLst>
          </p:cNvPr>
          <p:cNvCxnSpPr>
            <a:cxnSpLocks/>
          </p:cNvCxnSpPr>
          <p:nvPr/>
        </p:nvCxnSpPr>
        <p:spPr>
          <a:xfrm>
            <a:off x="6905348" y="2146916"/>
            <a:ext cx="1155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E5A273D-26FB-4DA1-8751-9B79C0DEE183}"/>
              </a:ext>
            </a:extLst>
          </p:cNvPr>
          <p:cNvCxnSpPr>
            <a:cxnSpLocks/>
          </p:cNvCxnSpPr>
          <p:nvPr/>
        </p:nvCxnSpPr>
        <p:spPr>
          <a:xfrm>
            <a:off x="3524435" y="5637320"/>
            <a:ext cx="722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E0FDB0-4240-436D-9CE2-C9E69FE64AD3}"/>
              </a:ext>
            </a:extLst>
          </p:cNvPr>
          <p:cNvCxnSpPr>
            <a:cxnSpLocks/>
          </p:cNvCxnSpPr>
          <p:nvPr/>
        </p:nvCxnSpPr>
        <p:spPr>
          <a:xfrm>
            <a:off x="4582357" y="5168284"/>
            <a:ext cx="722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E9A3C2-F55B-4E3C-88D6-9951CBDD4DF0}"/>
              </a:ext>
            </a:extLst>
          </p:cNvPr>
          <p:cNvCxnSpPr>
            <a:cxnSpLocks/>
          </p:cNvCxnSpPr>
          <p:nvPr/>
        </p:nvCxnSpPr>
        <p:spPr>
          <a:xfrm>
            <a:off x="2444318" y="5178641"/>
            <a:ext cx="13286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F47FAE-4B58-4315-8690-F1764D1F64B4}"/>
              </a:ext>
            </a:extLst>
          </p:cNvPr>
          <p:cNvCxnSpPr>
            <a:cxnSpLocks/>
          </p:cNvCxnSpPr>
          <p:nvPr/>
        </p:nvCxnSpPr>
        <p:spPr>
          <a:xfrm>
            <a:off x="7801992" y="3008050"/>
            <a:ext cx="1492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504A7F-9931-4F80-9858-1B9631A09D6E}"/>
              </a:ext>
            </a:extLst>
          </p:cNvPr>
          <p:cNvCxnSpPr>
            <a:cxnSpLocks/>
          </p:cNvCxnSpPr>
          <p:nvPr/>
        </p:nvCxnSpPr>
        <p:spPr>
          <a:xfrm>
            <a:off x="7803471" y="3453413"/>
            <a:ext cx="722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50A4D3-295D-4D80-BA02-AC80ED6D6B1D}"/>
              </a:ext>
            </a:extLst>
          </p:cNvPr>
          <p:cNvCxnSpPr>
            <a:cxnSpLocks/>
          </p:cNvCxnSpPr>
          <p:nvPr/>
        </p:nvCxnSpPr>
        <p:spPr>
          <a:xfrm>
            <a:off x="7272291" y="4324905"/>
            <a:ext cx="2102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00E6542-68DB-40D0-B31E-EBEF6FB27E2F}"/>
              </a:ext>
            </a:extLst>
          </p:cNvPr>
          <p:cNvCxnSpPr>
            <a:cxnSpLocks/>
          </p:cNvCxnSpPr>
          <p:nvPr/>
        </p:nvCxnSpPr>
        <p:spPr>
          <a:xfrm>
            <a:off x="6963052" y="5622524"/>
            <a:ext cx="3787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F8C366-05F6-4522-ADC4-9B29E81480C7}"/>
              </a:ext>
            </a:extLst>
          </p:cNvPr>
          <p:cNvCxnSpPr>
            <a:cxnSpLocks/>
          </p:cNvCxnSpPr>
          <p:nvPr/>
        </p:nvCxnSpPr>
        <p:spPr>
          <a:xfrm flipV="1">
            <a:off x="8074240" y="4751033"/>
            <a:ext cx="2284411" cy="20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D9BBD2-486B-4E79-9023-E8EB97DE9E92}"/>
              </a:ext>
            </a:extLst>
          </p:cNvPr>
          <p:cNvCxnSpPr>
            <a:cxnSpLocks/>
          </p:cNvCxnSpPr>
          <p:nvPr/>
        </p:nvCxnSpPr>
        <p:spPr>
          <a:xfrm>
            <a:off x="9913397" y="5252622"/>
            <a:ext cx="5800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736504D-1396-42C5-96E7-A6A36FEF3527}"/>
              </a:ext>
            </a:extLst>
          </p:cNvPr>
          <p:cNvCxnSpPr>
            <a:cxnSpLocks/>
          </p:cNvCxnSpPr>
          <p:nvPr/>
        </p:nvCxnSpPr>
        <p:spPr>
          <a:xfrm>
            <a:off x="7233821" y="5183079"/>
            <a:ext cx="1705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2A60759-1BF4-4706-A1E9-D4825AD72D0F}"/>
              </a:ext>
            </a:extLst>
          </p:cNvPr>
          <p:cNvCxnSpPr>
            <a:cxnSpLocks/>
          </p:cNvCxnSpPr>
          <p:nvPr/>
        </p:nvCxnSpPr>
        <p:spPr>
          <a:xfrm>
            <a:off x="7652552" y="2574525"/>
            <a:ext cx="164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4676E1D-0082-4C57-94FE-D5887059BFBA}"/>
              </a:ext>
            </a:extLst>
          </p:cNvPr>
          <p:cNvCxnSpPr>
            <a:cxnSpLocks/>
          </p:cNvCxnSpPr>
          <p:nvPr/>
        </p:nvCxnSpPr>
        <p:spPr>
          <a:xfrm>
            <a:off x="2444318" y="4708125"/>
            <a:ext cx="14884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C1070FD-70D7-431C-BC03-CF22832BF645}"/>
              </a:ext>
            </a:extLst>
          </p:cNvPr>
          <p:cNvSpPr txBox="1"/>
          <p:nvPr/>
        </p:nvSpPr>
        <p:spPr>
          <a:xfrm>
            <a:off x="239697" y="195881"/>
            <a:ext cx="1025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1. </a:t>
            </a:r>
            <a:r>
              <a:rPr lang="vi-VN" sz="32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Tìm trong bài thơ những từ ngữ chỉ sự vật</a:t>
            </a:r>
            <a:r>
              <a:rPr lang="en-US" sz="32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2388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97503" y="958327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-958162" y="1242470"/>
            <a:ext cx="616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5612" y="1688000"/>
            <a:ext cx="20697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lớp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giấy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trắng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bút màu</a:t>
            </a:r>
          </a:p>
          <a:p>
            <a:pPr>
              <a:defRPr/>
            </a:pPr>
            <a:r>
              <a:rPr lang="en-US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sân trường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5612" y="3857079"/>
            <a:ext cx="229261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bầu trời </a:t>
            </a:r>
            <a:endParaRPr lang="en-US" sz="2800" b="1" smtClean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ông trăng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Trời</a:t>
            </a:r>
          </a:p>
          <a:p>
            <a:pPr>
              <a:defRPr/>
            </a:pPr>
            <a:r>
              <a:rPr lang="en-US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ông mặt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9200" y="3934769"/>
            <a:ext cx="26933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ngõ</a:t>
            </a:r>
            <a:endParaRPr lang="en-US" sz="2800" b="1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chùm</a:t>
            </a:r>
            <a:r>
              <a:rPr lang="en-US" sz="28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phượng </a:t>
            </a:r>
            <a:endParaRPr lang="en-US" sz="2800" b="1" smtClean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lvl="0">
              <a:defRPr/>
            </a:pPr>
            <a:r>
              <a:rPr lang="en-US" sz="2800" b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cánh </a:t>
            </a:r>
            <a:r>
              <a:rPr lang="en-US" sz="2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diều,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5786" y="1504080"/>
            <a:ext cx="210666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 cả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con thuyền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cánh buồm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sóng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1070FD-70D7-431C-BC03-CF22832BF645}"/>
              </a:ext>
            </a:extLst>
          </p:cNvPr>
          <p:cNvSpPr txBox="1"/>
          <p:nvPr/>
        </p:nvSpPr>
        <p:spPr>
          <a:xfrm>
            <a:off x="239697" y="195881"/>
            <a:ext cx="1025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1</a:t>
            </a:r>
            <a:r>
              <a:rPr lang="en-US" sz="3200" b="1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 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hững </a:t>
            </a:r>
            <a:r>
              <a:rPr lang="vi-VN" sz="32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từ ngữ chỉ </a:t>
            </a:r>
            <a:r>
              <a:rPr lang="vi-VN" sz="32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sự </a:t>
            </a:r>
            <a:r>
              <a:rPr lang="vi-VN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2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trong bài thơ là:</a:t>
            </a:r>
            <a:endParaRPr lang="en-US" sz="32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8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21077" y="3469"/>
            <a:ext cx="1796415" cy="175831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0" y="-96839"/>
            <a:ext cx="12192000" cy="661905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485743" y="895679"/>
            <a:ext cx="10321558" cy="2619877"/>
            <a:chOff x="156834" y="1993081"/>
            <a:chExt cx="2109019" cy="2282417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34592" y="2388697"/>
              <a:ext cx="2011239" cy="1886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lung </a:t>
              </a:r>
              <a:r>
                <a:rPr lang="en-US" sz="36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 vu, </a:t>
              </a:r>
              <a:r>
                <a:rPr lang="en-US" sz="36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râm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ran.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lung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206825" y="512219"/>
            <a:ext cx="1523365" cy="1489075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180737" y="3470"/>
            <a:ext cx="1796415" cy="1758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443633" y="3547163"/>
            <a:ext cx="488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trăng lung linh.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443633" y="4283606"/>
            <a:ext cx="488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sáo diều vi vu.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443633" y="4949673"/>
            <a:ext cx="488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về,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râm ran.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1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73715" y="736061"/>
            <a:ext cx="5501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cần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7697" y="2120754"/>
            <a:ext cx="707735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đún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g,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 ràng </a:t>
            </a:r>
            <a:r>
              <a:rPr lang="vi-VN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b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0120" y="2935131"/>
            <a:ext cx="6365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0120" y="3768624"/>
            <a:ext cx="7077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85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" y="0"/>
            <a:ext cx="1233095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0947" y="570216"/>
            <a:ext cx="34626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en-US" sz="66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Vận dụng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699" y="1959782"/>
            <a:ext cx="859808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r>
              <a:rPr lang="en-US" sz="4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</a:t>
            </a:r>
            <a:r>
              <a:rPr lang="en-US" sz="48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ọc một cuốn sách và tìm hiểu về tên sách, tên tác giả và các thông tin trên bìa sách.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9242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srgbClr val="002060"/>
                </a:solidFill>
                <a:latin typeface="Calibri"/>
              </a:rPr>
              <a:t>Tiết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trước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các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con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tập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đọc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/>
              </a:rPr>
              <a:t>Bài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13: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Yêu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lắm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trường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ơi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!</a:t>
            </a:r>
          </a:p>
        </p:txBody>
      </p:sp>
      <p:sp>
        <p:nvSpPr>
          <p:cNvPr id="6" name="quay ve">
            <a:hlinkClick r:id="rId4" action="ppaction://hlinksldjump"/>
          </p:cNvPr>
          <p:cNvSpPr/>
          <p:nvPr/>
        </p:nvSpPr>
        <p:spPr>
          <a:xfrm>
            <a:off x="10028936" y="5823991"/>
            <a:ext cx="2163064" cy="739001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3" name="Oval 2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47902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800" y="1172"/>
            <a:ext cx="11480800" cy="3657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4267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9868" y="4046069"/>
            <a:ext cx="7822852" cy="2641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smtClean="0">
                <a:solidFill>
                  <a:srgbClr val="FF0000"/>
                </a:solidFill>
                <a:latin typeface="Calibri"/>
              </a:rPr>
              <a:t>Khổ thơ 2: Mỗi giờ ra chơi</a:t>
            </a:r>
          </a:p>
          <a:p>
            <a:pPr defTabSz="1219170">
              <a:defRPr/>
            </a:pPr>
            <a:r>
              <a:rPr lang="en-US" sz="4267" smtClean="0">
                <a:solidFill>
                  <a:srgbClr val="FF0000"/>
                </a:solidFill>
                <a:latin typeface="Calibri"/>
              </a:rPr>
              <a:t>                   Sân trường nhộn nhịp</a:t>
            </a:r>
          </a:p>
          <a:p>
            <a:pPr defTabSz="1219170">
              <a:defRPr/>
            </a:pPr>
            <a:r>
              <a:rPr lang="en-US" sz="4267" smtClean="0">
                <a:solidFill>
                  <a:srgbClr val="FF0000"/>
                </a:solidFill>
                <a:latin typeface="Calibri"/>
              </a:rPr>
              <a:t>                   Hồng hào gương mặt</a:t>
            </a:r>
          </a:p>
          <a:p>
            <a:pPr defTabSz="1219170">
              <a:defRPr/>
            </a:pPr>
            <a:r>
              <a:rPr lang="en-US" sz="4267" smtClean="0">
                <a:solidFill>
                  <a:srgbClr val="FF0000"/>
                </a:solidFill>
                <a:latin typeface="Calibri"/>
              </a:rPr>
              <a:t>                   Bạn nào cũng xinh.</a:t>
            </a:r>
            <a:endParaRPr lang="en-US" sz="4267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>
            <a:off x="10125456" y="6013924"/>
            <a:ext cx="2066544" cy="844076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203200" y="4749800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4801" y="4851401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6971" y="7074967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401" y="5562601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8E94E-B253-4E84-8AA2-D1A1B58FC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800" y="80077"/>
            <a:ext cx="5389331" cy="3641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BB645E-056B-4537-9502-65A3AAA06ABF}"/>
              </a:ext>
            </a:extLst>
          </p:cNvPr>
          <p:cNvSpPr txBox="1"/>
          <p:nvPr/>
        </p:nvSpPr>
        <p:spPr>
          <a:xfrm>
            <a:off x="893531" y="985553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Đọc khổ </a:t>
            </a:r>
            <a:r>
              <a:rPr lang="vi-VN" sz="4400" b="1">
                <a:solidFill>
                  <a:prstClr val="black"/>
                </a:solidFill>
                <a:latin typeface="Times New Roman" panose="02020603050405020304" pitchFamily="18" charset="0"/>
              </a:rPr>
              <a:t>thơ </a:t>
            </a:r>
            <a:r>
              <a:rPr lang="vi-VN" sz="44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tương </a:t>
            </a:r>
            <a:r>
              <a:rPr lang="vi-VN" sz="4400" b="1">
                <a:solidFill>
                  <a:prstClr val="black"/>
                </a:solidFill>
                <a:latin typeface="Times New Roman" panose="02020603050405020304" pitchFamily="18" charset="0"/>
              </a:rPr>
              <a:t>ứng </a:t>
            </a:r>
            <a:r>
              <a:rPr lang="vi-VN" sz="44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với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bức tranh 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</a:t>
            </a:r>
            <a:endParaRPr lang="en-US" sz="4400" b="1" dirty="0"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7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 err="1">
                <a:solidFill>
                  <a:srgbClr val="002060"/>
                </a:solidFill>
                <a:latin typeface="Calibri"/>
              </a:rPr>
              <a:t>Bạn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nhỏ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nhớ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về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cô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giáo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khi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không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đến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lớp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nhỏ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nhớ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lời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cô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ngọt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ngào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thấm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từng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trang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sách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57" y="704008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742833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được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từ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“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Yêu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lắm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trường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Calibri"/>
              </a:rPr>
              <a:t>ơi</a:t>
            </a:r>
            <a:r>
              <a:rPr lang="en-US" sz="4267" dirty="0">
                <a:solidFill>
                  <a:srgbClr val="002060"/>
                </a:solidFill>
                <a:latin typeface="Calibri"/>
              </a:rPr>
              <a:t>”?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 err="1">
                <a:solidFill>
                  <a:srgbClr val="FF0000"/>
                </a:solidFill>
                <a:latin typeface="Calibri"/>
              </a:rPr>
              <a:t>Tình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cảm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yêu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thương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gắn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bó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nhỏ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với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thầy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cô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bè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trường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 ,</a:t>
            </a:r>
            <a:r>
              <a:rPr lang="en-US" sz="4267" dirty="0" err="1">
                <a:solidFill>
                  <a:srgbClr val="FF0000"/>
                </a:solidFill>
                <a:latin typeface="Calibri"/>
              </a:rPr>
              <a:t>lớp</a:t>
            </a:r>
            <a:r>
              <a:rPr lang="en-US" sz="4267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96955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90" y="777106"/>
            <a:ext cx="9697966" cy="3307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ABAE2-9761-440A-88CB-05487BBB8976}"/>
              </a:ext>
            </a:extLst>
          </p:cNvPr>
          <p:cNvSpPr txBox="1"/>
          <p:nvPr/>
        </p:nvSpPr>
        <p:spPr>
          <a:xfrm>
            <a:off x="3173274" y="1308667"/>
            <a:ext cx="5929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đề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73715" y="736061"/>
            <a:ext cx="5501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cần </a:t>
            </a:r>
            <a:r>
              <a:rPr lang="en-US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7697" y="2120754"/>
            <a:ext cx="707735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500"/>
              </a:spcAft>
            </a:pP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đún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g,</a:t>
            </a:r>
            <a:r>
              <a:rPr lang="vi-VN" sz="3200" b="1" dirty="0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 ràng </a:t>
            </a:r>
            <a:r>
              <a:rPr lang="vi-VN" sz="3200" b="1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b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smtClean="0"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0120" y="2935131"/>
            <a:ext cx="6365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0120" y="3768624"/>
            <a:ext cx="7077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latin typeface="HP001 4 hàng" panose="020B06030503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584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858</TotalTime>
  <Words>1689</Words>
  <Application>Microsoft Office PowerPoint</Application>
  <PresentationFormat>Widescreen</PresentationFormat>
  <Paragraphs>388</Paragraphs>
  <Slides>37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Microsoft YaHei</vt:lpstr>
      <vt:lpstr>Arial</vt:lpstr>
      <vt:lpstr>Arial-Rounded</vt:lpstr>
      <vt:lpstr>Arial-SGK-TV</vt:lpstr>
      <vt:lpstr>Calibri</vt:lpstr>
      <vt:lpstr>Calibri Light</vt:lpstr>
      <vt:lpstr>等线</vt:lpstr>
      <vt:lpstr>Franklin Gothic Book</vt:lpstr>
      <vt:lpstr>HP001 4 hàng</vt:lpstr>
      <vt:lpstr>HP001 5H</vt:lpstr>
      <vt:lpstr>Times New Roman</vt:lpstr>
      <vt:lpstr>Verdana</vt:lpstr>
      <vt:lpstr>Office Theme</vt:lpstr>
      <vt:lpstr>2_Office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Windows User</cp:lastModifiedBy>
  <cp:revision>110</cp:revision>
  <dcterms:created xsi:type="dcterms:W3CDTF">2021-05-21T10:43:38Z</dcterms:created>
  <dcterms:modified xsi:type="dcterms:W3CDTF">2021-10-21T13:14:37Z</dcterms:modified>
  <cp:category>9Slide.vn</cp:category>
</cp:coreProperties>
</file>