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331" r:id="rId3"/>
    <p:sldId id="258" r:id="rId4"/>
    <p:sldId id="328" r:id="rId5"/>
    <p:sldId id="269" r:id="rId6"/>
    <p:sldId id="282" r:id="rId7"/>
    <p:sldId id="270" r:id="rId8"/>
    <p:sldId id="322" r:id="rId9"/>
    <p:sldId id="271" r:id="rId10"/>
    <p:sldId id="323" r:id="rId11"/>
    <p:sldId id="285" r:id="rId12"/>
    <p:sldId id="329" r:id="rId13"/>
    <p:sldId id="272" r:id="rId14"/>
    <p:sldId id="324" r:id="rId15"/>
    <p:sldId id="332" r:id="rId16"/>
    <p:sldId id="333" r:id="rId17"/>
    <p:sldId id="334" r:id="rId18"/>
    <p:sldId id="273" r:id="rId19"/>
    <p:sldId id="325" r:id="rId20"/>
    <p:sldId id="330" r:id="rId21"/>
    <p:sldId id="274" r:id="rId22"/>
  </p:sldIdLst>
  <p:sldSz cx="9144000" cy="5143500" type="screen16x9"/>
  <p:notesSz cx="6858000" cy="9144000"/>
  <p:embeddedFontLst>
    <p:embeddedFont>
      <p:font typeface="Arial-Rounded" panose="020B050000000000000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FPOP1-W9" panose="020B0604020202020204" charset="-128"/>
      <p:regular r:id="rId29"/>
    </p:embeddedFont>
    <p:embeddedFont>
      <p:font typeface="Arial-SGK-TV" pitchFamily="2" charset="0"/>
      <p:regular r:id="rId30"/>
      <p:bold r:id="rId31"/>
      <p:italic r:id="rId32"/>
    </p:embeddedFont>
    <p:embeddedFont>
      <p:font typeface="宋体" panose="02010600030101010101" pitchFamily="2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EF2A19"/>
    <a:srgbClr val="4CA420"/>
    <a:srgbClr val="679C31"/>
    <a:srgbClr val="920000"/>
    <a:srgbClr val="F56636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83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15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6" y="17706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791909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512194" y="2147882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8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1260" y="2897230"/>
            <a:ext cx="6483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MÁI TRƯỜNG MẾN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YÊU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text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13000" r="11578" b="55499"/>
          <a:stretch>
            <a:fillRect/>
          </a:stretch>
        </p:blipFill>
        <p:spPr bwMode="auto">
          <a:xfrm>
            <a:off x="0" y="0"/>
            <a:ext cx="90331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171"/>
            <a:ext cx="9144000" cy="17130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52092" y="509954"/>
            <a:ext cx="1485900" cy="65942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65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0772" y="373771"/>
            <a:ext cx="7543800" cy="11953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8.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700" b="1" i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b="1" i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700" b="1" i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FB05A2-473C-46C3-AAF7-1BEF07508272}"/>
              </a:ext>
            </a:extLst>
          </p:cNvPr>
          <p:cNvSpPr/>
          <p:nvPr/>
        </p:nvSpPr>
        <p:spPr>
          <a:xfrm>
            <a:off x="906085" y="1795549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ương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55BC27-8510-4399-B13B-8E74FF14F569}"/>
              </a:ext>
            </a:extLst>
          </p:cNvPr>
          <p:cNvSpPr/>
          <p:nvPr/>
        </p:nvSpPr>
        <p:spPr>
          <a:xfrm>
            <a:off x="842353" y="2405150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ươn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1EC453-57D3-40F0-997F-2FABEDBBC5DD}"/>
              </a:ext>
            </a:extLst>
          </p:cNvPr>
          <p:cNvSpPr/>
          <p:nvPr/>
        </p:nvSpPr>
        <p:spPr>
          <a:xfrm>
            <a:off x="809100" y="3120044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ươi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13279D-A62A-4A37-9A4D-2CCC15C56417}"/>
              </a:ext>
            </a:extLst>
          </p:cNvPr>
          <p:cNvSpPr/>
          <p:nvPr/>
        </p:nvSpPr>
        <p:spPr>
          <a:xfrm>
            <a:off x="775851" y="3793373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ươu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0FD3F3-B524-4ABB-98B3-D33B9FB2E5DC}"/>
              </a:ext>
            </a:extLst>
          </p:cNvPr>
          <p:cNvSpPr txBox="1"/>
          <p:nvPr/>
        </p:nvSpPr>
        <p:spPr>
          <a:xfrm>
            <a:off x="1812175" y="2349789"/>
            <a:ext cx="111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</a:t>
            </a:r>
            <a:endParaRPr lang="en-US" sz="1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7A159-2BDE-4DE0-9A4C-676F01CF728D}"/>
              </a:ext>
            </a:extLst>
          </p:cNvPr>
          <p:cNvSpPr txBox="1"/>
          <p:nvPr/>
        </p:nvSpPr>
        <p:spPr>
          <a:xfrm>
            <a:off x="1744287" y="1736806"/>
            <a:ext cx="111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</a:t>
            </a:r>
            <a:endParaRPr lang="en-US" sz="1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B2E7E-FFF7-4A4A-A06F-E0513B33A4C3}"/>
              </a:ext>
            </a:extLst>
          </p:cNvPr>
          <p:cNvSpPr txBox="1"/>
          <p:nvPr/>
        </p:nvSpPr>
        <p:spPr>
          <a:xfrm>
            <a:off x="1845427" y="3061971"/>
            <a:ext cx="111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</a:t>
            </a:r>
            <a:endParaRPr lang="en-US" sz="1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34215-5D73-43BA-82DE-0E3DA451F44B}"/>
              </a:ext>
            </a:extLst>
          </p:cNvPr>
          <p:cNvSpPr txBox="1"/>
          <p:nvPr/>
        </p:nvSpPr>
        <p:spPr>
          <a:xfrm>
            <a:off x="1735975" y="3735300"/>
            <a:ext cx="111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</a:t>
            </a:r>
            <a:endParaRPr lang="en-US" sz="12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6" grpId="0" animBg="1"/>
      <p:bldP spid="7" grpId="0" animBg="1"/>
      <p:bldP spid="2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033" r="9180" b="56000"/>
          <a:stretch>
            <a:fillRect/>
          </a:stretch>
        </p:blipFill>
        <p:spPr bwMode="auto">
          <a:xfrm>
            <a:off x="0" y="-83128"/>
            <a:ext cx="912567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60464F-B2D9-40D1-AEDD-791233002DA1}"/>
              </a:ext>
            </a:extLst>
          </p:cNvPr>
          <p:cNvSpPr/>
          <p:nvPr/>
        </p:nvSpPr>
        <p:spPr>
          <a:xfrm>
            <a:off x="1637608" y="415644"/>
            <a:ext cx="1911927" cy="565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1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r>
              <a:rPr lang="en-US" sz="1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5A63DA-01C0-4E7B-A3D3-E43E66597A82}"/>
              </a:ext>
            </a:extLst>
          </p:cNvPr>
          <p:cNvCxnSpPr/>
          <p:nvPr/>
        </p:nvCxnSpPr>
        <p:spPr>
          <a:xfrm>
            <a:off x="8187375" y="1313190"/>
            <a:ext cx="764771" cy="0"/>
          </a:xfrm>
          <a:prstGeom prst="line">
            <a:avLst/>
          </a:prstGeom>
          <a:ln w="2540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9C4D23-B990-4D71-B80A-6CBCC14A1B6A}"/>
              </a:ext>
            </a:extLst>
          </p:cNvPr>
          <p:cNvCxnSpPr/>
          <p:nvPr/>
        </p:nvCxnSpPr>
        <p:spPr>
          <a:xfrm>
            <a:off x="3395563" y="1692166"/>
            <a:ext cx="764771" cy="0"/>
          </a:xfrm>
          <a:prstGeom prst="line">
            <a:avLst/>
          </a:prstGeom>
          <a:ln w="2540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91F5CB-38E1-4ECB-8DB2-486E208BF038}"/>
              </a:ext>
            </a:extLst>
          </p:cNvPr>
          <p:cNvCxnSpPr/>
          <p:nvPr/>
        </p:nvCxnSpPr>
        <p:spPr>
          <a:xfrm>
            <a:off x="4389531" y="3341586"/>
            <a:ext cx="764771" cy="0"/>
          </a:xfrm>
          <a:prstGeom prst="line">
            <a:avLst/>
          </a:prstGeom>
          <a:ln w="2540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5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033" r="9180" b="56000"/>
          <a:stretch>
            <a:fillRect/>
          </a:stretch>
        </p:blipFill>
        <p:spPr bwMode="auto">
          <a:xfrm>
            <a:off x="0" y="-83128"/>
            <a:ext cx="912567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60464F-B2D9-40D1-AEDD-791233002DA1}"/>
              </a:ext>
            </a:extLst>
          </p:cNvPr>
          <p:cNvSpPr/>
          <p:nvPr/>
        </p:nvSpPr>
        <p:spPr>
          <a:xfrm>
            <a:off x="1637608" y="249390"/>
            <a:ext cx="1911927" cy="565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1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  <a:r>
              <a:rPr lang="en-US" sz="1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91F5CB-38E1-4ECB-8DB2-486E208BF038}"/>
              </a:ext>
            </a:extLst>
          </p:cNvPr>
          <p:cNvCxnSpPr/>
          <p:nvPr/>
        </p:nvCxnSpPr>
        <p:spPr>
          <a:xfrm>
            <a:off x="706993" y="3366524"/>
            <a:ext cx="764771" cy="0"/>
          </a:xfrm>
          <a:prstGeom prst="line">
            <a:avLst/>
          </a:prstGeom>
          <a:ln w="2540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4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0772" y="373771"/>
            <a:ext cx="8683228" cy="11953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8.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u="sng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ngoài</a:t>
            </a:r>
            <a:r>
              <a:rPr lang="en-US" sz="2700" b="1" u="sng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u="sng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700" b="1" u="sng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700" b="1" i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700" b="1" i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b="1" i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700" b="1" i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68699B-9018-45AC-97EE-1CEF3EE6FA95}"/>
              </a:ext>
            </a:extLst>
          </p:cNvPr>
          <p:cNvSpPr/>
          <p:nvPr/>
        </p:nvSpPr>
        <p:spPr>
          <a:xfrm>
            <a:off x="440573" y="1803862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ương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E37CD6-7AA0-4B14-9D02-197C3F5F0BB5}"/>
              </a:ext>
            </a:extLst>
          </p:cNvPr>
          <p:cNvSpPr/>
          <p:nvPr/>
        </p:nvSpPr>
        <p:spPr>
          <a:xfrm>
            <a:off x="443345" y="2413463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ươn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16A0FC-BD75-4693-A72A-00C6A474C7C3}"/>
              </a:ext>
            </a:extLst>
          </p:cNvPr>
          <p:cNvSpPr/>
          <p:nvPr/>
        </p:nvSpPr>
        <p:spPr>
          <a:xfrm>
            <a:off x="426718" y="3128357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ươi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E7DECA-4CF5-4279-AAF7-0034185BEEA6}"/>
              </a:ext>
            </a:extLst>
          </p:cNvPr>
          <p:cNvSpPr/>
          <p:nvPr/>
        </p:nvSpPr>
        <p:spPr>
          <a:xfrm>
            <a:off x="418408" y="3801686"/>
            <a:ext cx="2884517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ươu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8733-3067-478A-97A2-B4DB7D7C0F54}"/>
              </a:ext>
            </a:extLst>
          </p:cNvPr>
          <p:cNvSpPr txBox="1"/>
          <p:nvPr/>
        </p:nvSpPr>
        <p:spPr>
          <a:xfrm>
            <a:off x="3665912" y="1745670"/>
            <a:ext cx="519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bức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tường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(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endParaRPr lang="en-US" sz="2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5EE1F-B4A0-4680-95E8-FD1C1DF56B0D}"/>
              </a:ext>
            </a:extLst>
          </p:cNvPr>
          <p:cNvSpPr txBox="1"/>
          <p:nvPr/>
        </p:nvSpPr>
        <p:spPr>
          <a:xfrm>
            <a:off x="3676996" y="2405146"/>
            <a:ext cx="39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(con)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(bay)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lượn</a:t>
            </a:r>
            <a:endParaRPr lang="en-US" sz="2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C73BA-CD44-4AB0-8811-A7737C57408A}"/>
              </a:ext>
            </a:extLst>
          </p:cNvPr>
          <p:cNvSpPr txBox="1"/>
          <p:nvPr/>
        </p:nvSpPr>
        <p:spPr>
          <a:xfrm>
            <a:off x="3688080" y="3097872"/>
            <a:ext cx="39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, (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endParaRPr lang="en-US" sz="2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5EA0-D87B-4878-8182-0D6221293697}"/>
              </a:ext>
            </a:extLst>
          </p:cNvPr>
          <p:cNvSpPr txBox="1"/>
          <p:nvPr/>
        </p:nvSpPr>
        <p:spPr>
          <a:xfrm>
            <a:off x="3665914" y="3732415"/>
            <a:ext cx="458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(chai)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rượu</a:t>
            </a:r>
            <a:r>
              <a:rPr lang="en-US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(con) </a:t>
            </a:r>
            <a:r>
              <a:rPr lang="en-US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hươu</a:t>
            </a:r>
            <a:endParaRPr lang="en-US" sz="2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9431" y="-87965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57001" r="10175" b="8501"/>
          <a:stretch>
            <a:fillRect/>
          </a:stretch>
        </p:blipFill>
        <p:spPr bwMode="auto">
          <a:xfrm>
            <a:off x="1000126" y="1596628"/>
            <a:ext cx="6756797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3033" y="340822"/>
            <a:ext cx="6694720" cy="61514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9.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27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9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6" y="17706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869881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512194" y="2147882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8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24A33B-FA28-4E33-A415-7C6479838D01}"/>
              </a:ext>
            </a:extLst>
          </p:cNvPr>
          <p:cNvSpPr txBox="1"/>
          <p:nvPr/>
        </p:nvSpPr>
        <p:spPr>
          <a:xfrm>
            <a:off x="2487930" y="3693452"/>
            <a:ext cx="416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1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1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1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1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Trần</a:t>
            </a:r>
            <a:r>
              <a:rPr lang="en-US" sz="1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Thị</a:t>
            </a:r>
            <a:r>
              <a:rPr lang="en-US" sz="1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Hằng</a:t>
            </a:r>
            <a:endParaRPr lang="en-US" sz="1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Google Shape;124;p1">
            <a:extLst>
              <a:ext uri="{FF2B5EF4-FFF2-40B4-BE49-F238E27FC236}">
                <a16:creationId xmlns:a16="http://schemas.microsoft.com/office/drawing/2014/main" id="{EE4714FD-1712-482D-B1B5-CAA9661004D1}"/>
              </a:ext>
            </a:extLst>
          </p:cNvPr>
          <p:cNvSpPr/>
          <p:nvPr/>
        </p:nvSpPr>
        <p:spPr>
          <a:xfrm>
            <a:off x="416910" y="1706643"/>
            <a:ext cx="858126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</a:t>
            </a:r>
            <a:r>
              <a:rPr lang="en-US" sz="2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1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 ĐI HỌC</a:t>
            </a:r>
            <a:endParaRPr sz="40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342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D7779-8081-4AEE-BE36-8168BA2AC3E7}"/>
              </a:ext>
            </a:extLst>
          </p:cNvPr>
          <p:cNvSpPr txBox="1"/>
          <p:nvPr/>
        </p:nvSpPr>
        <p:spPr>
          <a:xfrm>
            <a:off x="495030" y="2075329"/>
            <a:ext cx="2160621" cy="2303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Bài</a:t>
            </a:r>
            <a:r>
              <a:rPr lang="en-US" sz="3000" b="1" kern="12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hát</a:t>
            </a:r>
            <a:r>
              <a:rPr lang="en-US" sz="3000" b="1" kern="12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: </a:t>
            </a:r>
            <a:r>
              <a:rPr lang="en-US" sz="3000" b="1" kern="12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Ngày</a:t>
            </a:r>
            <a:r>
              <a:rPr lang="en-US" sz="3000" b="1" kern="12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đầu</a:t>
            </a:r>
            <a:r>
              <a:rPr lang="en-US" sz="3000" b="1" kern="12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tiên</a:t>
            </a:r>
            <a:r>
              <a:rPr lang="en-US" sz="3000" b="1" kern="12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đi</a:t>
            </a:r>
            <a:r>
              <a:rPr lang="en-US" sz="3000" b="1" kern="12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học</a:t>
            </a:r>
            <a:endParaRPr lang="en-US" sz="3000" b="1" kern="1200" dirty="0">
              <a:solidFill>
                <a:srgbClr val="FFFFFF"/>
              </a:solidFill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4" name="Ngày đầu tiên đi hoc">
            <a:hlinkClick r:id="" action="ppaction://media"/>
            <a:extLst>
              <a:ext uri="{FF2B5EF4-FFF2-40B4-BE49-F238E27FC236}">
                <a16:creationId xmlns:a16="http://schemas.microsoft.com/office/drawing/2014/main" id="{8C194605-7E2B-4FD6-B146-2B80881992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3033" y="1047568"/>
            <a:ext cx="5500667" cy="30941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1061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148601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9033" r="9180" b="56000"/>
          <a:stretch>
            <a:fillRect/>
          </a:stretch>
        </p:blipFill>
        <p:spPr bwMode="auto">
          <a:xfrm>
            <a:off x="0" y="-1"/>
            <a:ext cx="912567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2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1423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949269" y="1087237"/>
            <a:ext cx="1822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buổi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474785" y="2373079"/>
            <a:ext cx="8083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      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ngoài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sân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74122" y="1067032"/>
            <a:ext cx="1547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408464" y="237307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5866088" y="1067031"/>
            <a:ext cx="1185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24"/>
            <a:ext cx="9144000" cy="1818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6 L -0.14983 0.255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269779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46528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73423" y="58506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1.35802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905" y="-45429"/>
            <a:ext cx="9128095" cy="58936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6. Quan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khung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</a:t>
            </a:r>
            <a:endParaRPr lang="en-US" sz="2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41499" r="10175" b="8501"/>
          <a:stretch>
            <a:fillRect/>
          </a:stretch>
        </p:blipFill>
        <p:spPr bwMode="auto">
          <a:xfrm>
            <a:off x="680925" y="743340"/>
            <a:ext cx="7299294" cy="48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535259" y="484065"/>
            <a:ext cx="853068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857308" y="467437"/>
            <a:ext cx="2331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đông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3391319" y="447232"/>
            <a:ext cx="2054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5966571" y="447231"/>
            <a:ext cx="2187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sôi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nổi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59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272</Words>
  <Application>Microsoft Office PowerPoint</Application>
  <PresentationFormat>On-screen Show (16:9)</PresentationFormat>
  <Paragraphs>63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Arial-Rounded</vt:lpstr>
      <vt:lpstr>Calibri</vt:lpstr>
      <vt:lpstr>Times New Roman</vt:lpstr>
      <vt:lpstr>华康少女文字W5</vt:lpstr>
      <vt:lpstr>DFPOP1-W9</vt:lpstr>
      <vt:lpstr>Arial</vt:lpstr>
      <vt:lpstr>Arial Rounded</vt:lpstr>
      <vt:lpstr>Arial-SGK-TV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50</cp:revision>
  <dcterms:created xsi:type="dcterms:W3CDTF">2020-08-13T09:19:00Z</dcterms:created>
  <dcterms:modified xsi:type="dcterms:W3CDTF">2021-06-06T06:28:18Z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