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57" r:id="rId3"/>
    <p:sldId id="263" r:id="rId4"/>
    <p:sldId id="264" r:id="rId5"/>
    <p:sldId id="267" r:id="rId6"/>
    <p:sldId id="265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5C6EA-CD6E-4AAA-8CDF-AAE7093F26E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3079-31EE-4444-A30B-B2E75F1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video" Target="file:///D:\M&#7864;%20H&#7856;NG\GIAO%20AN%20M&#416;I\TR&#7846;N%20H&#7856;NG\D&#7840;Y%20ONLINE\GA%20PP\GA%20&#272;&#258;NG%20C&#7892;NG%20TT&#272;T\&#272;&#7840;O%20&#272;&#7912;C\&#272;&#7841;o%20&#273;&#7913;c%20-%20Tu&#7847;n%2022%20-%20B&#224;i%2019\M&#7897;t%20S&#7907;i%20R&#417;m%20V&#224;ng%20&#9834;%20B&#233;%20MAI%20VY%20Th&#7847;n%20&#272;&#244;ng%20&#194;m%20Nh&#7841;c%20Vi&#7879;t%20Nam%20%5bMV%20Official%5d.mp4" TargetMode="External"/><Relationship Id="rId1" Type="http://schemas.microsoft.com/office/2007/relationships/media" Target="file:///D:\M&#7864;%20H&#7856;NG\GIAO%20AN%20M&#416;I\TR&#7846;N%20H&#7856;NG\D&#7840;Y%20ONLINE\GA%20PP\GA%20&#272;&#258;NG%20C&#7892;NG%20TT&#272;T\&#272;&#7840;O%20&#272;&#7912;C\&#272;&#7841;o%20&#273;&#7913;c%20-%20Tu&#7847;n%2022%20-%20B&#224;i%2019\M&#7897;t%20S&#7907;i%20R&#417;m%20V&#224;ng%20&#9834;%20B&#233;%20MAI%20VY%20Th&#7847;n%20&#272;&#244;ng%20&#194;m%20Nh&#7841;c%20Vi&#7879;t%20Nam%20%5bMV%20Official%5d.mp4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2268540" y="2437445"/>
            <a:ext cx="5122860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: 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ĐẠO ĐỨC</a:t>
            </a:r>
            <a:endParaRPr lang="en-US" sz="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3367871" y="3592513"/>
            <a:ext cx="29527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Tuần </a:t>
            </a:r>
            <a:r>
              <a:rPr lang="en-US" sz="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22</a:t>
            </a:r>
            <a:endParaRPr lang="vi-VN" sz="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05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78" y="3300413"/>
            <a:ext cx="33401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8303">
            <a:off x="-103188" y="2005013"/>
            <a:ext cx="2241551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1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4"/>
    </mc:Choice>
    <mc:Fallback xmlns="">
      <p:transition spd="slow" advTm="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77118" y="115044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3177" y="2628503"/>
            <a:ext cx="8305800" cy="84105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Tự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giác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làm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việc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nhà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269" y="1600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5105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Trần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1"/>
    </mc:Choice>
    <mc:Fallback xmlns="">
      <p:transition spd="slow" advTm="55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76246" y="-559777"/>
            <a:ext cx="1025510" cy="2613202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6599" y="9922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485213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 QUÉT NHÀ</a:t>
            </a:r>
          </a:p>
        </p:txBody>
      </p:sp>
      <p:pic>
        <p:nvPicPr>
          <p:cNvPr id="7" name="Một Sợi Rơm Vàng ♪ Bé MAI VY Thần Đông Âm Nhạc Việt Nam [MV Official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27" y="1447800"/>
            <a:ext cx="9150927" cy="543098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40"/>
    </mc:Choice>
    <mc:Fallback xmlns="">
      <p:transition spd="slow" advTm="213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447" objId="7"/>
        <p14:triggerEvt type="onClick" time="12447" objId="7"/>
        <p14:stopEvt time="213940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48797"/>
            <a:ext cx="6262687" cy="4809042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5683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5" y="5257800"/>
            <a:ext cx="955040" cy="895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8"/>
    </mc:Choice>
    <mc:Fallback xmlns="">
      <p:transition spd="slow" advTm="1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395" y="1447800"/>
            <a:ext cx="707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9" y="1143000"/>
            <a:ext cx="1570196" cy="14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8"/>
    </mc:Choice>
    <mc:Fallback xmlns="">
      <p:transition spd="slow" advTm="532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81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A388C-6303-4DBC-A163-0AB0A7B3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23" y="2209800"/>
            <a:ext cx="8191754" cy="4075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63"/>
    </mc:Choice>
    <mc:Fallback xmlns="">
      <p:transition spd="slow" advTm="75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870277"/>
            <a:ext cx="4972050" cy="3507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3"/>
    </mc:Choice>
    <mc:Fallback xmlns="">
      <p:transition spd="slow" advTm="4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2819400"/>
            <a:ext cx="4953000" cy="2539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5806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66787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4"/>
    </mc:Choice>
    <mc:Fallback xmlns="">
      <p:transition spd="slow" advTm="45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105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Tạm</a:t>
            </a:r>
            <a:r>
              <a:rPr lang="en-US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0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con!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5"/>
    </mc:Choice>
    <mc:Fallback xmlns="">
      <p:transition spd="slow" advTm="174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133</Words>
  <Application>Microsoft Office PowerPoint</Application>
  <PresentationFormat>On-screen Show (4:3)</PresentationFormat>
  <Paragraphs>23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Arial</vt:lpstr>
      <vt:lpstr>Arial-SGK-TV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29</cp:revision>
  <dcterms:created xsi:type="dcterms:W3CDTF">2006-08-16T00:00:00Z</dcterms:created>
  <dcterms:modified xsi:type="dcterms:W3CDTF">2021-06-06T07:21:05Z</dcterms:modified>
</cp:coreProperties>
</file>