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09" r:id="rId4"/>
    <p:sldId id="311" r:id="rId5"/>
    <p:sldId id="310" r:id="rId6"/>
    <p:sldId id="31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556487" y="4572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Làm sản phẩm học 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2) New Message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Em hãy kể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được những việc mình đã làm sau khi học các bài của chủ đề Trường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học.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142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Microsoft YaHei</vt:lpstr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81</cp:revision>
  <dcterms:created xsi:type="dcterms:W3CDTF">2006-08-16T00:00:00Z</dcterms:created>
  <dcterms:modified xsi:type="dcterms:W3CDTF">2021-06-06T07:05:09Z</dcterms:modified>
</cp:coreProperties>
</file>