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81" r:id="rId4"/>
    <p:sldId id="280" r:id="rId5"/>
    <p:sldId id="305" r:id="rId6"/>
    <p:sldId id="306" r:id="rId7"/>
    <p:sldId id="307" r:id="rId8"/>
    <p:sldId id="308" r:id="rId9"/>
    <p:sldId id="309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6667" y="1271320"/>
            <a:ext cx="4974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 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HỌC SINH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 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889" y="2743200"/>
            <a:ext cx="72170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9: Ôn tập chủ đề trường học</a:t>
            </a: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(Tiết 2)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493009" y="5029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Trần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Hằng</a:t>
            </a:r>
            <a:endParaRPr lang="en-US" sz="2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79860"/>
            <a:ext cx="1172160" cy="213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2400" y="161462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2895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Trao đổi cách ứng xử trong những tình huống dưới đây: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36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64" y="-1"/>
            <a:ext cx="9174064" cy="5638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573473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Một bạn nữ bị ngã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trong khi những bạn khác chỉ đứng nhìn vẻ sợ hãi, nếu là em, em có hành động gì?</a:t>
            </a:r>
          </a:p>
        </p:txBody>
      </p:sp>
    </p:spTree>
    <p:extLst>
      <p:ext uri="{BB962C8B-B14F-4D97-AF65-F5344CB8AC3E}">
        <p14:creationId xmlns:p14="http://schemas.microsoft.com/office/powerpoint/2010/main" val="25023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52400"/>
            <a:ext cx="9169400" cy="5486399"/>
          </a:xfrm>
        </p:spPr>
      </p:pic>
      <p:sp>
        <p:nvSpPr>
          <p:cNvPr id="5" name="TextBox 4"/>
          <p:cNvSpPr txBox="1"/>
          <p:nvPr/>
        </p:nvSpPr>
        <p:spPr>
          <a:xfrm>
            <a:off x="609600" y="573473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ạn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HS vứt rác bừa bãi, em có làm như bạn không?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Em sẽ nhắc nhở bạn như thế nào? </a:t>
            </a:r>
          </a:p>
        </p:txBody>
      </p:sp>
    </p:spTree>
    <p:extLst>
      <p:ext uri="{BB962C8B-B14F-4D97-AF65-F5344CB8AC3E}">
        <p14:creationId xmlns:p14="http://schemas.microsoft.com/office/powerpoint/2010/main" val="37357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5372100"/>
          </a:xfrm>
        </p:spPr>
      </p:pic>
      <p:sp>
        <p:nvSpPr>
          <p:cNvPr id="3" name="Rectangle 2"/>
          <p:cNvSpPr/>
          <p:nvPr/>
        </p:nvSpPr>
        <p:spPr>
          <a:xfrm>
            <a:off x="533400" y="5562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hóm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HS nghịch ngợm, lãng phí nước, em thấy các bạn làm như thế có đúng không?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Em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sẽ nhắc nhở các bạn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5080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685800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1.Vẽ 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tranh về hoạt động em thích nhất ở trường và tô màu bức tranh ấy. </a:t>
            </a:r>
          </a:p>
          <a:p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2.Trang 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trí, làm 1 sản phẩm học tập mà em thích (hộp bút bằng lõi giấy vệ sinh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).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175</Words>
  <Application>Microsoft Office PowerPoint</Application>
  <PresentationFormat>On-screen Show (4:3)</PresentationFormat>
  <Paragraphs>14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Microsoft YaHei</vt:lpstr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Admin</cp:lastModifiedBy>
  <cp:revision>83</cp:revision>
  <dcterms:created xsi:type="dcterms:W3CDTF">2006-08-16T00:00:00Z</dcterms:created>
  <dcterms:modified xsi:type="dcterms:W3CDTF">2021-06-06T07:03:55Z</dcterms:modified>
</cp:coreProperties>
</file>