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6"/>
  </p:notesMasterIdLst>
  <p:sldIdLst>
    <p:sldId id="256" r:id="rId2"/>
    <p:sldId id="276" r:id="rId3"/>
    <p:sldId id="282" r:id="rId4"/>
    <p:sldId id="259" r:id="rId5"/>
    <p:sldId id="283" r:id="rId6"/>
    <p:sldId id="284" r:id="rId7"/>
    <p:sldId id="285" r:id="rId8"/>
    <p:sldId id="286" r:id="rId9"/>
    <p:sldId id="260" r:id="rId10"/>
    <p:sldId id="287" r:id="rId11"/>
    <p:sldId id="280" r:id="rId12"/>
    <p:sldId id="288" r:id="rId13"/>
    <p:sldId id="281" r:id="rId14"/>
    <p:sldId id="274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Arial-SGK-TV" pitchFamily="2" charset="0"/>
      <p:bold r:id="rId25"/>
    </p:embeddedFont>
    <p:embeddedFont>
      <p:font typeface="Arial-Rounded" panose="020B0500000000000000" charset="0"/>
      <p:regular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88A3D8-F2B3-465A-B392-C9BFB4A2A61B}">
          <p14:sldIdLst>
            <p14:sldId id="256"/>
            <p14:sldId id="276"/>
            <p14:sldId id="282"/>
            <p14:sldId id="259"/>
          </p14:sldIdLst>
        </p14:section>
        <p14:section name="Tiết 2 và Tiết 3" id="{90C186B1-6600-4523-AA29-EF636981377A}">
          <p14:sldIdLst>
            <p14:sldId id="283"/>
            <p14:sldId id="284"/>
            <p14:sldId id="285"/>
            <p14:sldId id="286"/>
            <p14:sldId id="260"/>
            <p14:sldId id="287"/>
            <p14:sldId id="280"/>
            <p14:sldId id="288"/>
            <p14:sldId id="281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49"/>
    <a:srgbClr val="99CC00"/>
    <a:srgbClr val="CC0000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0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Chuy&#234;n%20m&#244;n%20t&#7893;%201\B&#224;i%20gi&#7843;ng%20ngh&#7881;%20d&#7883;ch%202021\C&#226;u%20&#273;&#7889;%20vui%20c&#225;c%20lo&#7841;i%20c&#226;y%20cho%20b&#233;_%20&#272;&#7889;%20b&#233;%20c&#226;y%20g&#236;_%20B&#233;%20kh&#225;m%20ph&#225;%20thi&#234;n%20nhi&#234;n_%20Gi&#225;o%20d&#7909;c%20s&#7899;m%20cho%20tr&#7867;%20EEB%20(online-video-cutter.com)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Chuy&#234;n%20m&#244;n%20t&#7893;%201\B&#224;i%20gi&#7843;ng%20ngh&#7881;%20d&#7883;ch%202021\C&#226;u%20&#273;&#7889;%20vui%20cho%20b&#233;%20v&#7873;%20con%20v&#7853;t%20c&#243;%20&#273;&#225;p%20&#225;n%20_%20&#273;&#7889;%20b&#233;%20con%20g&#236;%20d&#7841;y%20b&#233;%20h&#7885;c%20con%20v&#7853;t%20_%20Gi&#225;o%20d&#7909;c%20tr&#7867;%20em%20ECE%20(online-video-cutter.com)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igiaihay.com/picture/2019/1015/b27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57350"/>
            <a:ext cx="6477000" cy="272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892480" cy="1241648"/>
          </a:xfrm>
        </p:spPr>
        <p:txBody>
          <a:bodyPr numCol="1">
            <a:noAutofit/>
          </a:bodyPr>
          <a:lstStyle/>
          <a:p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19: </a:t>
            </a:r>
            <a:b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462874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9349"/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400" dirty="0" smtClean="0">
                <a:solidFill>
                  <a:srgbClr val="00934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9349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400" dirty="0" smtClean="0">
                <a:solidFill>
                  <a:srgbClr val="009349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dirty="0" err="1" smtClean="0">
                <a:solidFill>
                  <a:srgbClr val="009349"/>
                </a:solidFill>
                <a:latin typeface="Arial-SGK-TV" pitchFamily="2" charset="0"/>
                <a:cs typeface="Arial-SGK-TV" pitchFamily="2" charset="0"/>
              </a:rPr>
              <a:t>Trần</a:t>
            </a:r>
            <a:r>
              <a:rPr lang="en-US" sz="2400" dirty="0" smtClean="0">
                <a:solidFill>
                  <a:srgbClr val="00934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9349"/>
                </a:solidFill>
                <a:latin typeface="Arial-SGK-TV" pitchFamily="2" charset="0"/>
                <a:cs typeface="Arial-SGK-TV" pitchFamily="2" charset="0"/>
              </a:rPr>
              <a:t>Thị</a:t>
            </a:r>
            <a:r>
              <a:rPr lang="en-US" sz="2400" dirty="0" smtClean="0">
                <a:solidFill>
                  <a:srgbClr val="009349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9349"/>
                </a:solidFill>
                <a:latin typeface="Arial-SGK-TV" pitchFamily="2" charset="0"/>
                <a:cs typeface="Arial-SGK-TV" pitchFamily="2" charset="0"/>
              </a:rPr>
              <a:t>Hằng</a:t>
            </a:r>
            <a:endParaRPr lang="en-US" sz="2400" dirty="0">
              <a:solidFill>
                <a:srgbClr val="009349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61200" b="8001"/>
          <a:stretch/>
        </p:blipFill>
        <p:spPr>
          <a:xfrm>
            <a:off x="152400" y="0"/>
            <a:ext cx="8784976" cy="45879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09800" y="4400550"/>
            <a:ext cx="5390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về thực vật</a:t>
            </a:r>
            <a:endParaRPr lang="en-US" sz="5400" b="1" cap="none" spc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85750"/>
            <a:ext cx="14478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Rễ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3257550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285750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3257550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285750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3257550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285750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Lấy bóng mát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3257550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Không chạm vào gai nhọn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" y="285750"/>
            <a:ext cx="1447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Rễ</a:t>
            </a:r>
          </a:p>
        </p:txBody>
      </p:sp>
    </p:spTree>
    <p:extLst>
      <p:ext uri="{BB962C8B-B14F-4D97-AF65-F5344CB8AC3E}">
        <p14:creationId xmlns:p14="http://schemas.microsoft.com/office/powerpoint/2010/main" val="15243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61200" b="8001"/>
          <a:stretch/>
        </p:blipFill>
        <p:spPr>
          <a:xfrm>
            <a:off x="152400" y="0"/>
            <a:ext cx="8784976" cy="4587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996375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5975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1059418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Cho quả 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1669018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Cho hoa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2126218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Bón phân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2659618"/>
            <a:ext cx="1447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tỉa cành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063175"/>
            <a:ext cx="25146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Không t</a:t>
            </a:r>
            <a:r>
              <a:rPr lang="vi-VN" sz="1600" smtClean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vi-VN" sz="160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 quả và lá  cây lạ 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672775"/>
            <a:ext cx="14478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Chú ý dị ứng mùi h</a:t>
            </a:r>
            <a:r>
              <a:rPr lang="vi-VN" sz="1600" smtClean="0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4400550"/>
            <a:ext cx="5291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về thực vật</a:t>
            </a:r>
            <a:endParaRPr lang="en-US" sz="5400" b="1" cap="none" spc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85750"/>
            <a:ext cx="14478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Rễ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285750"/>
            <a:ext cx="14478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Lấy bóng mát</a:t>
            </a:r>
          </a:p>
          <a:p>
            <a:pPr algn="ctr"/>
            <a:endParaRPr lang="en-US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3333750"/>
            <a:ext cx="14478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1600" smtClean="0"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160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3333750"/>
            <a:ext cx="14478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Không chạm vào gai nhọn</a:t>
            </a:r>
          </a:p>
        </p:txBody>
      </p:sp>
    </p:spTree>
    <p:extLst>
      <p:ext uri="{BB962C8B-B14F-4D97-AF65-F5344CB8AC3E}">
        <p14:creationId xmlns:p14="http://schemas.microsoft.com/office/powerpoint/2010/main" val="15243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" r="1852" b="67631"/>
          <a:stretch/>
        </p:blipFill>
        <p:spPr>
          <a:xfrm>
            <a:off x="179512" y="0"/>
            <a:ext cx="8964488" cy="473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4400550"/>
            <a:ext cx="5415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về </a:t>
            </a:r>
            <a:r>
              <a:rPr lang="vi-VN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vật</a:t>
            </a:r>
            <a:endParaRPr lang="en-US" sz="5400" b="1" cap="none" spc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" r="1852" b="67631"/>
          <a:stretch/>
        </p:blipFill>
        <p:spPr>
          <a:xfrm>
            <a:off x="179512" y="-19050"/>
            <a:ext cx="8964488" cy="4731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07439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45218"/>
            <a:ext cx="1905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bộ phận di chuyển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1037659"/>
            <a:ext cx="12954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lấy s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kéo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1760190"/>
            <a:ext cx="12954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trông nhà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266950"/>
            <a:ext cx="23622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Không s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 b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 b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ừa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bãi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4400550"/>
            <a:ext cx="5415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về </a:t>
            </a:r>
            <a:r>
              <a:rPr lang="vi-VN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vật</a:t>
            </a:r>
            <a:endParaRPr lang="en-US" sz="5400" b="1" cap="none" spc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28950"/>
            <a:ext cx="24384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tay sau khi tiếp xúc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2354818"/>
            <a:ext cx="24384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Không  trêu, chọc phá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3028950"/>
            <a:ext cx="1752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tuyên truyền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57200" y="209550"/>
            <a:ext cx="8136904" cy="3075806"/>
            <a:chOff x="2051720" y="-299568"/>
            <a:chExt cx="6264696" cy="375656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6" t="58400" r="660" b="19201"/>
            <a:stretch/>
          </p:blipFill>
          <p:spPr>
            <a:xfrm>
              <a:off x="2051720" y="-299568"/>
              <a:ext cx="6264696" cy="37444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7" t="75200" r="57630" b="21737"/>
            <a:stretch/>
          </p:blipFill>
          <p:spPr>
            <a:xfrm>
              <a:off x="3654318" y="2754918"/>
              <a:ext cx="1085673" cy="70207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6" t="63862" r="63815" b="20843"/>
            <a:stretch/>
          </p:blipFill>
          <p:spPr>
            <a:xfrm>
              <a:off x="2051720" y="180630"/>
              <a:ext cx="1602598" cy="3276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23400" b="44400"/>
          <a:stretch/>
        </p:blipFill>
        <p:spPr>
          <a:xfrm>
            <a:off x="2057400" y="971550"/>
            <a:ext cx="5689646" cy="265516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3528" y="452418"/>
            <a:ext cx="6840760" cy="463148"/>
            <a:chOff x="323528" y="452418"/>
            <a:chExt cx="6840760" cy="4631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5" t="16400" r="34637" b="80280"/>
            <a:stretch/>
          </p:blipFill>
          <p:spPr>
            <a:xfrm>
              <a:off x="755576" y="480687"/>
              <a:ext cx="6408712" cy="4348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499071"/>
              <a:ext cx="372363" cy="38539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27584" y="452418"/>
              <a:ext cx="5976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Con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âu đố vui các loại cây cho bé_ Đố bé cây gì_ Bé khám phá thiên nhiên_ Giáo dục sớm cho trẻ EEB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0"/>
            <a:ext cx="8610600" cy="4843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âu đố vui cho bé về con vật có đáp án _ đố bé con gì dạy bé học con vật _ Giáo dục trẻ em ECE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0"/>
            <a:ext cx="8636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75" y="1733550"/>
            <a:ext cx="85972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Cây cho bóng mát: </a:t>
            </a: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 ph</a:t>
            </a:r>
            <a:r>
              <a:rPr lang="vi-VN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cây bằng l</a:t>
            </a:r>
            <a:r>
              <a:rPr lang="vi-VN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ng, …</a:t>
            </a: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Cây hoa: </a:t>
            </a: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 hoa </a:t>
            </a:r>
            <a:r>
              <a:rPr lang="vi-VN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o, cây hoa mai, cây hoa hồng, ….</a:t>
            </a: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Cây </a:t>
            </a:r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quả: </a:t>
            </a: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 chuối, cây dừa, cây khế, cây quất, …</a:t>
            </a: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Cây rau: </a:t>
            </a: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 bắp cải, cây su hào, cây rau muống, ….</a:t>
            </a:r>
            <a:endParaRPr lang="en-US" sz="28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361950"/>
            <a:ext cx="5949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nhóm cây c</a:t>
            </a:r>
            <a:r>
              <a:rPr lang="vi-VN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bản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61950"/>
            <a:ext cx="3331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con vật</a:t>
            </a:r>
            <a:endParaRPr lang="en-US" sz="48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775" y="1733550"/>
            <a:ext cx="81644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vật có ích: </a:t>
            </a: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chó, con mèo, con gà, con cá …</a:t>
            </a: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vật có hại: </a:t>
            </a: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muỗi, con gián, con chuột, ….</a:t>
            </a: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con vật hoang dã: </a:t>
            </a: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hổ, báo, gấu, tê giác, voi….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61200" b="8001"/>
          <a:stretch/>
        </p:blipFill>
        <p:spPr>
          <a:xfrm>
            <a:off x="-76200" y="857357"/>
            <a:ext cx="4824536" cy="428614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51520" y="379861"/>
            <a:ext cx="432048" cy="535705"/>
            <a:chOff x="1858076" y="1203597"/>
            <a:chExt cx="1885258" cy="218122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7" t="32877" r="81577" b="61954"/>
            <a:stretch/>
          </p:blipFill>
          <p:spPr>
            <a:xfrm>
              <a:off x="1858076" y="1203597"/>
              <a:ext cx="1872208" cy="194421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57" t="32877" r="87979" b="65863"/>
            <a:stretch/>
          </p:blipFill>
          <p:spPr>
            <a:xfrm>
              <a:off x="3455302" y="2910804"/>
              <a:ext cx="288032" cy="47401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755576" y="32622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3" r="1852" b="67631"/>
          <a:stretch/>
        </p:blipFill>
        <p:spPr>
          <a:xfrm>
            <a:off x="4724400" y="857357"/>
            <a:ext cx="4419600" cy="42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620&quot;&gt;&lt;object type=&quot;3&quot; unique_id=&quot;10621&quot;&gt;&lt;property id=&quot;20148&quot; value=&quot;5&quot;/&gt;&lt;property id=&quot;20300&quot; value=&quot;Slide 1 - &amp;quot;CHỦ ĐỀ 4: THỰC VẬT VÀ ĐỘNG VẬT&amp;#x0D;&amp;#x0A;Bài 19: &amp;#x0D;&amp;#x0A;Ôn tập chủ đề Thực vật và động vật&amp;quot;&quot;/&gt;&lt;property id=&quot;20307&quot; value=&quot;256&quot;/&gt;&lt;/object&gt;&lt;object type=&quot;3&quot; unique_id=&quot;10622&quot;&gt;&lt;property id=&quot;20148&quot; value=&quot;5&quot;/&gt;&lt;property id=&quot;20300&quot; value=&quot;Slide 2&quot;/&gt;&lt;property id=&quot;20307&quot; value=&quot;276&quot;/&gt;&lt;/object&gt;&lt;object type=&quot;3&quot; unique_id=&quot;10624&quot;&gt;&lt;property id=&quot;20148&quot; value=&quot;5&quot;/&gt;&lt;property id=&quot;20300&quot; value=&quot;Slide 3&quot;/&gt;&lt;property id=&quot;20307&quot; value=&quot;282&quot;/&gt;&lt;/object&gt;&lt;object type=&quot;3&quot; unique_id=&quot;10625&quot;&gt;&lt;property id=&quot;20148&quot; value=&quot;5&quot;/&gt;&lt;property id=&quot;20300&quot; value=&quot;Slide 4&quot;/&gt;&lt;property id=&quot;20307&quot; value=&quot;259&quot;/&gt;&lt;/object&gt;&lt;object type=&quot;3&quot; unique_id=&quot;10626&quot;&gt;&lt;property id=&quot;20148&quot; value=&quot;5&quot;/&gt;&lt;property id=&quot;20300&quot; value=&quot;Slide 9&quot;/&gt;&lt;property id=&quot;20307&quot; value=&quot;260&quot;/&gt;&lt;/object&gt;&lt;object type=&quot;3&quot; unique_id=&quot;10627&quot;&gt;&lt;property id=&quot;20148&quot; value=&quot;5&quot;/&gt;&lt;property id=&quot;20300&quot; value=&quot;Slide 11&quot;/&gt;&lt;property id=&quot;20307&quot; value=&quot;280&quot;/&gt;&lt;/object&gt;&lt;object type=&quot;3&quot; unique_id=&quot;10628&quot;&gt;&lt;property id=&quot;20148&quot; value=&quot;5&quot;/&gt;&lt;property id=&quot;20300&quot; value=&quot;Slide 13&quot;/&gt;&lt;property id=&quot;20307&quot; value=&quot;281&quot;/&gt;&lt;/object&gt;&lt;object type=&quot;3&quot; unique_id=&quot;10633&quot;&gt;&lt;property id=&quot;20148&quot; value=&quot;5&quot;/&gt;&lt;property id=&quot;20300&quot; value=&quot;Slide 14&quot;/&gt;&lt;property id=&quot;20307&quot; value=&quot;274&quot;/&gt;&lt;/object&gt;&lt;object type=&quot;3&quot; unique_id=&quot;10723&quot;&gt;&lt;property id=&quot;20148&quot; value=&quot;5&quot;/&gt;&lt;property id=&quot;20300&quot; value=&quot;Slide 5&quot;/&gt;&lt;property id=&quot;20307&quot; value=&quot;283&quot;/&gt;&lt;/object&gt;&lt;object type=&quot;3&quot; unique_id=&quot;10802&quot;&gt;&lt;property id=&quot;20148&quot; value=&quot;5&quot;/&gt;&lt;property id=&quot;20300&quot; value=&quot;Slide 6&quot;/&gt;&lt;property id=&quot;20307&quot; value=&quot;284&quot;/&gt;&lt;/object&gt;&lt;object type=&quot;3&quot; unique_id=&quot;10803&quot;&gt;&lt;property id=&quot;20148&quot; value=&quot;5&quot;/&gt;&lt;property id=&quot;20300&quot; value=&quot;Slide 7&quot;/&gt;&lt;property id=&quot;20307&quot; value=&quot;285&quot;/&gt;&lt;/object&gt;&lt;object type=&quot;3&quot; unique_id=&quot;10804&quot;&gt;&lt;property id=&quot;20148&quot; value=&quot;5&quot;/&gt;&lt;property id=&quot;20300&quot; value=&quot;Slide 8&quot;/&gt;&lt;property id=&quot;20307&quot; value=&quot;286&quot;/&gt;&lt;/object&gt;&lt;object type=&quot;3&quot; unique_id=&quot;10805&quot;&gt;&lt;property id=&quot;20148&quot; value=&quot;5&quot;/&gt;&lt;property id=&quot;20300&quot; value=&quot;Slide 10&quot;/&gt;&lt;property id=&quot;20307&quot; value=&quot;287&quot;/&gt;&lt;/object&gt;&lt;object type=&quot;3&quot; unique_id=&quot;10806&quot;&gt;&lt;property id=&quot;20148&quot; value=&quot;5&quot;/&gt;&lt;property id=&quot;20300&quot; value=&quot;Slide 12&quot;/&gt;&lt;property id=&quot;20307&quot; value=&quot;288&quot;/&gt;&lt;/object&gt;&lt;/object&gt;&lt;object type=&quot;8&quot; unique_id=&quot;106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284</Words>
  <Application>Microsoft Office PowerPoint</Application>
  <PresentationFormat>On-screen Show (16:9)</PresentationFormat>
  <Paragraphs>51</Paragraphs>
  <Slides>14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Times New Roman</vt:lpstr>
      <vt:lpstr>Calibri</vt:lpstr>
      <vt:lpstr>Lato</vt:lpstr>
      <vt:lpstr>iCiel Panton Black</vt:lpstr>
      <vt:lpstr>Arial-SGK-TV</vt:lpstr>
      <vt:lpstr>Arial</vt:lpstr>
      <vt:lpstr>Arial-Rounded</vt:lpstr>
      <vt:lpstr>Office Theme</vt:lpstr>
      <vt:lpstr>Bài 19:  Ôn tập chủ đề Thực vật và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</cp:lastModifiedBy>
  <cp:revision>87</cp:revision>
  <dcterms:created xsi:type="dcterms:W3CDTF">2020-04-28T02:36:50Z</dcterms:created>
  <dcterms:modified xsi:type="dcterms:W3CDTF">2021-06-06T06:41:32Z</dcterms:modified>
</cp:coreProperties>
</file>