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6" r:id="rId2"/>
    <p:sldId id="282" r:id="rId3"/>
    <p:sldId id="284" r:id="rId4"/>
    <p:sldId id="285" r:id="rId5"/>
    <p:sldId id="275" r:id="rId6"/>
    <p:sldId id="286" r:id="rId7"/>
    <p:sldId id="287" r:id="rId8"/>
    <p:sldId id="288" r:id="rId9"/>
    <p:sldId id="289" r:id="rId10"/>
    <p:sldId id="291" r:id="rId11"/>
    <p:sldId id="290" r:id="rId12"/>
    <p:sldId id="296" r:id="rId13"/>
    <p:sldId id="297" r:id="rId14"/>
    <p:sldId id="263" r:id="rId15"/>
    <p:sldId id="292" r:id="rId16"/>
    <p:sldId id="293" r:id="rId17"/>
    <p:sldId id="294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CC00"/>
    <a:srgbClr val="F6FC10"/>
    <a:srgbClr val="FFFFCC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82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0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5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73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4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2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7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6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5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3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36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24185" r="33388" b="21422"/>
          <a:stretch/>
        </p:blipFill>
        <p:spPr bwMode="auto">
          <a:xfrm>
            <a:off x="0" y="3560"/>
            <a:ext cx="9144000" cy="685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90254" y="-351262"/>
            <a:ext cx="5334000" cy="8839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1457" y="170560"/>
            <a:ext cx="5405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0" y="-28744"/>
            <a:ext cx="3009901" cy="1430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70561"/>
            <a:ext cx="936523" cy="14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0323" y="-384894"/>
            <a:ext cx="5623354" cy="8862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29001" y="254670"/>
            <a:ext cx="541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89165" y="-12290"/>
            <a:ext cx="3009901" cy="1221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20" y="222821"/>
            <a:ext cx="9715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71831" y="262101"/>
            <a:ext cx="3748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4559" y="307890"/>
            <a:ext cx="3748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7142" y="103959"/>
            <a:ext cx="2900076" cy="4629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7949" y="3000469"/>
            <a:ext cx="2685835" cy="4622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7893" y="1916373"/>
            <a:ext cx="5766471" cy="3871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7" y="853724"/>
            <a:ext cx="634184" cy="1295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1" y="4050001"/>
            <a:ext cx="634184" cy="129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989265"/>
            <a:ext cx="722672" cy="14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578" y="2286000"/>
            <a:ext cx="701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59" y="381000"/>
            <a:ext cx="3086547" cy="14940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85006" y="694001"/>
            <a:ext cx="4001492" cy="11810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noProof="1" smtClean="0">
                <a:solidFill>
                  <a:srgbClr val="FF0000"/>
                </a:solidFill>
                <a:latin typeface="HP-089" pitchFamily="34" charset="0"/>
              </a:rPr>
              <a:t>Chia sẻ</a:t>
            </a:r>
            <a:endParaRPr lang="vi-VN" sz="60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01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152400"/>
            <a:ext cx="906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Hoàng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Vân</a:t>
            </a:r>
            <a:r>
              <a:rPr lang="en-US" sz="36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endParaRPr lang="vi-VN" sz="36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em yeu truo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2" y="1447800"/>
            <a:ext cx="881841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52400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6466" y="-373116"/>
            <a:ext cx="5401573" cy="8839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7273" y="467723"/>
            <a:ext cx="571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49421" r="69467" b="44675"/>
          <a:stretch/>
        </p:blipFill>
        <p:spPr>
          <a:xfrm>
            <a:off x="180668" y="148735"/>
            <a:ext cx="2952750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6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5731" y="-320280"/>
            <a:ext cx="5303043" cy="883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7273" y="460280"/>
            <a:ext cx="563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49421" r="69467" b="44675"/>
          <a:stretch/>
        </p:blipFill>
        <p:spPr>
          <a:xfrm>
            <a:off x="206476" y="150389"/>
            <a:ext cx="2952750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843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58183" y="-44245"/>
            <a:ext cx="4788309" cy="8839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9400" y="4127346"/>
            <a:ext cx="606739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362850"/>
            <a:ext cx="7287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3429000" y="2357187"/>
            <a:ext cx="3581400" cy="1030687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Thông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endParaRPr lang="en-US" sz="32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8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2362200"/>
            <a:ext cx="4953000" cy="21336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Giờ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thúc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dặn</a:t>
            </a:r>
            <a:r>
              <a:rPr lang="en-US" sz="32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thành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32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!</a:t>
            </a:r>
            <a:endParaRPr lang="en-US" sz="32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45">
        <p14:ripple/>
      </p:transition>
    </mc:Choice>
    <mc:Fallback xmlns="">
      <p:transition spd="slow" advTm="6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754559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en-US" sz="44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3528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“AI NHANH – AI ĐÚNG”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2053679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CC00"/>
                </a:solidFill>
                <a:latin typeface="Arial-SGK-TV" pitchFamily="2" charset="0"/>
                <a:cs typeface="Arial-SGK-TV" pitchFamily="2" charset="0"/>
              </a:rPr>
              <a:t>TRÒ CHƠI</a:t>
            </a:r>
            <a:endParaRPr lang="en-US" sz="44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7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Truyện cười học sinh sinh viên - Cái Gh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2" y="152400"/>
            <a:ext cx="397714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210" y="278370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6" descr="https://e.dowload.vn/data/image/2020/01/03/doan-van-ta-bao-quat-chiec-but-cua-e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452" y="356048"/>
            <a:ext cx="4382839" cy="229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33220" y="273449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bút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14" descr="Chén cơm sứ 11 cm Minh Châu MC-C06 - giá tốt tại Điện máy X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6" y="3397772"/>
            <a:ext cx="315615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oạt động: Tạo hì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17" y="3348561"/>
            <a:ext cx="3903406" cy="26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7811" y="5959793"/>
            <a:ext cx="335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bát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-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cơm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6303" y="5945192"/>
            <a:ext cx="4666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ô -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che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che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8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0926" y="5443834"/>
            <a:ext cx="335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Quyển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sách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2" descr="Sẽ chỉnh sửa, thay thế một số nội dung trong sách Tiếng Việt lớp 1 Cánh  Diều - Báo Nhân Dâ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152400"/>
            <a:ext cx="685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ình Định: 78 học sinh “ngồi nhầm” lớp - Học hành - Việt Giải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42" y="152400"/>
            <a:ext cx="47625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57252" y="5496907"/>
            <a:ext cx="3672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 smtClean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33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28700" y="1455175"/>
            <a:ext cx="72009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12: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9541" y="-114562"/>
            <a:ext cx="4836318" cy="8779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952" y="769527"/>
            <a:ext cx="5717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6F437A-F183-481D-AC0F-EEED899B1ADE}"/>
              </a:ext>
            </a:extLst>
          </p:cNvPr>
          <p:cNvSpPr/>
          <p:nvPr/>
        </p:nvSpPr>
        <p:spPr>
          <a:xfrm>
            <a:off x="7381800" y="6209608"/>
            <a:ext cx="49922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6F437A-F183-481D-AC0F-EEED899B1ADE}"/>
              </a:ext>
            </a:extLst>
          </p:cNvPr>
          <p:cNvSpPr/>
          <p:nvPr/>
        </p:nvSpPr>
        <p:spPr>
          <a:xfrm>
            <a:off x="5258183" y="3894150"/>
            <a:ext cx="49922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6F437A-F183-481D-AC0F-EEED899B1ADE}"/>
              </a:ext>
            </a:extLst>
          </p:cNvPr>
          <p:cNvSpPr/>
          <p:nvPr/>
        </p:nvSpPr>
        <p:spPr>
          <a:xfrm>
            <a:off x="2407732" y="3894150"/>
            <a:ext cx="49922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2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6F437A-F183-481D-AC0F-EEED899B1ADE}"/>
              </a:ext>
            </a:extLst>
          </p:cNvPr>
          <p:cNvSpPr/>
          <p:nvPr/>
        </p:nvSpPr>
        <p:spPr>
          <a:xfrm>
            <a:off x="3505200" y="6051140"/>
            <a:ext cx="49922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6F437A-F183-481D-AC0F-EEED899B1ADE}"/>
              </a:ext>
            </a:extLst>
          </p:cNvPr>
          <p:cNvSpPr/>
          <p:nvPr/>
        </p:nvSpPr>
        <p:spPr>
          <a:xfrm flipH="1">
            <a:off x="533400" y="6056717"/>
            <a:ext cx="376083" cy="3698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6881" r="69246" b="65864"/>
          <a:stretch/>
        </p:blipFill>
        <p:spPr>
          <a:xfrm>
            <a:off x="190608" y="254971"/>
            <a:ext cx="2554112" cy="123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9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7749" y="-311936"/>
            <a:ext cx="5168503" cy="8991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1632" y="275842"/>
            <a:ext cx="5717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6881" r="69246" b="65864"/>
          <a:stretch/>
        </p:blipFill>
        <p:spPr>
          <a:xfrm>
            <a:off x="137652" y="241690"/>
            <a:ext cx="2554112" cy="123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7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12290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8386" y="-295159"/>
            <a:ext cx="5137733" cy="883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5490" y="233033"/>
            <a:ext cx="6305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.A – Tiếng Chuông Lớp Họ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7537" y="6144255"/>
            <a:ext cx="609600" cy="609600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68825" y="-12292"/>
            <a:ext cx="3009901" cy="14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665" y="20104"/>
            <a:ext cx="9144000" cy="6858000"/>
            <a:chOff x="0" y="0"/>
            <a:chExt cx="9144000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37652" y="1524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B89C8E"/>
              </a:clrFrom>
              <a:clrTo>
                <a:srgbClr val="B89C8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6634" y="-321182"/>
            <a:ext cx="5262277" cy="880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7553" y="222821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0" y="-4916"/>
            <a:ext cx="3009901" cy="1430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220" y="222821"/>
            <a:ext cx="9715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666</TotalTime>
  <Words>232</Words>
  <Application>Microsoft Office PowerPoint</Application>
  <PresentationFormat>On-screen Show (4:3)</PresentationFormat>
  <Paragraphs>39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Arial-SGK-TV</vt:lpstr>
      <vt:lpstr>Calibri</vt:lpstr>
      <vt:lpstr>Calibri Light</vt:lpstr>
      <vt:lpstr>HP001 TD 4H</vt:lpstr>
      <vt:lpstr>HP-089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97</cp:revision>
  <dcterms:created xsi:type="dcterms:W3CDTF">2006-08-16T00:00:00Z</dcterms:created>
  <dcterms:modified xsi:type="dcterms:W3CDTF">2020-12-07T13:52:32Z</dcterms:modified>
</cp:coreProperties>
</file>