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75" r:id="rId4"/>
    <p:sldId id="264" r:id="rId5"/>
    <p:sldId id="279" r:id="rId6"/>
    <p:sldId id="278" r:id="rId7"/>
    <p:sldId id="265" r:id="rId8"/>
    <p:sldId id="280" r:id="rId9"/>
    <p:sldId id="281" r:id="rId10"/>
    <p:sldId id="282" r:id="rId11"/>
    <p:sldId id="283" r:id="rId12"/>
    <p:sldId id="266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7" autoAdjust="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24185" r="33388" b="21422"/>
          <a:stretch/>
        </p:blipFill>
        <p:spPr bwMode="auto">
          <a:xfrm>
            <a:off x="1114322" y="3560"/>
            <a:ext cx="6962878" cy="68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1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98" b="75000" l="36384" r="51171">
                        <a14:foregroundMark x1="39678" y1="59766" x2="42387" y2="62240"/>
                        <a14:foregroundMark x1="39751" y1="62109" x2="41362" y2="62500"/>
                        <a14:foregroundMark x1="40630" y1="67318" x2="40996" y2="67839"/>
                        <a14:foregroundMark x1="48902" y1="57422" x2="50878" y2="55599"/>
                        <a14:foregroundMark x1="49268" y1="54948" x2="49780" y2="55990"/>
                        <a14:foregroundMark x1="50000" y1="55990" x2="50220" y2="54688"/>
                        <a14:foregroundMark x1="49488" y1="58203" x2="51025" y2="5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48644" r="48793" b="24454"/>
          <a:stretch/>
        </p:blipFill>
        <p:spPr bwMode="auto">
          <a:xfrm>
            <a:off x="147879" y="1295400"/>
            <a:ext cx="4347921" cy="44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apezoid 8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4641" y="76200"/>
            <a:ext cx="254924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1" y="13766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2" name="Google Shape;6118;p55">
            <a:extLst>
              <a:ext uri="{FF2B5EF4-FFF2-40B4-BE49-F238E27FC236}">
                <a16:creationId xmlns:a16="http://schemas.microsoft.com/office/drawing/2014/main" id="{1CD03348-141D-4E36-BC86-7AB6041699AF}"/>
              </a:ext>
            </a:extLst>
          </p:cNvPr>
          <p:cNvGrpSpPr/>
          <p:nvPr/>
        </p:nvGrpSpPr>
        <p:grpSpPr>
          <a:xfrm>
            <a:off x="5501680" y="2361443"/>
            <a:ext cx="1254907" cy="1243543"/>
            <a:chOff x="1359398" y="3682271"/>
            <a:chExt cx="395296" cy="371966"/>
          </a:xfrm>
        </p:grpSpPr>
        <p:sp>
          <p:nvSpPr>
            <p:cNvPr id="13" name="Google Shape;6119;p55">
              <a:extLst>
                <a:ext uri="{FF2B5EF4-FFF2-40B4-BE49-F238E27FC236}">
                  <a16:creationId xmlns:a16="http://schemas.microsoft.com/office/drawing/2014/main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:a16="http://schemas.microsoft.com/office/drawing/2014/main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:a16="http://schemas.microsoft.com/office/drawing/2014/main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122;p55">
              <a:extLst>
                <a:ext uri="{FF2B5EF4-FFF2-40B4-BE49-F238E27FC236}">
                  <a16:creationId xmlns:a16="http://schemas.microsoft.com/office/drawing/2014/main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6123;p55">
              <a:extLst>
                <a:ext uri="{FF2B5EF4-FFF2-40B4-BE49-F238E27FC236}">
                  <a16:creationId xmlns:a16="http://schemas.microsoft.com/office/drawing/2014/main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6124;p55">
              <a:extLst>
                <a:ext uri="{FF2B5EF4-FFF2-40B4-BE49-F238E27FC236}">
                  <a16:creationId xmlns:a16="http://schemas.microsoft.com/office/drawing/2014/main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125;p55">
              <a:extLst>
                <a:ext uri="{FF2B5EF4-FFF2-40B4-BE49-F238E27FC236}">
                  <a16:creationId xmlns:a16="http://schemas.microsoft.com/office/drawing/2014/main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5500808" y="3937300"/>
            <a:ext cx="1255778" cy="1243543"/>
            <a:chOff x="1908099" y="3682271"/>
            <a:chExt cx="395296" cy="371966"/>
          </a:xfrm>
        </p:grpSpPr>
        <p:sp>
          <p:nvSpPr>
            <p:cNvPr id="21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2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3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4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5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6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7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84801E2-E384-4084-A592-D46D1A31061A}"/>
              </a:ext>
            </a:extLst>
          </p:cNvPr>
          <p:cNvSpPr txBox="1"/>
          <p:nvPr/>
        </p:nvSpPr>
        <p:spPr>
          <a:xfrm>
            <a:off x="6866397" y="2718859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DEBD12-1923-4FBE-B2DC-EA30D491F036}"/>
              </a:ext>
            </a:extLst>
          </p:cNvPr>
          <p:cNvSpPr txBox="1"/>
          <p:nvPr/>
        </p:nvSpPr>
        <p:spPr>
          <a:xfrm>
            <a:off x="6866397" y="4349416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698" b="75000" l="50732" r="66032">
                        <a14:foregroundMark x1="60029" y1="60677" x2="63104" y2="58203"/>
                        <a14:foregroundMark x1="63836" y1="57422" x2="65666" y2="55859"/>
                        <a14:foregroundMark x1="60249" y1="69661" x2="61567" y2="69010"/>
                        <a14:foregroundMark x1="62006" y1="70443" x2="62958" y2="69141"/>
                        <a14:backgroundMark x1="50805" y1="52214" x2="55930" y2="4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48644" r="33891" b="24454"/>
          <a:stretch/>
        </p:blipFill>
        <p:spPr bwMode="auto">
          <a:xfrm>
            <a:off x="43543" y="1143000"/>
            <a:ext cx="4833257" cy="457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rapezoid 8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4641" y="76200"/>
            <a:ext cx="254924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1" y="13766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2" name="Google Shape;6118;p55">
            <a:extLst>
              <a:ext uri="{FF2B5EF4-FFF2-40B4-BE49-F238E27FC236}">
                <a16:creationId xmlns:a16="http://schemas.microsoft.com/office/drawing/2014/main" id="{1CD03348-141D-4E36-BC86-7AB6041699AF}"/>
              </a:ext>
            </a:extLst>
          </p:cNvPr>
          <p:cNvGrpSpPr/>
          <p:nvPr/>
        </p:nvGrpSpPr>
        <p:grpSpPr>
          <a:xfrm>
            <a:off x="5501680" y="2209800"/>
            <a:ext cx="1254907" cy="1243543"/>
            <a:chOff x="1359398" y="3682271"/>
            <a:chExt cx="395296" cy="371966"/>
          </a:xfrm>
        </p:grpSpPr>
        <p:sp>
          <p:nvSpPr>
            <p:cNvPr id="13" name="Google Shape;6119;p55">
              <a:extLst>
                <a:ext uri="{FF2B5EF4-FFF2-40B4-BE49-F238E27FC236}">
                  <a16:creationId xmlns:a16="http://schemas.microsoft.com/office/drawing/2014/main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120;p55">
              <a:extLst>
                <a:ext uri="{FF2B5EF4-FFF2-40B4-BE49-F238E27FC236}">
                  <a16:creationId xmlns:a16="http://schemas.microsoft.com/office/drawing/2014/main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121;p55">
              <a:extLst>
                <a:ext uri="{FF2B5EF4-FFF2-40B4-BE49-F238E27FC236}">
                  <a16:creationId xmlns:a16="http://schemas.microsoft.com/office/drawing/2014/main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122;p55">
              <a:extLst>
                <a:ext uri="{FF2B5EF4-FFF2-40B4-BE49-F238E27FC236}">
                  <a16:creationId xmlns:a16="http://schemas.microsoft.com/office/drawing/2014/main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6123;p55">
              <a:extLst>
                <a:ext uri="{FF2B5EF4-FFF2-40B4-BE49-F238E27FC236}">
                  <a16:creationId xmlns:a16="http://schemas.microsoft.com/office/drawing/2014/main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6124;p55">
              <a:extLst>
                <a:ext uri="{FF2B5EF4-FFF2-40B4-BE49-F238E27FC236}">
                  <a16:creationId xmlns:a16="http://schemas.microsoft.com/office/drawing/2014/main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125;p55">
              <a:extLst>
                <a:ext uri="{FF2B5EF4-FFF2-40B4-BE49-F238E27FC236}">
                  <a16:creationId xmlns:a16="http://schemas.microsoft.com/office/drawing/2014/main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5500808" y="3785657"/>
            <a:ext cx="1255778" cy="1243543"/>
            <a:chOff x="1908099" y="3682271"/>
            <a:chExt cx="395296" cy="371966"/>
          </a:xfrm>
        </p:grpSpPr>
        <p:sp>
          <p:nvSpPr>
            <p:cNvPr id="21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2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3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4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5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6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7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84801E2-E384-4084-A592-D46D1A31061A}"/>
              </a:ext>
            </a:extLst>
          </p:cNvPr>
          <p:cNvSpPr txBox="1"/>
          <p:nvPr/>
        </p:nvSpPr>
        <p:spPr>
          <a:xfrm>
            <a:off x="6866397" y="2567216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DEBD12-1923-4FBE-B2DC-EA30D491F036}"/>
              </a:ext>
            </a:extLst>
          </p:cNvPr>
          <p:cNvSpPr txBox="1"/>
          <p:nvPr/>
        </p:nvSpPr>
        <p:spPr>
          <a:xfrm>
            <a:off x="6866397" y="4197773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5581471"/>
            <a:ext cx="874682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68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546520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7557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1" y="171271"/>
            <a:ext cx="647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26077" r="19543" b="42457"/>
          <a:stretch/>
        </p:blipFill>
        <p:spPr bwMode="auto">
          <a:xfrm>
            <a:off x="102473" y="1907628"/>
            <a:ext cx="8946931" cy="298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33400" y="2000071"/>
            <a:ext cx="8534400" cy="1657529"/>
          </a:xfrm>
          <a:prstGeom prst="wedgeRoundRectCallout">
            <a:avLst>
              <a:gd name="adj1" fmla="val -35010"/>
              <a:gd name="adj2" fmla="val 7702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1" y="4572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1524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               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85750" y="4419600"/>
            <a:ext cx="2856292" cy="23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52600" y="4368424"/>
            <a:ext cx="563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con </a:t>
            </a:r>
            <a:r>
              <a:rPr lang="en-US" sz="4400" b="1" dirty="0" err="1" smtClean="0">
                <a:solidFill>
                  <a:srgbClr val="990033"/>
                </a:solidFill>
                <a:latin typeface=".VnTime" panose="020B7200000000000000" pitchFamily="34" charset="0"/>
              </a:rPr>
              <a:t>cïng</a:t>
            </a:r>
            <a:r>
              <a:rPr lang="en-US" sz="4400" b="1" dirty="0" smtClean="0">
                <a:solidFill>
                  <a:srgbClr val="990033"/>
                </a:solidFill>
                <a:latin typeface=".VnTime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Time" panose="020B7200000000000000" pitchFamily="34" charset="0"/>
              </a:rPr>
              <a:t>gia</a:t>
            </a:r>
            <a:r>
              <a:rPr lang="en-US" sz="4400" b="1" dirty="0" smtClean="0">
                <a:solidFill>
                  <a:srgbClr val="990033"/>
                </a:solidFill>
                <a:latin typeface=".VnTime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Time" panose="020B7200000000000000" pitchFamily="34" charset="0"/>
              </a:rPr>
              <a:t>đinh</a:t>
            </a:r>
            <a:r>
              <a:rPr lang="en-US" sz="4400" b="1" dirty="0" smtClean="0">
                <a:solidFill>
                  <a:srgbClr val="990033"/>
                </a:solidFill>
                <a:latin typeface=".VnTime" panose="020B72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/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h¹nh </a:t>
            </a:r>
            <a:r>
              <a:rPr lang="en-US" sz="4400" b="1" dirty="0" err="1">
                <a:solidFill>
                  <a:srgbClr val="990033"/>
                </a:solidFill>
                <a:latin typeface=".VnTime" panose="020B7200000000000000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Time" panose="020B7200000000000000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152400"/>
            <a:ext cx="906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vi-VN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36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6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i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Mai</a:t>
            </a:r>
            <a:endParaRPr lang="vi-VN" sz="3600" b="1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8700" y="1455175"/>
            <a:ext cx="7200900" cy="2254250"/>
          </a:xfrm>
          <a:prstGeom prst="rect">
            <a:avLst/>
          </a:prstGeom>
          <a:ln>
            <a:solidFill>
              <a:srgbClr val="C0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39810" y="-633983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4800" y="234633"/>
            <a:ext cx="3016827" cy="59809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25869"/>
            <a:ext cx="8603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" t="2214" r="3253" b="2955"/>
          <a:stretch/>
        </p:blipFill>
        <p:spPr>
          <a:xfrm>
            <a:off x="2362200" y="118055"/>
            <a:ext cx="6727207" cy="5368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096000"/>
            <a:ext cx="90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686800" cy="3687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HS.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528455" cy="1196180"/>
          </a:xfrm>
        </p:spPr>
        <p:txBody>
          <a:bodyPr>
            <a:noAutofit/>
          </a:bodyPr>
          <a:lstStyle/>
          <a:p>
            <a:r>
              <a:rPr lang="en-US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590800" y="1295400"/>
            <a:ext cx="3300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6" name="Xuân Nghi – Nắng Sớ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4055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4641" y="76200"/>
            <a:ext cx="2549241" cy="83820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1" y="13766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72" b="52604" l="28624" r="43704">
                        <a14:foregroundMark x1="41654" y1="33724" x2="41654" y2="33724"/>
                        <a14:foregroundMark x1="41654" y1="33724" x2="43265" y2="3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26339" r="56335" b="46993"/>
          <a:stretch/>
        </p:blipFill>
        <p:spPr bwMode="auto">
          <a:xfrm>
            <a:off x="228600" y="1447800"/>
            <a:ext cx="44889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oogle Shape;6118;p55">
            <a:extLst>
              <a:ext uri="{FF2B5EF4-FFF2-40B4-BE49-F238E27FC236}">
                <a16:creationId xmlns:a16="http://schemas.microsoft.com/office/drawing/2014/main" id="{1CD03348-141D-4E36-BC86-7AB6041699AF}"/>
              </a:ext>
            </a:extLst>
          </p:cNvPr>
          <p:cNvGrpSpPr/>
          <p:nvPr/>
        </p:nvGrpSpPr>
        <p:grpSpPr>
          <a:xfrm>
            <a:off x="5501680" y="2590800"/>
            <a:ext cx="1254907" cy="1243543"/>
            <a:chOff x="1359398" y="3682271"/>
            <a:chExt cx="395296" cy="371966"/>
          </a:xfrm>
        </p:grpSpPr>
        <p:sp>
          <p:nvSpPr>
            <p:cNvPr id="10" name="Google Shape;6119;p55">
              <a:extLst>
                <a:ext uri="{FF2B5EF4-FFF2-40B4-BE49-F238E27FC236}">
                  <a16:creationId xmlns:a16="http://schemas.microsoft.com/office/drawing/2014/main" id="{25411237-2F8A-401F-95A3-81A7655A8F4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6120;p55">
              <a:extLst>
                <a:ext uri="{FF2B5EF4-FFF2-40B4-BE49-F238E27FC236}">
                  <a16:creationId xmlns:a16="http://schemas.microsoft.com/office/drawing/2014/main" id="{2DBC6404-51A6-4107-98E3-59EEBDA3D6F0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6121;p55">
              <a:extLst>
                <a:ext uri="{FF2B5EF4-FFF2-40B4-BE49-F238E27FC236}">
                  <a16:creationId xmlns:a16="http://schemas.microsoft.com/office/drawing/2014/main" id="{8F83F128-F39C-4269-87AD-AE8B1F55DC50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122;p55">
              <a:extLst>
                <a:ext uri="{FF2B5EF4-FFF2-40B4-BE49-F238E27FC236}">
                  <a16:creationId xmlns:a16="http://schemas.microsoft.com/office/drawing/2014/main" id="{3042FDA0-B85F-4B55-9D1E-4D2655EC23F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123;p55">
              <a:extLst>
                <a:ext uri="{FF2B5EF4-FFF2-40B4-BE49-F238E27FC236}">
                  <a16:creationId xmlns:a16="http://schemas.microsoft.com/office/drawing/2014/main" id="{56C717B6-C5AA-4928-95C2-309D0883100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124;p55">
              <a:extLst>
                <a:ext uri="{FF2B5EF4-FFF2-40B4-BE49-F238E27FC236}">
                  <a16:creationId xmlns:a16="http://schemas.microsoft.com/office/drawing/2014/main" id="{A20F4D10-CB1B-43DC-859B-7A37C130167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125;p55">
              <a:extLst>
                <a:ext uri="{FF2B5EF4-FFF2-40B4-BE49-F238E27FC236}">
                  <a16:creationId xmlns:a16="http://schemas.microsoft.com/office/drawing/2014/main" id="{F1920971-FA95-4445-9D56-E0DB24C14B3F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oogle Shape;6126;p55">
            <a:extLst>
              <a:ext uri="{FF2B5EF4-FFF2-40B4-BE49-F238E27FC236}">
                <a16:creationId xmlns:a16="http://schemas.microsoft.com/office/drawing/2014/main" id="{0E771818-A141-455B-AB9C-BD33C03661BE}"/>
              </a:ext>
            </a:extLst>
          </p:cNvPr>
          <p:cNvGrpSpPr/>
          <p:nvPr/>
        </p:nvGrpSpPr>
        <p:grpSpPr>
          <a:xfrm>
            <a:off x="5500808" y="4166657"/>
            <a:ext cx="1255778" cy="1243543"/>
            <a:chOff x="1908099" y="3682271"/>
            <a:chExt cx="395296" cy="371966"/>
          </a:xfrm>
        </p:grpSpPr>
        <p:sp>
          <p:nvSpPr>
            <p:cNvPr id="18" name="Google Shape;6127;p55">
              <a:extLst>
                <a:ext uri="{FF2B5EF4-FFF2-40B4-BE49-F238E27FC236}">
                  <a16:creationId xmlns:a16="http://schemas.microsoft.com/office/drawing/2014/main" id="{49AF1630-761B-4873-A21C-1F12A3C6293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9" name="Google Shape;6128;p55">
              <a:extLst>
                <a:ext uri="{FF2B5EF4-FFF2-40B4-BE49-F238E27FC236}">
                  <a16:creationId xmlns:a16="http://schemas.microsoft.com/office/drawing/2014/main" id="{877147C6-1C94-4E65-922B-AD33A865CC6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0" name="Google Shape;6129;p55">
              <a:extLst>
                <a:ext uri="{FF2B5EF4-FFF2-40B4-BE49-F238E27FC236}">
                  <a16:creationId xmlns:a16="http://schemas.microsoft.com/office/drawing/2014/main" id="{689D379B-8AEE-4F55-93A3-BB4C97CE95A5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1" name="Google Shape;6130;p55">
              <a:extLst>
                <a:ext uri="{FF2B5EF4-FFF2-40B4-BE49-F238E27FC236}">
                  <a16:creationId xmlns:a16="http://schemas.microsoft.com/office/drawing/2014/main" id="{BB00D3C2-0936-4143-99A8-33637C05269A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2" name="Google Shape;6131;p55">
              <a:extLst>
                <a:ext uri="{FF2B5EF4-FFF2-40B4-BE49-F238E27FC236}">
                  <a16:creationId xmlns:a16="http://schemas.microsoft.com/office/drawing/2014/main" id="{9150C19D-2B80-4537-A1AE-3BDE04348712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3" name="Google Shape;6132;p55">
              <a:extLst>
                <a:ext uri="{FF2B5EF4-FFF2-40B4-BE49-F238E27FC236}">
                  <a16:creationId xmlns:a16="http://schemas.microsoft.com/office/drawing/2014/main" id="{EF51192E-4B6C-44A5-ADA2-A0824F7BD9C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24" name="Google Shape;6133;p55">
              <a:extLst>
                <a:ext uri="{FF2B5EF4-FFF2-40B4-BE49-F238E27FC236}">
                  <a16:creationId xmlns:a16="http://schemas.microsoft.com/office/drawing/2014/main" id="{AB88A70D-DEB3-4B1B-95BB-010E042F2BD1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84801E2-E384-4084-A592-D46D1A31061A}"/>
              </a:ext>
            </a:extLst>
          </p:cNvPr>
          <p:cNvSpPr txBox="1"/>
          <p:nvPr/>
        </p:nvSpPr>
        <p:spPr>
          <a:xfrm>
            <a:off x="6866397" y="2948216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DEBD12-1923-4FBE-B2DC-EA30D491F036}"/>
              </a:ext>
            </a:extLst>
          </p:cNvPr>
          <p:cNvSpPr txBox="1"/>
          <p:nvPr/>
        </p:nvSpPr>
        <p:spPr>
          <a:xfrm>
            <a:off x="6866397" y="4578773"/>
            <a:ext cx="182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23" b="52734" l="43704" r="58199">
                        <a14:foregroundMark x1="55857" y1="33333" x2="57687" y2="33203"/>
                        <a14:foregroundMark x1="56881" y1="32943" x2="57394" y2="31641"/>
                        <a14:foregroundMark x1="52196" y1="35156" x2="54173" y2="36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74" t="26340" r="41444" b="47154"/>
          <a:stretch/>
        </p:blipFill>
        <p:spPr bwMode="auto">
          <a:xfrm>
            <a:off x="76200" y="1524000"/>
            <a:ext cx="4636532" cy="46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rapezoid 9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4641" y="76200"/>
            <a:ext cx="254924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1" y="13766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31" name="Google Shape;6118;p55">
            <a:extLst>
              <a:ext uri="{FF2B5EF4-FFF2-40B4-BE49-F238E27FC236}">
                <a16:creationId xmlns:a16="http://schemas.microsoft.com/office/drawing/2014/main" id="{C2D6CFE9-AF3C-4840-BD7C-52E2D24EBFAD}"/>
              </a:ext>
            </a:extLst>
          </p:cNvPr>
          <p:cNvGrpSpPr/>
          <p:nvPr/>
        </p:nvGrpSpPr>
        <p:grpSpPr>
          <a:xfrm>
            <a:off x="5030286" y="2325266"/>
            <a:ext cx="1560451" cy="1432877"/>
            <a:chOff x="1359398" y="3682271"/>
            <a:chExt cx="395296" cy="371966"/>
          </a:xfrm>
        </p:grpSpPr>
        <p:sp>
          <p:nvSpPr>
            <p:cNvPr id="32" name="Google Shape;6119;p55">
              <a:extLst>
                <a:ext uri="{FF2B5EF4-FFF2-40B4-BE49-F238E27FC236}">
                  <a16:creationId xmlns:a16="http://schemas.microsoft.com/office/drawing/2014/main" id="{0565829B-5E09-4D4F-91CD-02C5DAB72F3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6120;p55">
              <a:extLst>
                <a:ext uri="{FF2B5EF4-FFF2-40B4-BE49-F238E27FC236}">
                  <a16:creationId xmlns:a16="http://schemas.microsoft.com/office/drawing/2014/main" id="{60E6E225-348B-4BE0-9BF5-7CC648B5A7F3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121;p55">
              <a:extLst>
                <a:ext uri="{FF2B5EF4-FFF2-40B4-BE49-F238E27FC236}">
                  <a16:creationId xmlns:a16="http://schemas.microsoft.com/office/drawing/2014/main" id="{F7B27B98-8D99-4943-9C7F-1BAD9F9C6F9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122;p55">
              <a:extLst>
                <a:ext uri="{FF2B5EF4-FFF2-40B4-BE49-F238E27FC236}">
                  <a16:creationId xmlns:a16="http://schemas.microsoft.com/office/drawing/2014/main" id="{1563E21E-05CA-4FDA-BF98-E336C6665D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123;p55">
              <a:extLst>
                <a:ext uri="{FF2B5EF4-FFF2-40B4-BE49-F238E27FC236}">
                  <a16:creationId xmlns:a16="http://schemas.microsoft.com/office/drawing/2014/main" id="{67229ECD-1A02-4548-8383-3E5C0F29739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6124;p55">
              <a:extLst>
                <a:ext uri="{FF2B5EF4-FFF2-40B4-BE49-F238E27FC236}">
                  <a16:creationId xmlns:a16="http://schemas.microsoft.com/office/drawing/2014/main" id="{679F5918-5817-4C8F-B003-A09FD830EFD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125;p55">
              <a:extLst>
                <a:ext uri="{FF2B5EF4-FFF2-40B4-BE49-F238E27FC236}">
                  <a16:creationId xmlns:a16="http://schemas.microsoft.com/office/drawing/2014/main" id="{8FBA69F0-0E9E-4461-B661-2CC2B3140C38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Google Shape;6126;p55">
            <a:extLst>
              <a:ext uri="{FF2B5EF4-FFF2-40B4-BE49-F238E27FC236}">
                <a16:creationId xmlns:a16="http://schemas.microsoft.com/office/drawing/2014/main" id="{63AC7A08-68BA-49A2-9A4A-A45AB48C639B}"/>
              </a:ext>
            </a:extLst>
          </p:cNvPr>
          <p:cNvGrpSpPr/>
          <p:nvPr/>
        </p:nvGrpSpPr>
        <p:grpSpPr>
          <a:xfrm>
            <a:off x="5029200" y="3901123"/>
            <a:ext cx="1561535" cy="1432877"/>
            <a:chOff x="1908099" y="3682271"/>
            <a:chExt cx="395296" cy="371966"/>
          </a:xfrm>
        </p:grpSpPr>
        <p:sp>
          <p:nvSpPr>
            <p:cNvPr id="40" name="Google Shape;6127;p55">
              <a:extLst>
                <a:ext uri="{FF2B5EF4-FFF2-40B4-BE49-F238E27FC236}">
                  <a16:creationId xmlns:a16="http://schemas.microsoft.com/office/drawing/2014/main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1" name="Google Shape;6128;p55">
              <a:extLst>
                <a:ext uri="{FF2B5EF4-FFF2-40B4-BE49-F238E27FC236}">
                  <a16:creationId xmlns:a16="http://schemas.microsoft.com/office/drawing/2014/main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2" name="Google Shape;6129;p55">
              <a:extLst>
                <a:ext uri="{FF2B5EF4-FFF2-40B4-BE49-F238E27FC236}">
                  <a16:creationId xmlns:a16="http://schemas.microsoft.com/office/drawing/2014/main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3" name="Google Shape;6130;p55">
              <a:extLst>
                <a:ext uri="{FF2B5EF4-FFF2-40B4-BE49-F238E27FC236}">
                  <a16:creationId xmlns:a16="http://schemas.microsoft.com/office/drawing/2014/main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4" name="Google Shape;6131;p55">
              <a:extLst>
                <a:ext uri="{FF2B5EF4-FFF2-40B4-BE49-F238E27FC236}">
                  <a16:creationId xmlns:a16="http://schemas.microsoft.com/office/drawing/2014/main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5" name="Google Shape;6132;p55">
              <a:extLst>
                <a:ext uri="{FF2B5EF4-FFF2-40B4-BE49-F238E27FC236}">
                  <a16:creationId xmlns:a16="http://schemas.microsoft.com/office/drawing/2014/main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6" name="Google Shape;6133;p55">
              <a:extLst>
                <a:ext uri="{FF2B5EF4-FFF2-40B4-BE49-F238E27FC236}">
                  <a16:creationId xmlns:a16="http://schemas.microsoft.com/office/drawing/2014/main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C95779A-EF7D-4FC6-BA6A-9BE52AB625DC}"/>
              </a:ext>
            </a:extLst>
          </p:cNvPr>
          <p:cNvSpPr txBox="1"/>
          <p:nvPr/>
        </p:nvSpPr>
        <p:spPr>
          <a:xfrm>
            <a:off x="6804166" y="2773750"/>
            <a:ext cx="226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C73FA5-B1B4-4176-BDBF-24F68634C15B}"/>
              </a:ext>
            </a:extLst>
          </p:cNvPr>
          <p:cNvSpPr txBox="1"/>
          <p:nvPr/>
        </p:nvSpPr>
        <p:spPr>
          <a:xfrm>
            <a:off x="6804166" y="4404307"/>
            <a:ext cx="226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23" b="52865" l="58419" r="73060">
                        <a14:foregroundMark x1="60395" y1="44661" x2="64202" y2="43099"/>
                        <a14:foregroundMark x1="62738" y1="41406" x2="64348" y2="42188"/>
                        <a14:foregroundMark x1="62738" y1="45573" x2="64348" y2="44792"/>
                        <a14:foregroundMark x1="62518" y1="30339" x2="65081" y2="27734"/>
                        <a14:foregroundMark x1="64348" y1="29036" x2="64934" y2="30469"/>
                        <a14:foregroundMark x1="70717" y1="32943" x2="72767" y2="33724"/>
                        <a14:foregroundMark x1="71449" y1="31641" x2="72767" y2="32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95" t="26340" r="26462" b="47154"/>
          <a:stretch/>
        </p:blipFill>
        <p:spPr bwMode="auto">
          <a:xfrm>
            <a:off x="152400" y="1513114"/>
            <a:ext cx="4953000" cy="484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rapezoid 8"/>
          <p:cNvSpPr/>
          <p:nvPr/>
        </p:nvSpPr>
        <p:spPr>
          <a:xfrm rot="16200000">
            <a:off x="675273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4641" y="76200"/>
            <a:ext cx="254924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1" y="13766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30" name="Google Shape;6118;p55">
            <a:extLst>
              <a:ext uri="{FF2B5EF4-FFF2-40B4-BE49-F238E27FC236}">
                <a16:creationId xmlns:a16="http://schemas.microsoft.com/office/drawing/2014/main" id="{C2D6CFE9-AF3C-4840-BD7C-52E2D24EBFAD}"/>
              </a:ext>
            </a:extLst>
          </p:cNvPr>
          <p:cNvGrpSpPr/>
          <p:nvPr/>
        </p:nvGrpSpPr>
        <p:grpSpPr>
          <a:xfrm>
            <a:off x="5030286" y="2401466"/>
            <a:ext cx="1560451" cy="1432877"/>
            <a:chOff x="1359398" y="3682271"/>
            <a:chExt cx="395296" cy="371966"/>
          </a:xfrm>
        </p:grpSpPr>
        <p:sp>
          <p:nvSpPr>
            <p:cNvPr id="31" name="Google Shape;6119;p55">
              <a:extLst>
                <a:ext uri="{FF2B5EF4-FFF2-40B4-BE49-F238E27FC236}">
                  <a16:creationId xmlns:a16="http://schemas.microsoft.com/office/drawing/2014/main" id="{0565829B-5E09-4D4F-91CD-02C5DAB72F31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120;p55">
              <a:extLst>
                <a:ext uri="{FF2B5EF4-FFF2-40B4-BE49-F238E27FC236}">
                  <a16:creationId xmlns:a16="http://schemas.microsoft.com/office/drawing/2014/main" id="{60E6E225-348B-4BE0-9BF5-7CC648B5A7F3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6121;p55">
              <a:extLst>
                <a:ext uri="{FF2B5EF4-FFF2-40B4-BE49-F238E27FC236}">
                  <a16:creationId xmlns:a16="http://schemas.microsoft.com/office/drawing/2014/main" id="{F7B27B98-8D99-4943-9C7F-1BAD9F9C6F92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122;p55">
              <a:extLst>
                <a:ext uri="{FF2B5EF4-FFF2-40B4-BE49-F238E27FC236}">
                  <a16:creationId xmlns:a16="http://schemas.microsoft.com/office/drawing/2014/main" id="{1563E21E-05CA-4FDA-BF98-E336C6665D93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123;p55">
              <a:extLst>
                <a:ext uri="{FF2B5EF4-FFF2-40B4-BE49-F238E27FC236}">
                  <a16:creationId xmlns:a16="http://schemas.microsoft.com/office/drawing/2014/main" id="{67229ECD-1A02-4548-8383-3E5C0F29739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124;p55">
              <a:extLst>
                <a:ext uri="{FF2B5EF4-FFF2-40B4-BE49-F238E27FC236}">
                  <a16:creationId xmlns:a16="http://schemas.microsoft.com/office/drawing/2014/main" id="{679F5918-5817-4C8F-B003-A09FD830EFD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6125;p55">
              <a:extLst>
                <a:ext uri="{FF2B5EF4-FFF2-40B4-BE49-F238E27FC236}">
                  <a16:creationId xmlns:a16="http://schemas.microsoft.com/office/drawing/2014/main" id="{8FBA69F0-0E9E-4461-B661-2CC2B3140C38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6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oogle Shape;6126;p55">
            <a:extLst>
              <a:ext uri="{FF2B5EF4-FFF2-40B4-BE49-F238E27FC236}">
                <a16:creationId xmlns:a16="http://schemas.microsoft.com/office/drawing/2014/main" id="{63AC7A08-68BA-49A2-9A4A-A45AB48C639B}"/>
              </a:ext>
            </a:extLst>
          </p:cNvPr>
          <p:cNvGrpSpPr/>
          <p:nvPr/>
        </p:nvGrpSpPr>
        <p:grpSpPr>
          <a:xfrm>
            <a:off x="5029200" y="3977323"/>
            <a:ext cx="1561535" cy="1432877"/>
            <a:chOff x="1908099" y="3682271"/>
            <a:chExt cx="395296" cy="371966"/>
          </a:xfrm>
        </p:grpSpPr>
        <p:sp>
          <p:nvSpPr>
            <p:cNvPr id="39" name="Google Shape;6127;p55">
              <a:extLst>
                <a:ext uri="{FF2B5EF4-FFF2-40B4-BE49-F238E27FC236}">
                  <a16:creationId xmlns:a16="http://schemas.microsoft.com/office/drawing/2014/main" id="{2C8A9B3E-AF8C-4465-AA17-54E0848C4BB3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0" name="Google Shape;6128;p55">
              <a:extLst>
                <a:ext uri="{FF2B5EF4-FFF2-40B4-BE49-F238E27FC236}">
                  <a16:creationId xmlns:a16="http://schemas.microsoft.com/office/drawing/2014/main" id="{3ADF2559-D940-435B-A02A-646B4049D35E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1" name="Google Shape;6129;p55">
              <a:extLst>
                <a:ext uri="{FF2B5EF4-FFF2-40B4-BE49-F238E27FC236}">
                  <a16:creationId xmlns:a16="http://schemas.microsoft.com/office/drawing/2014/main" id="{268B292A-E246-4862-B4F5-3EE40CC6C6B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2" name="Google Shape;6130;p55">
              <a:extLst>
                <a:ext uri="{FF2B5EF4-FFF2-40B4-BE49-F238E27FC236}">
                  <a16:creationId xmlns:a16="http://schemas.microsoft.com/office/drawing/2014/main" id="{3B7ECC20-198A-434D-AEAA-82A81D4CCA2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3" name="Google Shape;6131;p55">
              <a:extLst>
                <a:ext uri="{FF2B5EF4-FFF2-40B4-BE49-F238E27FC236}">
                  <a16:creationId xmlns:a16="http://schemas.microsoft.com/office/drawing/2014/main" id="{4427D275-1EE9-4D63-9952-94480B30FA34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4" name="Google Shape;6132;p55">
              <a:extLst>
                <a:ext uri="{FF2B5EF4-FFF2-40B4-BE49-F238E27FC236}">
                  <a16:creationId xmlns:a16="http://schemas.microsoft.com/office/drawing/2014/main" id="{C340EF9D-2A24-4857-942C-832E5B12D80C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5" name="Google Shape;6133;p55">
              <a:extLst>
                <a:ext uri="{FF2B5EF4-FFF2-40B4-BE49-F238E27FC236}">
                  <a16:creationId xmlns:a16="http://schemas.microsoft.com/office/drawing/2014/main" id="{169CF26A-ECA4-461C-B8AE-281B104D814C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C95779A-EF7D-4FC6-BA6A-9BE52AB625DC}"/>
              </a:ext>
            </a:extLst>
          </p:cNvPr>
          <p:cNvSpPr txBox="1"/>
          <p:nvPr/>
        </p:nvSpPr>
        <p:spPr>
          <a:xfrm>
            <a:off x="6804166" y="2849950"/>
            <a:ext cx="226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c</a:t>
            </a:r>
            <a:r>
              <a:rPr lang="vi-VN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ư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ời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C73FA5-B1B4-4176-BDBF-24F68634C15B}"/>
              </a:ext>
            </a:extLst>
          </p:cNvPr>
          <p:cNvSpPr txBox="1"/>
          <p:nvPr/>
        </p:nvSpPr>
        <p:spPr>
          <a:xfrm>
            <a:off x="6804166" y="4480507"/>
            <a:ext cx="226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Mặt</a:t>
            </a:r>
            <a:r>
              <a:rPr lang="en-GB" sz="2800" b="1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GB" sz="2800" b="1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mếu</a:t>
            </a:r>
            <a:endParaRPr lang="en-GB" sz="2800" b="1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5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363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.VnTime</vt:lpstr>
      <vt:lpstr>Arial</vt:lpstr>
      <vt:lpstr>Arial-SGK-TV</vt:lpstr>
      <vt:lpstr>Calibri</vt:lpstr>
      <vt:lpstr>HP001 TD 4H</vt:lpstr>
      <vt:lpstr>HP-089</vt:lpstr>
      <vt:lpstr>iCiel Cadena</vt:lpstr>
      <vt:lpstr>iCiel Cucho Bold</vt:lpstr>
      <vt:lpstr>Times New Roman</vt:lpstr>
      <vt:lpstr>Office Theme</vt:lpstr>
      <vt:lpstr>PowerPoint Presentation</vt:lpstr>
      <vt:lpstr>PowerPoint Presentation</vt:lpstr>
      <vt:lpstr>PowerPoint Presentation</vt:lpstr>
      <vt:lpstr>Khám phá</vt:lpstr>
      <vt:lpstr>Kết luận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33</cp:revision>
  <dcterms:created xsi:type="dcterms:W3CDTF">2006-08-16T00:00:00Z</dcterms:created>
  <dcterms:modified xsi:type="dcterms:W3CDTF">2021-06-06T08:15:43Z</dcterms:modified>
</cp:coreProperties>
</file>