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92" r:id="rId3"/>
    <p:sldMasterId id="2147483704" r:id="rId4"/>
    <p:sldMasterId id="2147483728" r:id="rId5"/>
  </p:sldMasterIdLst>
  <p:notesMasterIdLst>
    <p:notesMasterId r:id="rId18"/>
  </p:notesMasterIdLst>
  <p:sldIdLst>
    <p:sldId id="289" r:id="rId6"/>
    <p:sldId id="292" r:id="rId7"/>
    <p:sldId id="290" r:id="rId8"/>
    <p:sldId id="257" r:id="rId9"/>
    <p:sldId id="286" r:id="rId10"/>
    <p:sldId id="285" r:id="rId11"/>
    <p:sldId id="266" r:id="rId12"/>
    <p:sldId id="268" r:id="rId13"/>
    <p:sldId id="298" r:id="rId14"/>
    <p:sldId id="296" r:id="rId15"/>
    <p:sldId id="297" r:id="rId16"/>
    <p:sldId id="293" r:id="rId17"/>
  </p:sldIdLst>
  <p:sldSz cx="9144000" cy="5143500" type="screen16x9"/>
  <p:notesSz cx="6858000" cy="9144000"/>
  <p:custDataLst>
    <p:tags r:id="rId19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3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9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  <a:pPr algn="r"/>
              <a:t>3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06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C4E56-BD44-4A9D-9FF6-6D0AE4E6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06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214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3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8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23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46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1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72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30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17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29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64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74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51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23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023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104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92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02865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70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89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523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3554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1513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322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2248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65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202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921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17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43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297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132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225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747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7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461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278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7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624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B23F0-467C-4859-B005-52F79590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0DFE2-AA91-4A67-8CAF-91FE5A7A13CF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4C0E6-B2C8-4362-BEAA-E638060F3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F6463-A08C-473F-8D85-8077E8D5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B9C7-DA24-4A63-AE5F-F30EF41A8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213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95F56-6E7C-4A06-8202-0B6CD5811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C5775-BA01-4F94-98A7-CFDA7B8308D5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CDB8F-F165-43B7-A035-DD589C5F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3884A-1732-4EC7-8D78-91DFE40DB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FCC32-DA28-4BBC-B819-DE9A9C58B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800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B3BC7-7085-49A1-8EA2-B68DA6698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BDF9A-3FF9-44D6-A2F0-87E90549D8A7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ABE9A-C7B6-4AE9-A22F-B13A761F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D79F3-0A0C-48AE-A6A7-BF0249CF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13EE5-D4EA-4095-8337-BAD563D42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208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0ED0B2-5F68-456B-B31F-19F0FFD93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BAAC-539E-4DBF-8772-C314D383D8C3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03B09D-E6CF-42CA-8FE5-85F84ED9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BE8641-8D11-4B5C-BE7A-A5AFFDD2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BD360-BEB6-4A65-97C6-908692A89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972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ECA6EF6-6E28-4D29-AC8F-769C7084D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0B84B-48A5-46CD-95D7-A792D418526E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8B15146-EDB6-47A4-B37B-E3D07F73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AADC77-FDC8-4010-BDCA-7A2DA93EC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25B4B-FB82-449A-9B73-01356A6C2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520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06E08DF-7BE2-4DDD-86B3-DE2D4E60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F9B68-DAEC-4F3B-94AB-6CE67BD5C569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4E8A946-E691-4D34-8B54-2E961B68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FB01BB1-7CFB-469E-B5CB-A6A07AC2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89EF9-F3DE-427A-8497-52B2D8CDF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8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A37BB1D-519D-4384-B85C-9C41893E1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15B1E-D786-4497-A88C-ED044B75B0FE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9E7BBB-7D0B-4683-9E14-2E57526C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EB3B0A4-34FE-4240-8C96-8714984E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21449-5AAD-4195-91C8-FF05C5574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349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700BE6-B8BE-4E1A-B3FE-60A9CFAD1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9AA5B-BA1E-4B1B-AA8E-9BFEC0F8EE3B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DBB34F-B0E1-4738-B6F4-A1AB10BCC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ECDBE9-0CD6-4D0B-9913-BE0E60702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6B008-8669-453C-ACC4-1363CC95B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573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245F6B-360A-4739-8AFF-B8F42E7C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A69AD-91FC-4688-886B-3BE988B9BCE3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EAEF78-D3BB-4D84-A25F-F87DA206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E12851-667B-45A4-AB99-419E7885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04FC-C493-437E-B839-6D6EE575B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957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BB45A-1C8E-4A9A-82CD-3EF8A586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23B35-F4FC-410C-BDE3-639624BB5371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FFFEF-31D6-4D23-BDAD-258BADB1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B37C5-F7A5-4537-9C0E-D4AD6A2AA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926FE-3F0B-47AE-9EA2-32E425215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44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FF219-4A25-4DA5-AEEB-4707775A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051B-A84F-44CD-B5F0-C786BE5B0C35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D61D5-9CF2-4933-83E7-FCBC4274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61BE4-C90C-4FD1-8CA6-EFD3D5BD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F986F-C37E-4002-BB3F-8133DBBC4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21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039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3288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9169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2342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10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7587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1073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5016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4613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3335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6140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07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4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4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727" r:id="rId8"/>
    <p:sldLayoutId id="2147483719" r:id="rId9"/>
    <p:sldLayoutId id="2147483669" r:id="rId10"/>
    <p:sldLayoutId id="2147483670" r:id="rId11"/>
    <p:sldLayoutId id="2147483671" r:id="rId12"/>
    <p:sldLayoutId id="2147483672" r:id="rId13"/>
    <p:sldLayoutId id="214748374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3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721" r:id="rId3"/>
    <p:sldLayoutId id="2147483717" r:id="rId4"/>
    <p:sldLayoutId id="2147483716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72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1" r:id="rId21"/>
    <p:sldLayoutId id="2147483726" r:id="rId22"/>
    <p:sldLayoutId id="2147483724" r:id="rId23"/>
    <p:sldLayoutId id="2147483722" r:id="rId24"/>
    <p:sldLayoutId id="2147483718" r:id="rId25"/>
    <p:sldLayoutId id="2147483660" r:id="rId2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EFDCC-7BD0-4E70-89DE-1B8CDDB1CD0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25" r:id="rId8"/>
    <p:sldLayoutId id="2147483723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ED86D67-1DAE-4DCF-9388-513CFB5BB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05AC130-EDAC-427B-8F46-3BFCA7ED91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45499-BA14-4A43-8C23-A9714BCAE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8BBC23-4D8B-4AA6-BEA0-3DD65308B862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AE397-3952-408B-A66A-D90FD4C52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AE90-2D8C-4228-AB8A-444C7803A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BF1E59-37A1-46FB-A434-D6F8C850C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37D59-5EDB-4C39-B697-625748F703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1DC1F-5561-484E-AB46-68C682854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13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68" y="6390"/>
            <a:ext cx="8272165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5" y="-328155"/>
            <a:ext cx="8684164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9" y="2982344"/>
            <a:ext cx="8276394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13" y="3569160"/>
            <a:ext cx="4467464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363125" y="1687470"/>
            <a:ext cx="4387756" cy="12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1554009"/>
            <a:ext cx="2851226" cy="42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87418" y="102872"/>
            <a:ext cx="1444355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14300" y="-304694"/>
            <a:ext cx="1714500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202897" y="1735799"/>
            <a:ext cx="6739079" cy="3236251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539" latinLnBrk="0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</a:t>
            </a:r>
          </a:p>
          <a:p>
            <a:pPr algn="ctr" defTabSz="1094539" latinLnBrk="0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092773" y="2785522"/>
            <a:ext cx="4879544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6" tIns="54743" rIns="109486" bIns="54743" anchor="ctr"/>
          <a:lstStyle/>
          <a:p>
            <a:pPr algn="ctr" defTabSz="1459575" latinLnBrk="0"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43850" y="440055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5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7"/>
    </mc:Choice>
    <mc:Fallback xmlns="">
      <p:transition spd="slow" advTm="10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.jpg"/>
          <p:cNvPicPr>
            <a:picLocks noChangeAspect="1"/>
          </p:cNvPicPr>
          <p:nvPr/>
        </p:nvPicPr>
        <p:blipFill>
          <a:blip r:embed="rId2"/>
          <a:srcRect t="16666" b="51389"/>
          <a:stretch>
            <a:fillRect/>
          </a:stretch>
        </p:blipFill>
        <p:spPr>
          <a:xfrm>
            <a:off x="1643042" y="214296"/>
            <a:ext cx="5857916" cy="435771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92F9742-C3F9-4310-90C2-7B98DA90936E}"/>
              </a:ext>
            </a:extLst>
          </p:cNvPr>
          <p:cNvSpPr/>
          <p:nvPr/>
        </p:nvSpPr>
        <p:spPr>
          <a:xfrm>
            <a:off x="2214546" y="4071948"/>
            <a:ext cx="434320" cy="4244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5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.jpg"/>
          <p:cNvPicPr>
            <a:picLocks noChangeAspect="1"/>
          </p:cNvPicPr>
          <p:nvPr/>
        </p:nvPicPr>
        <p:blipFill>
          <a:blip r:embed="rId2"/>
          <a:srcRect t="48611"/>
          <a:stretch>
            <a:fillRect/>
          </a:stretch>
        </p:blipFill>
        <p:spPr>
          <a:xfrm>
            <a:off x="1428728" y="285734"/>
            <a:ext cx="6504719" cy="457203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92F9742-C3F9-4310-90C2-7B98DA90936E}"/>
              </a:ext>
            </a:extLst>
          </p:cNvPr>
          <p:cNvSpPr/>
          <p:nvPr/>
        </p:nvSpPr>
        <p:spPr>
          <a:xfrm>
            <a:off x="2285984" y="3000377"/>
            <a:ext cx="285752" cy="2143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89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728" y="-92546"/>
            <a:ext cx="9289032" cy="5143500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827584" y="1059582"/>
            <a:ext cx="7772400" cy="236589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Ôn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lại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bài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học</a:t>
            </a:r>
            <a:b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>- Xem trước các bài sau: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Luyện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tập</a:t>
            </a:r>
            <a:b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>(Tiết 2)</a:t>
            </a:r>
            <a:br>
              <a:rPr lang="zh-CN" altLang="en-US" b="1" dirty="0">
                <a:latin typeface="UTM Avo" pitchFamily="18" charset="0"/>
                <a:cs typeface="Arial" panose="020B0604020202020204" pitchFamily="34" charset="0"/>
              </a:rPr>
            </a:br>
            <a:endParaRPr lang="en-US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4" name="文本框 62"/>
          <p:cNvSpPr txBox="1"/>
          <p:nvPr/>
        </p:nvSpPr>
        <p:spPr bwMode="auto">
          <a:xfrm>
            <a:off x="3347864" y="339502"/>
            <a:ext cx="2586038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7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79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387"/>
            <a:ext cx="6912768" cy="4536504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11560" y="1995686"/>
            <a:ext cx="712350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3: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Nhiều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hơn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,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ít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hơn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,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bằng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nhau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vi-VN" altLang="en-US" sz="4050" b="1" dirty="0">
                <a:solidFill>
                  <a:schemeClr val="bg1"/>
                </a:solidFill>
                <a:latin typeface="HP001 4 hàng" pitchFamily="34" charset="0"/>
              </a:rPr>
              <a:t>(Tiết 1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-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Trang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20- 21</a:t>
            </a:r>
            <a:r>
              <a:rPr lang="vi-VN" altLang="en-US" sz="4050" b="1" dirty="0">
                <a:solidFill>
                  <a:schemeClr val="bg1"/>
                </a:solidFill>
                <a:latin typeface="HP001 4 hàng" pitchFamily="34" charset="0"/>
              </a:rPr>
              <a:t>)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339752" y="771550"/>
            <a:ext cx="3249441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504322"/>
      </p:ext>
    </p:extLst>
  </p:cSld>
  <p:clrMapOvr>
    <a:masterClrMapping/>
  </p:clrMapOvr>
  <p:transition spd="slow" advTm="136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51" y="3005850"/>
            <a:ext cx="8282549" cy="1889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532" y="1689145"/>
            <a:ext cx="3302275" cy="23920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1972" y="3506888"/>
            <a:ext cx="1923668" cy="17369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7735">
            <a:off x="-16839" y="-815112"/>
            <a:ext cx="8510264" cy="6379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50" name="文本框 47149"/>
          <p:cNvSpPr txBox="1"/>
          <p:nvPr/>
        </p:nvSpPr>
        <p:spPr>
          <a:xfrm>
            <a:off x="2109326" y="1210799"/>
            <a:ext cx="2640083" cy="5909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sz="324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grpSp>
        <p:nvGrpSpPr>
          <p:cNvPr id="47167" name="组合 47166"/>
          <p:cNvGrpSpPr/>
          <p:nvPr/>
        </p:nvGrpSpPr>
        <p:grpSpPr>
          <a:xfrm>
            <a:off x="635410" y="3108338"/>
            <a:ext cx="576064" cy="569297"/>
            <a:chOff x="2109" y="1638"/>
            <a:chExt cx="272" cy="403"/>
          </a:xfrm>
        </p:grpSpPr>
        <p:sp>
          <p:nvSpPr>
            <p:cNvPr id="76" name="圆角矩形 75"/>
            <p:cNvSpPr>
              <a:spLocks noChangeAspect="1"/>
            </p:cNvSpPr>
            <p:nvPr/>
          </p:nvSpPr>
          <p:spPr bwMode="auto">
            <a:xfrm>
              <a:off x="2109" y="1670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latinLnBrk="0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66965" algn="l"/>
                </a:tabLst>
                <a:defRPr/>
              </a:pPr>
              <a:endParaRPr lang="zh-CN" altLang="en-US" sz="144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69" name="TextBox 61"/>
            <p:cNvSpPr txBox="1"/>
            <p:nvPr/>
          </p:nvSpPr>
          <p:spPr>
            <a:xfrm>
              <a:off x="2126" y="1638"/>
              <a:ext cx="239" cy="4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4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47171" name="TextBox 71"/>
          <p:cNvSpPr txBox="1"/>
          <p:nvPr/>
        </p:nvSpPr>
        <p:spPr>
          <a:xfrm>
            <a:off x="1146024" y="3019292"/>
            <a:ext cx="6096551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So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sánh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hai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nhóm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đồ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vật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qua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việc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sử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dụng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nhiều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hơn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ít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hơn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172" name="组合 47171"/>
          <p:cNvGrpSpPr/>
          <p:nvPr/>
        </p:nvGrpSpPr>
        <p:grpSpPr>
          <a:xfrm>
            <a:off x="609714" y="1962903"/>
            <a:ext cx="211794" cy="313797"/>
            <a:chOff x="2431" y="975"/>
            <a:chExt cx="272" cy="403"/>
          </a:xfrm>
        </p:grpSpPr>
        <p:sp>
          <p:nvSpPr>
            <p:cNvPr id="70" name="圆角矩形 69"/>
            <p:cNvSpPr>
              <a:spLocks noChangeAspect="1"/>
            </p:cNvSpPr>
            <p:nvPr/>
          </p:nvSpPr>
          <p:spPr bwMode="auto">
            <a:xfrm>
              <a:off x="2431" y="1055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latinLnBrk="0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66965" algn="l"/>
                </a:tabLst>
                <a:defRPr/>
              </a:pPr>
              <a:endParaRPr lang="zh-CN" altLang="en-US" sz="144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74" name="TextBox 61"/>
            <p:cNvSpPr txBox="1"/>
            <p:nvPr/>
          </p:nvSpPr>
          <p:spPr>
            <a:xfrm>
              <a:off x="2464" y="975"/>
              <a:ext cx="239" cy="4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4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7176" name="TextBox 71"/>
          <p:cNvSpPr txBox="1"/>
          <p:nvPr/>
        </p:nvSpPr>
        <p:spPr>
          <a:xfrm>
            <a:off x="920512" y="1832527"/>
            <a:ext cx="6351106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tượng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ban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đầu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nhiều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hơn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ít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hơn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bằng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nhau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3200" dirty="0">
              <a:solidFill>
                <a:srgbClr val="000000"/>
              </a:solidFill>
              <a:latin typeface="UTM Avo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001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05"/>
    </mc:Choice>
    <mc:Fallback xmlns="">
      <p:transition spd="slow" advTm="27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6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6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0" grpId="0"/>
      <p:bldP spid="47171" grpId="0"/>
      <p:bldP spid="471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2123728" cy="8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F2AE2C-F919-420A-88C4-F14D7E3C7F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t="14895" r="54813" b="9045"/>
          <a:stretch/>
        </p:blipFill>
        <p:spPr>
          <a:xfrm>
            <a:off x="-36512" y="843402"/>
            <a:ext cx="3312368" cy="1656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F998FA-FCC2-4492-BF93-899294A7C8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" r="50880"/>
          <a:stretch/>
        </p:blipFill>
        <p:spPr>
          <a:xfrm>
            <a:off x="35496" y="2771009"/>
            <a:ext cx="3960440" cy="21109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F847DD-BE30-4593-B556-3729686E6E8F}"/>
              </a:ext>
            </a:extLst>
          </p:cNvPr>
          <p:cNvSpPr txBox="1"/>
          <p:nvPr/>
        </p:nvSpPr>
        <p:spPr>
          <a:xfrm>
            <a:off x="3419872" y="1529789"/>
            <a:ext cx="5369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Số lá ít hơn số ếch.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8633C1-9495-4071-BAA0-797D1C844363}"/>
              </a:ext>
            </a:extLst>
          </p:cNvPr>
          <p:cNvSpPr txBox="1"/>
          <p:nvPr/>
        </p:nvSpPr>
        <p:spPr>
          <a:xfrm>
            <a:off x="3419872" y="1068124"/>
            <a:ext cx="7167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Số ếch nhiều hơn số lá.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C677C7-6167-4C77-9204-5C7AD1ECCE58}"/>
              </a:ext>
            </a:extLst>
          </p:cNvPr>
          <p:cNvSpPr txBox="1"/>
          <p:nvPr/>
        </p:nvSpPr>
        <p:spPr>
          <a:xfrm>
            <a:off x="2411760" y="3417641"/>
            <a:ext cx="7167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Số thỏ bằng số cà rốt.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>
            <a:extLst>
              <a:ext uri="{FF2B5EF4-FFF2-40B4-BE49-F238E27FC236}">
                <a16:creationId xmlns:a16="http://schemas.microsoft.com/office/drawing/2014/main" id="{6F2075F2-76BF-41AD-AA9F-E599B2D89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21704" y="0"/>
            <a:ext cx="912229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Vui-Den-Truong-Nhom-Hoa-Tay (mp3cut.net)">
            <a:hlinkClick r:id="" action="ppaction://media"/>
            <a:extLst>
              <a:ext uri="{FF2B5EF4-FFF2-40B4-BE49-F238E27FC236}">
                <a16:creationId xmlns:a16="http://schemas.microsoft.com/office/drawing/2014/main" id="{7C02C037-D4B9-4C49-A2E0-17F814C39F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1000" y="4515966"/>
            <a:ext cx="487363" cy="487363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03798"/>
            <a:ext cx="4620829" cy="20631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1640" y="1419622"/>
            <a:ext cx="5499198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UTM Avo" pitchFamily="18" charset="0"/>
                <a:cs typeface="Arial" panose="020B0604020202020204" pitchFamily="34" charset="0"/>
              </a:rPr>
              <a:t>THỰC HÀNH – 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08ABA8-73BA-47B2-88CD-CCA65A5BF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2204"/>
            <a:ext cx="2574387" cy="780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BF2FFE-3E2D-4B1A-9BEC-BC4454E2C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50050"/>
            <a:ext cx="662423" cy="634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F6D6B5-8669-4134-8456-4E6237FF3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127" y="834459"/>
            <a:ext cx="6697321" cy="873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C96AC2-E477-4765-9061-EB38C8BD32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624" y="1707654"/>
            <a:ext cx="5511151" cy="2254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4A9B6B-522B-4C5A-8ABC-27A97ADB5B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80" y="4083918"/>
            <a:ext cx="5135070" cy="50637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907704" y="2571750"/>
            <a:ext cx="360040" cy="43204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15816" y="2643758"/>
            <a:ext cx="361538" cy="45252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51920" y="2571750"/>
            <a:ext cx="361538" cy="45252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04048" y="2715766"/>
            <a:ext cx="361538" cy="45252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8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13DDA79-4675-46B2-B0E9-B93A1AB6BA26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302CB66-C1AF-44D1-81DB-920F16136F81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C1203F-5212-4D52-A1CB-C60EC3D7FE47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Câu nào đúng?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04ADB05-ABF1-4A5D-8838-49BA72D5E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7844" r="1045" b="7832"/>
          <a:stretch/>
        </p:blipFill>
        <p:spPr>
          <a:xfrm>
            <a:off x="395536" y="519002"/>
            <a:ext cx="6336704" cy="30963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CAD856-708E-4E84-89CC-2B3D72677F19}"/>
              </a:ext>
            </a:extLst>
          </p:cNvPr>
          <p:cNvSpPr txBox="1"/>
          <p:nvPr/>
        </p:nvSpPr>
        <p:spPr>
          <a:xfrm>
            <a:off x="1280160" y="3790387"/>
            <a:ext cx="6509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a. </a:t>
            </a:r>
            <a:r>
              <a:rPr lang="vi-VN" sz="2800" b="1" dirty="0"/>
              <a:t>Số ổ cắm nhiều hơn số đồ vật.</a:t>
            </a:r>
          </a:p>
          <a:p>
            <a:r>
              <a:rPr lang="en-US" sz="2800" b="1" dirty="0"/>
              <a:t>b. </a:t>
            </a:r>
            <a:r>
              <a:rPr lang="vi-VN" sz="2800" b="1" dirty="0"/>
              <a:t>Số đồ vật nhiều hơn số ổ cắm.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2F9742-C3F9-4310-90C2-7B98DA90936E}"/>
              </a:ext>
            </a:extLst>
          </p:cNvPr>
          <p:cNvSpPr/>
          <p:nvPr/>
        </p:nvSpPr>
        <p:spPr>
          <a:xfrm>
            <a:off x="1238598" y="3790387"/>
            <a:ext cx="506437" cy="5367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latinLnBrk="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827584" y="2283718"/>
            <a:ext cx="216024" cy="64807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563888" y="2355726"/>
            <a:ext cx="288032" cy="57606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004048" y="2499742"/>
            <a:ext cx="504056" cy="43204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123728" y="2571750"/>
            <a:ext cx="360040" cy="36004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6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89FA91-C2BA-4990-81E7-CA99848CC43F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A1977C5-CC8F-49FD-9072-BB0B141F098A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6CEF8F2-CF45-47D5-802C-66D14FC5B444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Câu nào đúng?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13A7115-E239-4077-AFAE-A14F99080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 r="11242"/>
          <a:stretch/>
        </p:blipFill>
        <p:spPr>
          <a:xfrm>
            <a:off x="-7185" y="478245"/>
            <a:ext cx="4896544" cy="35542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59D83C-B7B5-4DB5-87BB-EDA0BAABAE3F}"/>
              </a:ext>
            </a:extLst>
          </p:cNvPr>
          <p:cNvSpPr txBox="1"/>
          <p:nvPr/>
        </p:nvSpPr>
        <p:spPr>
          <a:xfrm>
            <a:off x="4901822" y="1312849"/>
            <a:ext cx="4427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a. Số chim nhiều hơn số cá.</a:t>
            </a:r>
          </a:p>
          <a:p>
            <a:r>
              <a:rPr lang="en-US" sz="2400" b="1" dirty="0"/>
              <a:t>b. Số chim bằng số cá.</a:t>
            </a:r>
          </a:p>
          <a:p>
            <a:r>
              <a:rPr lang="vi-VN" sz="2400" b="1" dirty="0"/>
              <a:t>c. Số cá ít hơn số mèo.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8B972B-A7EB-482E-8AE8-C9E4B777BC39}"/>
              </a:ext>
            </a:extLst>
          </p:cNvPr>
          <p:cNvSpPr/>
          <p:nvPr/>
        </p:nvSpPr>
        <p:spPr>
          <a:xfrm>
            <a:off x="4840870" y="1707653"/>
            <a:ext cx="438725" cy="4107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195736" y="1995686"/>
            <a:ext cx="504056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115616" y="2571750"/>
            <a:ext cx="2304256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915816" y="1203598"/>
            <a:ext cx="1368152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203598"/>
            <a:ext cx="7560840" cy="193899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HỌC SINH </a:t>
            </a:r>
          </a:p>
          <a:p>
            <a:pPr algn="ctr"/>
            <a:r>
              <a:rPr lang="vi-VN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BÀI TẬP TOÁN</a:t>
            </a:r>
          </a:p>
          <a:p>
            <a:pPr algn="ctr"/>
            <a:r>
              <a:rPr lang="vi-VN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 16,17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28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660538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195</Words>
  <Application>Microsoft Office PowerPoint</Application>
  <PresentationFormat>Trình chiếu Trên màn hình (16:9)</PresentationFormat>
  <Paragraphs>33</Paragraphs>
  <Slides>12</Slides>
  <Notes>3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5</vt:i4>
      </vt:variant>
      <vt:variant>
        <vt:lpstr>Tiêu đề Bản chiếu</vt:lpstr>
      </vt:variant>
      <vt:variant>
        <vt:i4>12</vt:i4>
      </vt:variant>
    </vt:vector>
  </HeadingPairs>
  <TitlesOfParts>
    <vt:vector size="27" baseType="lpstr">
      <vt:lpstr>Aharoni</vt:lpstr>
      <vt:lpstr>Arial</vt:lpstr>
      <vt:lpstr>Calibri</vt:lpstr>
      <vt:lpstr>Calibri Light</vt:lpstr>
      <vt:lpstr>HP001 4 hàng</vt:lpstr>
      <vt:lpstr>Times New Roman</vt:lpstr>
      <vt:lpstr>Trebuchet MS</vt:lpstr>
      <vt:lpstr>UTM Avo</vt:lpstr>
      <vt:lpstr>Wingdings</vt:lpstr>
      <vt:lpstr>Wingdings 3</vt:lpstr>
      <vt:lpstr>Custom Design</vt:lpstr>
      <vt:lpstr>Facet</vt:lpstr>
      <vt:lpstr>Office Theme</vt:lpstr>
      <vt:lpstr>1_Office Theme</vt:lpstr>
      <vt:lpstr>1_Custom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Windows 10</cp:lastModifiedBy>
  <cp:revision>155</cp:revision>
  <dcterms:created xsi:type="dcterms:W3CDTF">2014-04-01T16:27:38Z</dcterms:created>
  <dcterms:modified xsi:type="dcterms:W3CDTF">2022-09-15T07:28:16Z</dcterms:modified>
</cp:coreProperties>
</file>