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5"/>
  </p:notesMasterIdLst>
  <p:sldIdLst>
    <p:sldId id="288" r:id="rId2"/>
    <p:sldId id="299" r:id="rId3"/>
    <p:sldId id="298" r:id="rId4"/>
    <p:sldId id="271" r:id="rId5"/>
    <p:sldId id="294" r:id="rId6"/>
    <p:sldId id="295" r:id="rId7"/>
    <p:sldId id="290" r:id="rId8"/>
    <p:sldId id="281" r:id="rId9"/>
    <p:sldId id="296" r:id="rId10"/>
    <p:sldId id="291" r:id="rId11"/>
    <p:sldId id="282" r:id="rId12"/>
    <p:sldId id="283" r:id="rId13"/>
    <p:sldId id="293" r:id="rId14"/>
  </p:sldIdLst>
  <p:sldSz cx="9144000" cy="5143500" type="screen16x9"/>
  <p:notesSz cx="6858000" cy="9144000"/>
  <p:embeddedFontLst>
    <p:embeddedFont>
      <p:font typeface="Arial-Rounded" panose="020B0500000000000000" charset="0"/>
      <p:regular r:id="rId16"/>
      <p:bold r:id="rId17"/>
    </p:embeddedFont>
    <p:embeddedFont>
      <p:font typeface="Arial-SGK-TV" pitchFamily="2" charset="0"/>
      <p:regular r:id="rId18"/>
      <p:bold r:id="rId19"/>
      <p:italic r:id="rId20"/>
    </p:embeddedFont>
    <p:embeddedFont>
      <p:font typeface="Lato" panose="020F0502020204030203" pitchFamily="34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DFF9"/>
    <a:srgbClr val="05BDF2"/>
    <a:srgbClr val="FFE292"/>
    <a:srgbClr val="00B4DE"/>
    <a:srgbClr val="05CFFF"/>
    <a:srgbClr val="19D3FF"/>
    <a:srgbClr val="0066CC"/>
    <a:srgbClr val="A9E0F9"/>
    <a:srgbClr val="D6F4FE"/>
    <a:srgbClr val="F480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0"/>
    <p:restoredTop sz="95501" autoAdjust="0"/>
  </p:normalViewPr>
  <p:slideViewPr>
    <p:cSldViewPr snapToGrid="0">
      <p:cViewPr>
        <p:scale>
          <a:sx n="78" d="100"/>
          <a:sy n="78" d="100"/>
        </p:scale>
        <p:origin x="-1734" y="-81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7407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942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858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8583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6493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9374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8313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wmv"/><Relationship Id="rId1" Type="http://schemas.microsoft.com/office/2007/relationships/media" Target="../media/media9.wmv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10.wav"/><Relationship Id="rId7" Type="http://schemas.openxmlformats.org/officeDocument/2006/relationships/image" Target="../media/image13.png"/><Relationship Id="rId2" Type="http://schemas.microsoft.com/office/2007/relationships/media" Target="../media/media10.wav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11.wav"/><Relationship Id="rId7" Type="http://schemas.openxmlformats.org/officeDocument/2006/relationships/image" Target="../media/image14.png"/><Relationship Id="rId2" Type="http://schemas.microsoft.com/office/2007/relationships/media" Target="../media/media11.wav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7.wav"/><Relationship Id="rId7" Type="http://schemas.openxmlformats.org/officeDocument/2006/relationships/image" Target="../media/image8.png"/><Relationship Id="rId2" Type="http://schemas.microsoft.com/office/2007/relationships/media" Target="../media/media7.wav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185872" y="0"/>
            <a:ext cx="3958155" cy="14863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10</a:t>
            </a:r>
            <a:endParaRPr sz="6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099228" y="1263655"/>
            <a:ext cx="6131442" cy="12817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>
              <a:buClr>
                <a:schemeClr val="dk1"/>
              </a:buClr>
              <a:buSzPts val="5200"/>
            </a:pPr>
            <a:r>
              <a:rPr lang="en-GB" sz="40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lang="en-GB" sz="40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GB" sz="40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GB" sz="40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GB" sz="40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endParaRPr lang="en-GB" sz="4000" dirty="0">
              <a:solidFill>
                <a:schemeClr val="dk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indent="0">
              <a:buClr>
                <a:schemeClr val="dk1"/>
              </a:buClr>
              <a:buSzPts val="5200"/>
            </a:pPr>
            <a:r>
              <a:rPr lang="en-GB" sz="40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GB" sz="40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GB" sz="40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7760"/>
            <a:ext cx="2424223" cy="226573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87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24"/>
    </mc:Choice>
    <mc:Fallback xmlns="">
      <p:transition spd="slow" advTm="10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4" grpId="0"/>
      <p:bldP spid="5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Đoạn-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62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51"/>
    </mc:Choice>
    <mc:Fallback xmlns="">
      <p:transition spd="slow" advTm="8451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971" y="1078524"/>
            <a:ext cx="4100246" cy="38774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33501" y="678414"/>
            <a:ext cx="49023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khiêng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45B810-F2B2-4BDE-B8AB-D4754B70C8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2"/>
          <a:stretch/>
        </p:blipFill>
        <p:spPr>
          <a:xfrm>
            <a:off x="253128" y="572041"/>
            <a:ext cx="1216152" cy="38187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702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86"/>
    </mc:Choice>
    <mc:Fallback xmlns="">
      <p:transition spd="slow" advTm="26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898" y="1130317"/>
            <a:ext cx="3894379" cy="37005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43898" y="659027"/>
            <a:ext cx="39773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đưa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5112FA-2B6C-4B1F-967D-2A7EFC31BEE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2"/>
          <a:stretch/>
        </p:blipFill>
        <p:spPr>
          <a:xfrm>
            <a:off x="253128" y="572041"/>
            <a:ext cx="1216152" cy="38187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041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13"/>
    </mc:Choice>
    <mc:Fallback xmlns="">
      <p:transition spd="slow" advTm="230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622218" y="123826"/>
            <a:ext cx="7241622" cy="3188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tabLst/>
              <a:defRPr/>
            </a:pPr>
            <a:r>
              <a:rPr kumimoji="0" lang="en-GB" sz="4000" b="1" i="0" u="none" strike="noStrike" kern="0" cap="none" spc="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HẸN</a:t>
            </a:r>
            <a:r>
              <a:rPr kumimoji="0" lang="en-GB" sz="4000" b="1" i="0" u="none" strike="noStrike" kern="0" cap="none" spc="1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 GẶP LẠI CÁC CON TRONG CÁC TIẾT HỌC SAU</a:t>
            </a:r>
            <a:endParaRPr kumimoji="0" lang="en-GB" sz="4000" b="1" i="0" u="none" strike="noStrike" kern="0" cap="none" spc="1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1480" y="2976914"/>
            <a:ext cx="2952520" cy="216658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39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94"/>
    </mc:Choice>
    <mc:Fallback xmlns="">
      <p:transition spd="slow" advTm="7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67840" y="451104"/>
            <a:ext cx="5559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Hoạt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động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2: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Viết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vở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Tập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viết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80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82"/>
    </mc:Choice>
    <mc:Fallback xmlns="">
      <p:transition spd="slow" advTm="195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46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61085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189" y="402546"/>
            <a:ext cx="3778373" cy="11028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06932" y="1594493"/>
            <a:ext cx="65909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ĐÀN KIẾN CON NGOAN NGOÃN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49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24"/>
    </mc:Choice>
    <mc:Fallback xmlns="">
      <p:transition spd="slow" advTm="12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3525520"/>
            <a:ext cx="609600" cy="609600"/>
          </a:xfrm>
          <a:prstGeom prst="rect">
            <a:avLst/>
          </a:prstGeom>
        </p:spPr>
      </p:pic>
      <p:sp>
        <p:nvSpPr>
          <p:cNvPr id="8" name="Text Placeholder 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ĐÀN KIẾN CON NGOAN NGOÃN</a:t>
            </a:r>
          </a:p>
        </p:txBody>
      </p:sp>
    </p:spTree>
    <p:extLst>
      <p:ext uri="{BB962C8B-B14F-4D97-AF65-F5344CB8AC3E}">
        <p14:creationId xmlns:p14="http://schemas.microsoft.com/office/powerpoint/2010/main" val="3070182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/>
          <p:cNvSpPr txBox="1">
            <a:spLocks noGrp="1"/>
          </p:cNvSpPr>
          <p:nvPr>
            <p:ph type="body" idx="1"/>
          </p:nvPr>
        </p:nvSpPr>
        <p:spPr>
          <a:xfrm>
            <a:off x="994452" y="1152475"/>
            <a:ext cx="6881580" cy="1883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ĐÀN KIẾN CON NGOAN NGOÃN</a:t>
            </a:r>
          </a:p>
          <a:p>
            <a:pPr marL="114300" indent="0">
              <a:buNone/>
            </a:pP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			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Đoạn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1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47812" y="32938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943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72" y="1114504"/>
            <a:ext cx="4121027" cy="38492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73260" y="600385"/>
            <a:ext cx="23535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7A7A2C-C737-4E38-8553-C7B17397AC2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2"/>
          <a:stretch/>
        </p:blipFill>
        <p:spPr>
          <a:xfrm>
            <a:off x="253128" y="572041"/>
            <a:ext cx="1216152" cy="381878"/>
          </a:xfrm>
          <a:prstGeom prst="rect">
            <a:avLst/>
          </a:prstGeom>
        </p:spPr>
      </p:pic>
      <p:pic>
        <p:nvPicPr>
          <p:cNvPr id="4" name="Đoạn-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81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6"/>
    </mc:Choice>
    <mc:Fallback xmlns="">
      <p:transition spd="slow" advTm="150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72" y="1114504"/>
            <a:ext cx="4121027" cy="38492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88356" y="611594"/>
            <a:ext cx="23535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7A7A2C-C737-4E38-8553-C7B17397AC2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2"/>
          <a:stretch/>
        </p:blipFill>
        <p:spPr>
          <a:xfrm>
            <a:off x="253128" y="572041"/>
            <a:ext cx="1216152" cy="3818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39931" y="611594"/>
            <a:ext cx="35429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Sức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khỏe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867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57"/>
    </mc:Choice>
    <mc:Fallback xmlns="">
      <p:transition spd="slow" advTm="34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/>
          <p:cNvSpPr txBox="1">
            <a:spLocks noGrp="1"/>
          </p:cNvSpPr>
          <p:nvPr>
            <p:ph type="body" idx="1"/>
          </p:nvPr>
        </p:nvSpPr>
        <p:spPr>
          <a:xfrm>
            <a:off x="994452" y="1152475"/>
            <a:ext cx="6881580" cy="2449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ĐÀN KIẾN CON NGOAN NGOÃN</a:t>
            </a:r>
          </a:p>
          <a:p>
            <a:pPr marL="114300" indent="0">
              <a:buNone/>
            </a:pP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                   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Đoạn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2</a:t>
            </a:r>
          </a:p>
          <a:p>
            <a:pPr marL="114300" indent="0">
              <a:buNone/>
            </a:pPr>
            <a:endParaRPr lang="en-US" sz="32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9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38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1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"/>
</p:tagLst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1932</TotalTime>
  <Words>102</Words>
  <Application>Microsoft Office PowerPoint</Application>
  <PresentationFormat>Trình chiếu Trên màn hình (16:9)</PresentationFormat>
  <Paragraphs>21</Paragraphs>
  <Slides>13</Slides>
  <Notes>7</Notes>
  <HiddenSlides>0</HiddenSlides>
  <MMClips>12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13</vt:i4>
      </vt:variant>
    </vt:vector>
  </HeadingPairs>
  <TitlesOfParts>
    <vt:vector size="18" baseType="lpstr">
      <vt:lpstr>Lato</vt:lpstr>
      <vt:lpstr>Arial-Rounded</vt:lpstr>
      <vt:lpstr>Arial</vt:lpstr>
      <vt:lpstr>Arial-SGK-TV</vt:lpstr>
      <vt:lpstr>Simple Light</vt:lpstr>
      <vt:lpstr>BÀI 10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cp:lastModifiedBy>Windows 10</cp:lastModifiedBy>
  <cp:revision>253</cp:revision>
  <dcterms:modified xsi:type="dcterms:W3CDTF">2022-09-20T04:06:26Z</dcterms:modified>
</cp:coreProperties>
</file>