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6" r:id="rId3"/>
    <p:sldId id="293" r:id="rId4"/>
    <p:sldId id="265" r:id="rId5"/>
    <p:sldId id="280" r:id="rId6"/>
    <p:sldId id="281" r:id="rId7"/>
    <p:sldId id="294" r:id="rId8"/>
    <p:sldId id="297" r:id="rId9"/>
    <p:sldId id="296" r:id="rId10"/>
    <p:sldId id="288" r:id="rId11"/>
    <p:sldId id="287" r:id="rId12"/>
    <p:sldId id="298" r:id="rId13"/>
    <p:sldId id="274" r:id="rId14"/>
    <p:sldId id="276" r:id="rId15"/>
    <p:sldId id="292" r:id="rId16"/>
    <p:sldId id="289" r:id="rId17"/>
    <p:sldId id="290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70" d="100"/>
          <a:sy n="70" d="100"/>
        </p:scale>
        <p:origin x="6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EA56-B637-4A4F-8B17-7696E60E72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297285" cy="4299900"/>
            <a:chOff x="1570408" y="1154514"/>
            <a:chExt cx="9297285" cy="4299900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lim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Nghìn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con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mắt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lá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Bóng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cũng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im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Trong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vườn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êm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42221" y="1194550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nghỉ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Sau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cày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mai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Có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gì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ngẫm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nghĩ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mãi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hoài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..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thơm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hơn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Giữa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giờ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vắng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Con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bướm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chập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chờn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Vờn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đôi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cánh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nắng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42221" y="3269200"/>
              <a:ext cx="4225472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ngủ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được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rạo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rực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  <a:p>
              <a:pPr>
                <a:defRPr/>
              </a:pPr>
              <a:r>
                <a:rPr lang="en-US" sz="240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                         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(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Huy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Cận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-55418"/>
            <a:ext cx="12192000" cy="3939842"/>
            <a:chOff x="-13855" y="13855"/>
            <a:chExt cx="12192000" cy="3901242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8545" y="282678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66933" y="194990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676400" y="1272052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674302" y="1377511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47837" y="3510749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98423" y="3475465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8596" y="175472"/>
            <a:ext cx="354093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Trả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lời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câu</a:t>
            </a:r>
            <a:r>
              <a: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hỏi</a:t>
            </a:r>
            <a:endParaRPr lang="en-US" sz="3600" b="1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4084" y="6017777"/>
            <a:ext cx="8077200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180839" y="1764713"/>
            <a:ext cx="497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190849" y="4675910"/>
            <a:ext cx="1561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20104" y="5891710"/>
            <a:ext cx="11430000" cy="7895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trưa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hè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yên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tĩnh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840222" y="1764713"/>
            <a:ext cx="117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64129" y="3167495"/>
            <a:ext cx="969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376761" y="4267200"/>
            <a:ext cx="728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20104" y="5881767"/>
            <a:ext cx="11430000" cy="799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khổ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3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1768" y="288594"/>
            <a:ext cx="4333803" cy="1089607"/>
            <a:chOff x="457200" y="373804"/>
            <a:chExt cx="3696602" cy="1089607"/>
          </a:xfrm>
        </p:grpSpPr>
        <p:sp>
          <p:nvSpPr>
            <p:cNvPr id="6" name="Oval 5"/>
            <p:cNvSpPr/>
            <p:nvPr/>
          </p:nvSpPr>
          <p:spPr>
            <a:xfrm>
              <a:off x="457200" y="373804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386241"/>
              <a:ext cx="3087002" cy="107717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Học thuộc 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lòng</a:t>
              </a:r>
              <a:endPara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76400" y="2126100"/>
            <a:ext cx="4557255" cy="2062103"/>
            <a:chOff x="970460" y="1497127"/>
            <a:chExt cx="4557255" cy="2062103"/>
          </a:xfrm>
        </p:grpSpPr>
        <p:sp>
          <p:nvSpPr>
            <p:cNvPr id="8" name="Rectangle 7"/>
            <p:cNvSpPr/>
            <p:nvPr/>
          </p:nvSpPr>
          <p:spPr>
            <a:xfrm>
              <a:off x="1419844" y="1497127"/>
              <a:ext cx="410787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Hoa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đại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thơm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hơn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Giữa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giờ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vắng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Con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bướm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chập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chờn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Vờn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đôi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cánh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nắng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70460" y="1596417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76400" y="2133600"/>
            <a:ext cx="4572563" cy="2062103"/>
            <a:chOff x="754508" y="3733731"/>
            <a:chExt cx="4572563" cy="2062103"/>
          </a:xfrm>
        </p:grpSpPr>
        <p:sp>
          <p:nvSpPr>
            <p:cNvPr id="12" name="Rectangle 11"/>
            <p:cNvSpPr/>
            <p:nvPr/>
          </p:nvSpPr>
          <p:spPr>
            <a:xfrm>
              <a:off x="1219200" y="3733731"/>
              <a:ext cx="4107871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Hoa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đại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endParaRPr lang="en-US" sz="32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Giữa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Con </a:t>
              </a:r>
              <a:r>
                <a:rPr lang="en-US" sz="32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bướm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Vờn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hế</a:t>
              </a:r>
              <a:r>
                <a:rPr lang="en-US" sz="3000" dirty="0" smtClean="0">
                  <a:solidFill>
                    <a:schemeClr val="bg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?</a:t>
              </a:r>
              <a:r>
                <a:rPr lang="en-US" sz="32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    </a:t>
              </a:r>
              <a:endPara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4508" y="3832052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0973" y="2225390"/>
            <a:ext cx="4387827" cy="2062103"/>
            <a:chOff x="6385919" y="1670934"/>
            <a:chExt cx="4387827" cy="2062103"/>
          </a:xfrm>
        </p:grpSpPr>
        <p:sp>
          <p:nvSpPr>
            <p:cNvPr id="9" name="Rectangle 8"/>
            <p:cNvSpPr/>
            <p:nvPr/>
          </p:nvSpPr>
          <p:spPr>
            <a:xfrm>
              <a:off x="6800829" y="1670934"/>
              <a:ext cx="397291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chưa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ngủ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được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rạo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rực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385919" y="1748851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0973" y="2174163"/>
            <a:ext cx="4387827" cy="2062103"/>
            <a:chOff x="6385919" y="3805373"/>
            <a:chExt cx="4387827" cy="2062103"/>
          </a:xfrm>
        </p:grpSpPr>
        <p:sp>
          <p:nvSpPr>
            <p:cNvPr id="18" name="Rectangle 17"/>
            <p:cNvSpPr/>
            <p:nvPr/>
          </p:nvSpPr>
          <p:spPr>
            <a:xfrm>
              <a:off x="6800829" y="3805373"/>
              <a:ext cx="3972917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endParaRPr lang="en-US" sz="32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2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endPara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85919" y="3910699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10000" y="768734"/>
            <a:ext cx="3183785" cy="108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" y="227525"/>
            <a:ext cx="7626928" cy="609600"/>
            <a:chOff x="-20782" y="304800"/>
            <a:chExt cx="6331528" cy="609600"/>
          </a:xfrm>
        </p:grpSpPr>
        <p:sp>
          <p:nvSpPr>
            <p:cNvPr id="7" name="Oval 6"/>
            <p:cNvSpPr/>
            <p:nvPr/>
          </p:nvSpPr>
          <p:spPr>
            <a:xfrm>
              <a:off x="-20782" y="304800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1999" y="329673"/>
              <a:ext cx="554874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endParaRPr lang="en-US" sz="28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AutoShape 8" descr="Các điểm du lịch Quảng Bình 30/4 cho những gia đình có trẻ em - PYS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637" y="1046094"/>
            <a:ext cx="11717770" cy="5645042"/>
            <a:chOff x="155575" y="865632"/>
            <a:chExt cx="11717770" cy="5645042"/>
          </a:xfrm>
        </p:grpSpPr>
        <p:pic>
          <p:nvPicPr>
            <p:cNvPr id="1034" name="Picture 10" descr="Các điểm du lịch Quảng Bình 30/4 cho những gia đình có trẻ em - PYS Trav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732" y="3828654"/>
              <a:ext cx="3796146" cy="268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Bệnh dễ gặp khi đi bơi và cách phòng ngừa | Báo Dân tr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613" y="3828654"/>
              <a:ext cx="3781732" cy="268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ull] 1001++ hình ảnh mùa hè nóng bỏng đẹp không tì vế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17" y="1024340"/>
              <a:ext cx="3704344" cy="267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ình ảnh cực đẹp về mùa hè - Cuộc sống 365 da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123" y="886414"/>
              <a:ext cx="3785755" cy="27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Top 12 bài văn tả cảnh mùa hè hay nhất - Toplist.v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073703"/>
              <a:ext cx="3713017" cy="22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é lộ địa điểm du lịch hè cùng gia đình cực hấp dẫn - Vntrip.v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865632"/>
              <a:ext cx="3491345" cy="278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203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227369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1478052"/>
            <a:ext cx="10252360" cy="3901895"/>
            <a:chOff x="1043034" y="1676400"/>
            <a:chExt cx="10252360" cy="3901895"/>
          </a:xfrm>
        </p:grpSpPr>
        <p:grpSp>
          <p:nvGrpSpPr>
            <p:cNvPr id="39" name="Group 38"/>
            <p:cNvGrpSpPr/>
            <p:nvPr/>
          </p:nvGrpSpPr>
          <p:grpSpPr>
            <a:xfrm>
              <a:off x="1043034" y="1676400"/>
              <a:ext cx="10168871" cy="3901895"/>
              <a:chOff x="1100427" y="2845612"/>
              <a:chExt cx="10168871" cy="39018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00427" y="2845612"/>
                <a:ext cx="10155382" cy="2421840"/>
                <a:chOff x="-70164" y="3503806"/>
                <a:chExt cx="8957528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14" y="3503806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-70164" y="3986388"/>
                  <a:ext cx="2562938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ập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Ŋ</a:t>
                  </a: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056" y="4325667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286779" y="4850493"/>
                <a:ext cx="2262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ǟạo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ǟực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756416" y="2220676"/>
              <a:ext cx="2490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ập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3709" y="2222968"/>
              <a:ext cx="25046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ập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59588" y="3688931"/>
              <a:ext cx="22530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ǟực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4505" y="3703023"/>
              <a:ext cx="2580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ǟực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" y="397137"/>
            <a:ext cx="11963400" cy="1200280"/>
            <a:chOff x="49789" y="316398"/>
            <a:chExt cx="9871178" cy="1200280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316398"/>
              <a:ext cx="9118600" cy="12002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cuối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8601" y="2590800"/>
            <a:ext cx="12626103" cy="2819400"/>
            <a:chOff x="155314" y="3754532"/>
            <a:chExt cx="9401965" cy="1896596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754532"/>
              <a:ext cx="8743950" cy="1896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762277" y="4190458"/>
              <a:ext cx="8795002" cy="476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Dim </a:t>
              </a:r>
              <a:r>
                <a:rPr lang="en-US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- </a:t>
              </a:r>
              <a:r>
                <a:rPr lang="en-US" sz="4000" b="1" dirty="0" err="1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Łm</a:t>
              </a:r>
              <a:r>
                <a:rPr lang="en-US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lá </a:t>
              </a:r>
              <a:r>
                <a:rPr lang="en-US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- ả</a:t>
              </a:r>
              <a:r>
                <a:rPr lang="en-US" sz="4000" b="1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</a:t>
              </a:r>
              <a:r>
                <a:rPr lang="el-GR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- w</a:t>
              </a:r>
              <a:r>
                <a:rPr lang="el-GR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</a:t>
              </a:r>
              <a:r>
                <a:rPr lang="en-US" sz="4000" b="1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l-GR" sz="4000" b="1" dirty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Ω - </a:t>
              </a:r>
              <a:r>
                <a:rPr lang="el-GR" sz="4000" b="1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4000" b="1" smtClean="0">
                  <a:solidFill>
                    <a:srgbClr val="0070C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Ŋ,</a:t>
              </a:r>
              <a:endParaRPr lang="en-US" sz="4000" b="1" dirty="0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969" y="4087090"/>
            <a:ext cx="8291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4400" b="1" dirty="0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- </a:t>
            </a:r>
            <a:r>
              <a:rPr lang="en-US" sz="4400" b="1" dirty="0" err="1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wắng</a:t>
            </a:r>
            <a:r>
              <a:rPr lang="en-US" sz="4400" b="1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b="1" smtClean="0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</a:t>
            </a:r>
            <a:r>
              <a:rPr lang="el-GR" sz="4400" b="1" dirty="0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Ή; - </a:t>
            </a:r>
            <a:r>
              <a:rPr lang="en-US" sz="4400" b="1" dirty="0">
                <a:solidFill>
                  <a:srgbClr val="0070C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Ǘ∆</a:t>
            </a:r>
          </a:p>
        </p:txBody>
      </p:sp>
    </p:spTree>
    <p:extLst>
      <p:ext uri="{BB962C8B-B14F-4D97-AF65-F5344CB8AC3E}">
        <p14:creationId xmlns:p14="http://schemas.microsoft.com/office/powerpoint/2010/main" val="14933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55" y="665868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5912" y="862536"/>
            <a:ext cx="3657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816038"/>
            <a:ext cx="396239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người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đây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thế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nào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201950"/>
            <a:ext cx="4114800" cy="646282"/>
            <a:chOff x="6928" y="287832"/>
            <a:chExt cx="4114800" cy="646282"/>
          </a:xfrm>
        </p:grpSpPr>
        <p:sp>
          <p:nvSpPr>
            <p:cNvPr id="11" name="Oval 10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528" y="287832"/>
              <a:ext cx="35052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Quan</a:t>
              </a:r>
              <a:r>
                <a:rPr lang="en-US" sz="36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sát</a:t>
              </a:r>
              <a:r>
                <a:rPr lang="en-US" sz="36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tranh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8" y="124691"/>
            <a:ext cx="5763491" cy="6478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2269338"/>
            <a:ext cx="471054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	Ta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hình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ảnh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hai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bác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dân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đang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ngồi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dưới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gốc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to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nghỉ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ngơi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tránh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đỡ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mệt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Cạnh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đó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Phía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2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mẹ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bò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đang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nằm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nghỉ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dưới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bóng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mát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cũng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để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tránh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Khung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thật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yên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bình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êm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ả.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567" y="263830"/>
            <a:ext cx="9753600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6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5954"/>
            <a:ext cx="8686800" cy="183464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600201" y="3158147"/>
            <a:ext cx="2023738" cy="1506536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1873593" y="2965954"/>
            <a:ext cx="1577467" cy="1555529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92409" y="3037546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8530" y="3095678"/>
            <a:ext cx="990600" cy="141572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9876" y="3267784"/>
            <a:ext cx="7155324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TRƯA HÈ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2090" y="328464"/>
            <a:ext cx="1964310" cy="1200280"/>
            <a:chOff x="6928" y="287832"/>
            <a:chExt cx="1600200" cy="1200280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90600" cy="12002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Đọc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86387" y="374020"/>
            <a:ext cx="318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630248" y="252474"/>
            <a:ext cx="3028351" cy="730269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mẫu</a:t>
            </a:r>
            <a:endParaRPr lang="en-US" sz="3200" b="1" dirty="0">
              <a:solidFill>
                <a:schemeClr val="tx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6472" y="6170017"/>
            <a:ext cx="8763000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9159" y="6119154"/>
            <a:ext cx="744544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</a:t>
            </a:r>
            <a:r>
              <a:rPr lang="en-US" sz="32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nối tiếp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94736" y="1155262"/>
            <a:ext cx="9131359" cy="4823074"/>
            <a:chOff x="1570408" y="1154514"/>
            <a:chExt cx="9131359" cy="4823074"/>
          </a:xfrm>
        </p:grpSpPr>
        <p:sp>
          <p:nvSpPr>
            <p:cNvPr id="11" name="Rectangle 10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lim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Nghìn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con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mắt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lá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Bóng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cũng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im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Trong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vườn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êm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ả.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nghỉ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Sau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cày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mai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Có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gì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ngẫm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nghĩ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mãi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hoài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..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thơm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hơn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Giữa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giờ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vắng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Con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bướm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chập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chờn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Vờn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đôi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cánh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nắng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ngủ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được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rạo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rực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               (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Huy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Cận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3619786" y="2549235"/>
            <a:ext cx="1290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518786" y="2549235"/>
            <a:ext cx="1718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[hanhtrangso.nxbgd.vn] Đọc_ Buổi trưa hè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5198" y="435474"/>
            <a:ext cx="609600" cy="609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294323" y="1600200"/>
            <a:ext cx="1290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86298" y="4177145"/>
            <a:ext cx="1561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96849" y="46482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3551" y="308582"/>
            <a:ext cx="2154917" cy="1200280"/>
            <a:chOff x="6928" y="287832"/>
            <a:chExt cx="1600200" cy="1200280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90600" cy="12002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Đọc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93154" y="6064764"/>
            <a:ext cx="546417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3154" y="6064763"/>
            <a:ext cx="546417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8270" y="139698"/>
            <a:ext cx="318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131359" cy="4823074"/>
            <a:chOff x="1570408" y="1154514"/>
            <a:chExt cx="9131359" cy="4823074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lim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Nghìn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con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mắt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lá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Bóng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cũng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im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Trong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vườn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êm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nghỉ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Sau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cày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mai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Có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gì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ngẫm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nghĩ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mãi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hoài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..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thơm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hơn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Giữa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giờ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vắng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Con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bướm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chập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chờn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Vờn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đôi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cánh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nắng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ngủ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được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rạo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rực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               (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Huy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Cận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1676400" y="1272052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44464" y="1330373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47837" y="3510749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56849" y="351936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1366" y="2701822"/>
            <a:ext cx="225653" cy="476337"/>
            <a:chOff x="5029200" y="2686885"/>
            <a:chExt cx="225653" cy="476337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515600" y="2593874"/>
            <a:ext cx="225653" cy="476337"/>
            <a:chOff x="5029200" y="2686885"/>
            <a:chExt cx="225653" cy="47633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649018" y="4719118"/>
            <a:ext cx="225653" cy="476337"/>
            <a:chOff x="5029200" y="2686885"/>
            <a:chExt cx="225653" cy="476337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334192" y="4690789"/>
            <a:ext cx="225653" cy="476337"/>
            <a:chOff x="5029200" y="2686885"/>
            <a:chExt cx="225653" cy="476337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9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274070"/>
            <a:ext cx="5181600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Giải nghĩa từ</a:t>
            </a:r>
            <a:endParaRPr lang="en-US" sz="44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7909" y="1358905"/>
            <a:ext cx="8553307" cy="1305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</a:t>
            </a:r>
            <a:r>
              <a:rPr lang="en-US" sz="2800" i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hập</a:t>
            </a:r>
            <a:r>
              <a:rPr lang="en-US" sz="2800" i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chờn</a:t>
            </a:r>
            <a:r>
              <a:rPr lang="en-US" sz="2800" i="1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</a:t>
            </a:r>
            <a:r>
              <a:rPr lang="vi-VN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thái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tỏ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mờ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rõ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endParaRPr lang="en-US" sz="2800" dirty="0" smtClean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836" y="3215027"/>
            <a:ext cx="8553307" cy="1951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</a:t>
            </a:r>
            <a:r>
              <a:rPr lang="en-US" sz="2800" i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ạo</a:t>
            </a:r>
            <a:r>
              <a:rPr lang="en-US" sz="2800" i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rực</a:t>
            </a:r>
            <a:r>
              <a:rPr lang="en-US" sz="2800" i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</a:t>
            </a:r>
            <a:r>
              <a:rPr lang="vi-VN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ở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thái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xúc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tình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xao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xuyến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lòng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như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thôi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thúc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yên</a:t>
            </a:r>
            <a:endParaRPr lang="en-US" sz="2800" dirty="0" smtClean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15954" y="1297979"/>
            <a:ext cx="9131359" cy="4823074"/>
            <a:chOff x="1570408" y="1154514"/>
            <a:chExt cx="9131359" cy="4823074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lim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Nghìn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con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mắt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lá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Bóng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cũng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im</a:t>
              </a:r>
              <a:endParaRPr lang="en-US" sz="30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Trong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vườn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0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êm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bò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nghỉ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Sau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cày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mai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Có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gì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ngẫm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nghĩ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mãi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nhai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hoài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..</a:t>
              </a:r>
              <a:r>
                <a:rPr lang="en-US" sz="3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Hoa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đại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thơm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hơn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Giữa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giờ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vắng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Con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bướm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chập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chờn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Vờn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đôi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cánh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nắng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ngủ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được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rạo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rực</a:t>
              </a:r>
              <a:endPara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r>
                <a:rPr lang="en-US" sz="28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               (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Huy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Cận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4981" y="0"/>
            <a:ext cx="12194844" cy="5227526"/>
            <a:chOff x="-16699" y="13855"/>
            <a:chExt cx="12194844" cy="5227526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16699" y="227428"/>
              <a:ext cx="2015301" cy="646282"/>
              <a:chOff x="-1148008" y="289378"/>
              <a:chExt cx="2015301" cy="64628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-1148008" y="320477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-SGK-TV" pitchFamily="2" charset="0"/>
                    <a:cs typeface="Arial-SGK-TV" pitchFamily="2" charset="0"/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595990" y="289378"/>
                <a:ext cx="1463283" cy="64628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-SGK-TV" pitchFamily="2" charset="0"/>
                    <a:ea typeface="Arial-Rounded" pitchFamily="34" charset="0"/>
                    <a:cs typeface="Arial-SGK-TV" pitchFamily="2" charset="0"/>
                  </a:rPr>
                  <a:t>Đọc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278270" y="139698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676400" y="1272052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44464" y="1330373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47837" y="3510749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56849" y="3519367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029200" y="2686885"/>
              <a:ext cx="225653" cy="476337"/>
              <a:chOff x="5029200" y="2686885"/>
              <a:chExt cx="225653" cy="47633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10287000" y="2686885"/>
              <a:ext cx="225653" cy="476337"/>
              <a:chOff x="5029200" y="2686885"/>
              <a:chExt cx="225653" cy="47633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9497968" y="4732860"/>
              <a:ext cx="225653" cy="476337"/>
              <a:chOff x="5029200" y="2686885"/>
              <a:chExt cx="225653" cy="47633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097349" y="4765044"/>
              <a:ext cx="225653" cy="476337"/>
              <a:chOff x="5029200" y="2686885"/>
              <a:chExt cx="225653" cy="47633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3429000" y="6148893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35927" y="6126591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Thi</a:t>
            </a:r>
            <a:r>
              <a:rPr lang="en-US" sz="32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nhóm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2790" y="6117857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toàn</a:t>
            </a:r>
            <a:r>
              <a:rPr lang="en-US" sz="3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bài</a:t>
            </a:r>
            <a:endParaRPr lang="en-US" sz="3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6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855" y="-27709"/>
            <a:ext cx="12205855" cy="6844145"/>
            <a:chOff x="-13855" y="13855"/>
            <a:chExt cx="12205855" cy="6844145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84209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5877" y="304512"/>
              <a:ext cx="10406323" cy="5606882"/>
              <a:chOff x="-23915" y="-294418"/>
              <a:chExt cx="10406323" cy="560688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-23915" y="-294418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-SGK-TV" pitchFamily="2" charset="0"/>
                    <a:cs typeface="Arial-SGK-TV" pitchFamily="2" charset="0"/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9864" y="1181533"/>
                <a:ext cx="41078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Buổi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trưa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lim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dim</a:t>
                </a:r>
              </a:p>
              <a:p>
                <a:pPr>
                  <a:defRPr/>
                </a:pP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Nghìn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con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mắt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lá</a:t>
                </a:r>
                <a:endParaRPr lang="en-US" sz="30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Bóng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cũng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nằm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im</a:t>
                </a:r>
                <a:endParaRPr lang="en-US" sz="30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Trong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vườn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0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êm</a:t>
                </a:r>
                <a:r>
                  <a:rPr lang="en-US" sz="30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ả.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76295" y="1181533"/>
                <a:ext cx="390611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Bò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ơi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bò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nghỉ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Sau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buổi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cày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mai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Có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gì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ngẫm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nghĩ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Nhai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mãi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nhai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hoài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..</a:t>
                </a:r>
                <a:r>
                  <a:rPr lang="en-US" sz="30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.</a:t>
                </a:r>
                <a:endParaRPr lang="en-US" sz="30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00646" y="3496582"/>
                <a:ext cx="42254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Hoa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đại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thơm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hơn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Giữa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giờ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trưa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vắng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Con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bướm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chập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chờn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Vờn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đôi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cánh</a:t>
                </a:r>
                <a:r>
                  <a:rPr lang="en-US" sz="28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nắng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.</a:t>
                </a:r>
                <a:endParaRPr lang="en-US" sz="20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568969" y="4095512"/>
              <a:ext cx="4225472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chưa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ngủ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được</a:t>
              </a: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nằm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bé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Âm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thầm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rạo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rực</a:t>
              </a: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r>
                <a: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>
                <a:defRPr/>
              </a:pPr>
              <a:r>
                <a:rPr lang="en-US" sz="24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               ( </a:t>
              </a:r>
              <a:r>
                <a:rPr lang="en-US" sz="2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Huy</a:t>
              </a:r>
              <a:r>
                <a:rPr lang="en-US" sz="24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Cận</a:t>
              </a:r>
              <a:r>
                <a:rPr lang="en-US" sz="24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2968" y="266091"/>
              <a:ext cx="11751323" cy="584739"/>
            </a:xfrm>
            <a:prstGeom prst="rect">
              <a:avLst/>
            </a:prstGeom>
            <a:no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Tìm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ở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cuối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các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dòng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thơ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những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tiếng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cùng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vần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với</a:t>
              </a:r>
              <a:r>
                <a:rPr lang="en-US" sz="3200" b="1" dirty="0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 smtClean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nhau</a:t>
              </a:r>
              <a:endPara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72986" y="759473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116220" y="1767417"/>
            <a:ext cx="721692" cy="441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11754" y="2774353"/>
            <a:ext cx="523795" cy="364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40084" y="4115033"/>
            <a:ext cx="721692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551847" y="5015376"/>
            <a:ext cx="850856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-SGK-TV" pitchFamily="2" charset="0"/>
                <a:cs typeface="Arial-SGK-TV" pitchFamily="2" charset="0"/>
              </a:rPr>
              <a:t>v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29019" y="2288509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14771" y="3216392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48533" y="4527428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16220" y="5404591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36746" y="1808924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30705" y="2708395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450189" y="4527427"/>
            <a:ext cx="904794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33036" y="5401715"/>
            <a:ext cx="539099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97155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23234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50865" y="415544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05732" y="4130731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776</Words>
  <Application>Microsoft Office PowerPoint</Application>
  <PresentationFormat>Widescreen</PresentationFormat>
  <Paragraphs>197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121</cp:revision>
  <dcterms:created xsi:type="dcterms:W3CDTF">2020-06-14T07:01:18Z</dcterms:created>
  <dcterms:modified xsi:type="dcterms:W3CDTF">2022-05-03T06:11:44Z</dcterms:modified>
</cp:coreProperties>
</file>