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1" r:id="rId2"/>
    <p:sldId id="285" r:id="rId3"/>
    <p:sldId id="290" r:id="rId4"/>
    <p:sldId id="292" r:id="rId5"/>
    <p:sldId id="286" r:id="rId6"/>
    <p:sldId id="287" r:id="rId7"/>
    <p:sldId id="293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1"/>
            <p14:sldId id="285"/>
            <p14:sldId id="290"/>
            <p14:sldId id="292"/>
            <p14:sldId id="286"/>
            <p14:sldId id="287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06" d="100"/>
          <a:sy n="106" d="100"/>
        </p:scale>
        <p:origin x="-79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27/04/2022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2022/4/27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3"/>
          <p:cNvGrpSpPr>
            <a:grpSpLocks/>
          </p:cNvGrpSpPr>
          <p:nvPr/>
        </p:nvGrpSpPr>
        <p:grpSpPr bwMode="auto">
          <a:xfrm>
            <a:off x="1143003" y="1435897"/>
            <a:ext cx="6731793" cy="2050256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0766" y="1969342"/>
              <a:ext cx="8200894" cy="16121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grpSp>
        <p:nvGrpSpPr>
          <p:cNvPr id="50179" name="Group 14"/>
          <p:cNvGrpSpPr>
            <a:grpSpLocks/>
          </p:cNvGrpSpPr>
          <p:nvPr/>
        </p:nvGrpSpPr>
        <p:grpSpPr bwMode="auto">
          <a:xfrm>
            <a:off x="1143000" y="3"/>
            <a:ext cx="6858000" cy="164187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2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688" y="249165"/>
              <a:ext cx="3008312" cy="1939357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  <a:cs typeface="Arial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  <a:cs typeface="Arial" pitchFamily="34" charset="0"/>
              </a:endParaRPr>
            </a:p>
          </p:txBody>
        </p:sp>
      </p:grp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2000250" y="400053"/>
            <a:ext cx="932208" cy="17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700" b="1" dirty="0">
                <a:latin typeface="Times New Roman" pitchFamily="18" charset="0"/>
              </a:rPr>
              <a:t>9</a:t>
            </a:r>
            <a:endParaRPr lang="vi-VN" sz="10700" b="1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51958"/>
            <a:ext cx="5410200" cy="553949"/>
          </a:xfrm>
          <a:prstGeom prst="rect">
            <a:avLst/>
          </a:prstGeom>
          <a:noFill/>
        </p:spPr>
        <p:txBody>
          <a:bodyPr wrap="square" lIns="121871" tIns="60936" rIns="121871" bIns="60936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endParaRPr lang="vi-VN" sz="28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171700" y="3543300"/>
            <a:ext cx="4800600" cy="1314450"/>
          </a:xfrm>
          <a:solidFill>
            <a:srgbClr val="FFCC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80-81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/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970890"/>
            <a:ext cx="6324600" cy="1000913"/>
          </a:xfrm>
          <a:prstGeom prst="rect">
            <a:avLst/>
          </a:prstGeom>
          <a:solidFill>
            <a:srgbClr val="00B050"/>
          </a:solidFill>
        </p:spPr>
        <p:txBody>
          <a:bodyPr wrap="none" fromWordArt="1"/>
          <a:lstStyle/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36: THỰC HÀNH XEM LỊCH </a:t>
            </a:r>
          </a:p>
          <a:p>
            <a:pPr algn="ctr">
              <a:defRPr/>
            </a:pPr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VÀ XEM GIỜ</a:t>
            </a:r>
            <a:endParaRPr lang="vi-VN" sz="32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16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006293"/>
            <a:ext cx="588288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" y="-46312"/>
            <a:ext cx="86387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4439" y="1825248"/>
            <a:ext cx="6201901" cy="938731"/>
          </a:xfrm>
          <a:prstGeom prst="rect">
            <a:avLst/>
          </a:prstGeom>
          <a:noFill/>
        </p:spPr>
        <p:txBody>
          <a:bodyPr lIns="91451" tIns="45726" rIns="91451" bIns="457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Nghỉ</a:t>
            </a:r>
            <a:r>
              <a:rPr lang="en-US" sz="5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giải</a:t>
            </a:r>
            <a:r>
              <a:rPr lang="en-US" sz="5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lao</a:t>
            </a:r>
            <a:endParaRPr lang="en-US" sz="55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4701181" y="942164"/>
            <a:ext cx="69305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4433495" y="1860759"/>
            <a:ext cx="1206841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5625858" y="3238846"/>
            <a:ext cx="233418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65357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6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" y="-46312"/>
            <a:ext cx="86387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4439" y="1825247"/>
            <a:ext cx="6201901" cy="1785116"/>
          </a:xfrm>
          <a:prstGeom prst="rect">
            <a:avLst/>
          </a:prstGeom>
          <a:noFill/>
        </p:spPr>
        <p:txBody>
          <a:bodyPr lIns="91451" tIns="45726" rIns="91451" bIns="457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5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183</Words>
  <Application>Microsoft Office PowerPoint</Application>
  <PresentationFormat>On-screen Show (16:9)</PresentationFormat>
  <Paragraphs>41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PowerPoint Presentation</vt:lpstr>
      <vt:lpstr>(</vt:lpstr>
      <vt:lpstr>PowerPoint Presentation</vt:lpstr>
      <vt:lpstr>PowerPoint Presentation</vt:lpstr>
      <vt:lpstr>(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SKY</cp:lastModifiedBy>
  <cp:revision>37</cp:revision>
  <dcterms:created xsi:type="dcterms:W3CDTF">2017-01-10T13:46:13Z</dcterms:created>
  <dcterms:modified xsi:type="dcterms:W3CDTF">2022-04-27T05:09:05Z</dcterms:modified>
</cp:coreProperties>
</file>