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3" r:id="rId3"/>
    <p:sldMasterId id="2147483717" r:id="rId4"/>
    <p:sldMasterId id="2147483731" r:id="rId5"/>
  </p:sldMasterIdLst>
  <p:notesMasterIdLst>
    <p:notesMasterId r:id="rId26"/>
  </p:notesMasterIdLst>
  <p:sldIdLst>
    <p:sldId id="354" r:id="rId6"/>
    <p:sldId id="259" r:id="rId7"/>
    <p:sldId id="262" r:id="rId8"/>
    <p:sldId id="265" r:id="rId9"/>
    <p:sldId id="347" r:id="rId10"/>
    <p:sldId id="271" r:id="rId11"/>
    <p:sldId id="276" r:id="rId12"/>
    <p:sldId id="273" r:id="rId13"/>
    <p:sldId id="280" r:id="rId14"/>
    <p:sldId id="348" r:id="rId15"/>
    <p:sldId id="351" r:id="rId16"/>
    <p:sldId id="283" r:id="rId17"/>
    <p:sldId id="284" r:id="rId18"/>
    <p:sldId id="289" r:id="rId19"/>
    <p:sldId id="353" r:id="rId20"/>
    <p:sldId id="300" r:id="rId21"/>
    <p:sldId id="302" r:id="rId22"/>
    <p:sldId id="305" r:id="rId23"/>
    <p:sldId id="352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706F9-C439-4481-AFCF-7643BC0572C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EA0B-B6F4-4E64-8746-DB65ED2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282">
              <a:buClrTx/>
              <a:buFontTx/>
              <a:buNone/>
              <a:defRPr/>
            </a:pPr>
            <a:fld id="{DFD2DD08-BFD2-4617-92AF-E1951D5E3113}" type="slidenum">
              <a:rPr lang="zh-CN" altLang="en-US" sz="120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algn="r" defTabSz="914282">
                <a:buClrTx/>
                <a:buFontTx/>
                <a:buNone/>
                <a:defRPr/>
              </a:pPr>
              <a:t>1</a:t>
            </a:fld>
            <a:endParaRPr lang="zh-CN" altLang="en-US" sz="1200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00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9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9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05ABE7-8148-413D-BAE3-BF6176CF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F66C-F5A4-4D72-884D-3289553F09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808F71-B2F5-400F-AB16-D1CC907E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E8F24-D226-47FA-B4C4-5E9DE21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D5B0-4A43-4213-9642-BD41BB369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AB3EDD-959B-4F6E-9F0F-A781A6E7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CB49-C4F1-47C4-B1A2-7C6043A6A4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62942E-ECE9-4F1F-9EC9-4F453A41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83BAEE-DBDC-4AFD-A805-E3CF4408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1454-4A9A-4C7B-A464-F6135DEC8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1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83A0D-2607-47BB-86FC-F8068E83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8D82-AB3F-454C-907A-14198417F4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097B30-7AEB-4057-BD98-2B1DD2DC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C37DB0-1A0C-4B66-BE92-0DD83D35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9216-01AF-4AB1-8E26-9D71B473B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8CAE84B-879D-44A6-BD50-8180A808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A831-CD4F-4112-92AD-B680F188D7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27B9AD3-024F-433A-BC47-28D11C94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6AA8C8B-2D5E-4E4A-9971-CCC26FDF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5622-83AA-4464-8F34-DDA41F11A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5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30EDAC1-4F04-4EBC-8DCA-16D0D640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C24F-B871-4717-ADCA-0C1E4D81F5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3686E33-38A2-4594-AA34-E0F35755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DBDAB68-6081-4E10-B03D-E784C8B6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8D9E-DA57-4CC7-B005-003577062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9A04C28-EF97-4490-865F-AEFD9E28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119-6A37-4B6D-A38B-D13123A4B0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A044BB3-37AD-4B21-A5E1-BBA7EC42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66FD652-B70B-4048-804B-C00BD7E2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FBC-38FA-45E5-B1E1-8ACDFCAC3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6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2FCC1335-88EA-4560-89E5-D18FFA71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2210-6397-4D9F-BBB7-050C946A03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628BBF1-12E1-4969-988A-0E85E32D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7E25F87-D77B-4657-B6BC-6F11C4CC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45F2-58A2-4F35-91CA-5FFEC9035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1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966D86D-9371-4058-880A-71314429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DCAC-8FB2-42D2-A8AB-F4F985E52F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4D9B653-CB49-4AAD-B4C7-8A6A773E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43F81C4-7107-426F-8339-0A3B0DAB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D122-8357-4DBF-9FE8-4CE9123BB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4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02AC663-D24A-487E-A2E7-A4A2F13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B157-5852-43F1-8524-2AA2EBD7C3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2E2F34F-4513-4F30-9575-EC10B615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9D59D6B-FCDF-47B8-87BF-7ED35891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22C3-D916-4F80-80F6-EA450188A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0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66FDA1-D899-4505-B9A9-0D7A8D1A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5CFA-1463-4CAB-8489-5801ECA908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E33D53-0833-4DCF-BA97-A0AA6E1A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E10819-36C7-4257-B005-7656C91A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0183-BDA1-451C-8A9C-8F11E5A5B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6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B09B6F-7DD5-41C1-AFC9-A7A012F2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0503-1292-44E9-BA7B-4FC19895E8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D577FA-CAC3-457A-8F46-FB9BC015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E9CA61-2EF2-4F97-B677-16420B47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3FDA-AA9C-4DFB-A1FD-BFC494A79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1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7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05ABE7-8148-413D-BAE3-BF6176CF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F66C-F5A4-4D72-884D-3289553F09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808F71-B2F5-400F-AB16-D1CC907E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E8F24-D226-47FA-B4C4-5E9DE21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D5B0-4A43-4213-9642-BD41BB369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5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AB3EDD-959B-4F6E-9F0F-A781A6E7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CB49-C4F1-47C4-B1A2-7C6043A6A4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62942E-ECE9-4F1F-9EC9-4F453A41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83BAEE-DBDC-4AFD-A805-E3CF4408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1454-4A9A-4C7B-A464-F6135DEC8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8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83A0D-2607-47BB-86FC-F8068E83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8D82-AB3F-454C-907A-14198417F4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097B30-7AEB-4057-BD98-2B1DD2DC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C37DB0-1A0C-4B66-BE92-0DD83D35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9216-01AF-4AB1-8E26-9D71B473B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8CAE84B-879D-44A6-BD50-8180A808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A831-CD4F-4112-92AD-B680F188D7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27B9AD3-024F-433A-BC47-28D11C94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6AA8C8B-2D5E-4E4A-9971-CCC26FDF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5622-83AA-4464-8F34-DDA41F11A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4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30EDAC1-4F04-4EBC-8DCA-16D0D640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C24F-B871-4717-ADCA-0C1E4D81F5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3686E33-38A2-4594-AA34-E0F35755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DBDAB68-6081-4E10-B03D-E784C8B6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8D9E-DA57-4CC7-B005-003577062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8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82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9A04C28-EF97-4490-865F-AEFD9E28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119-6A37-4B6D-A38B-D13123A4B0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A044BB3-37AD-4B21-A5E1-BBA7EC42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66FD652-B70B-4048-804B-C00BD7E2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FBC-38FA-45E5-B1E1-8ACDFCAC3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80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2FCC1335-88EA-4560-89E5-D18FFA71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2210-6397-4D9F-BBB7-050C946A03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628BBF1-12E1-4969-988A-0E85E32D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7E25F87-D77B-4657-B6BC-6F11C4CC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45F2-58A2-4F35-91CA-5FFEC9035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966D86D-9371-4058-880A-71314429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DCAC-8FB2-42D2-A8AB-F4F985E52F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4D9B653-CB49-4AAD-B4C7-8A6A773E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43F81C4-7107-426F-8339-0A3B0DAB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D122-8357-4DBF-9FE8-4CE9123BB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3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02AC663-D24A-487E-A2E7-A4A2F13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B157-5852-43F1-8524-2AA2EBD7C3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2E2F34F-4513-4F30-9575-EC10B615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9D59D6B-FCDF-47B8-87BF-7ED35891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22C3-D916-4F80-80F6-EA450188A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3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66FDA1-D899-4505-B9A9-0D7A8D1A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5CFA-1463-4CAB-8489-5801ECA908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E33D53-0833-4DCF-BA97-A0AA6E1A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E10819-36C7-4257-B005-7656C91A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0183-BDA1-451C-8A9C-8F11E5A5B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4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B09B6F-7DD5-41C1-AFC9-A7A012F2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0503-1292-44E9-BA7B-4FC19895E8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D577FA-CAC3-457A-8F46-FB9BC015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E9CA61-2EF2-4F97-B677-16420B47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3FDA-AA9C-4DFB-A1FD-BFC494A79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6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0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7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05ABE7-8148-413D-BAE3-BF6176CF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F66C-F5A4-4D72-884D-3289553F09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808F71-B2F5-400F-AB16-D1CC907E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E8F24-D226-47FA-B4C4-5E9DE21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D5B0-4A43-4213-9642-BD41BB369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7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AB3EDD-959B-4F6E-9F0F-A781A6E7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CB49-C4F1-47C4-B1A2-7C6043A6A4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62942E-ECE9-4F1F-9EC9-4F453A41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83BAEE-DBDC-4AFD-A805-E3CF4408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1454-4A9A-4C7B-A464-F6135DEC8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9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9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83A0D-2607-47BB-86FC-F8068E83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8D82-AB3F-454C-907A-14198417F4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097B30-7AEB-4057-BD98-2B1DD2DC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C37DB0-1A0C-4B66-BE92-0DD83D35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9216-01AF-4AB1-8E26-9D71B473B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3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8CAE84B-879D-44A6-BD50-8180A808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A831-CD4F-4112-92AD-B680F188D7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27B9AD3-024F-433A-BC47-28D11C94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6AA8C8B-2D5E-4E4A-9971-CCC26FDF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5622-83AA-4464-8F34-DDA41F11A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1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30EDAC1-4F04-4EBC-8DCA-16D0D640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C24F-B871-4717-ADCA-0C1E4D81F5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3686E33-38A2-4594-AA34-E0F35755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DBDAB68-6081-4E10-B03D-E784C8B6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8D9E-DA57-4CC7-B005-003577062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8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9A04C28-EF97-4490-865F-AEFD9E28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119-6A37-4B6D-A38B-D13123A4B0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A044BB3-37AD-4B21-A5E1-BBA7EC42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66FD652-B70B-4048-804B-C00BD7E2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FBC-38FA-45E5-B1E1-8ACDFCAC3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2FCC1335-88EA-4560-89E5-D18FFA71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2210-6397-4D9F-BBB7-050C946A03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628BBF1-12E1-4969-988A-0E85E32D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7E25F87-D77B-4657-B6BC-6F11C4CC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45F2-58A2-4F35-91CA-5FFEC9035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5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966D86D-9371-4058-880A-71314429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DCAC-8FB2-42D2-A8AB-F4F985E52F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4D9B653-CB49-4AAD-B4C7-8A6A773E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43F81C4-7107-426F-8339-0A3B0DAB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D122-8357-4DBF-9FE8-4CE9123BB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2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02AC663-D24A-487E-A2E7-A4A2F13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B157-5852-43F1-8524-2AA2EBD7C3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2E2F34F-4513-4F30-9575-EC10B615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9D59D6B-FCDF-47B8-87BF-7ED35891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22C3-D916-4F80-80F6-EA450188A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66FDA1-D899-4505-B9A9-0D7A8D1A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5CFA-1463-4CAB-8489-5801ECA908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E33D53-0833-4DCF-BA97-A0AA6E1A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E10819-36C7-4257-B005-7656C91A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0183-BDA1-451C-8A9C-8F11E5A5B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9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B09B6F-7DD5-41C1-AFC9-A7A012F2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0503-1292-44E9-BA7B-4FC19895E8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D577FA-CAC3-457A-8F46-FB9BC015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E9CA61-2EF2-4F97-B677-16420B47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3FDA-AA9C-4DFB-A1FD-BFC494A79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1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86132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9362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867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37670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7648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42837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71079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91371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217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55949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48610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7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35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35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35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0ABA-8707-483E-90E8-6CCD5F1B96D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8FA04682-7B92-48D6-834D-2717E6C871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2F74488B-FF7C-4732-9B14-F5FE17458C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CD4822-70AC-4A09-8607-F0E83C493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AABF2A-8BB9-4428-8535-C92D26C90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3A695D-9C27-48AD-9345-86FE72E00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72F7C1-9D37-4387-A623-C84099AA1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E04A3-8334-454E-BB85-60C5E83078C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0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8FA04682-7B92-48D6-834D-2717E6C871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2F74488B-FF7C-4732-9B14-F5FE17458C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CD4822-70AC-4A09-8607-F0E83C493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AABF2A-8BB9-4428-8535-C92D26C90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3A695D-9C27-48AD-9345-86FE72E00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72F7C1-9D37-4387-A623-C84099AA1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E04A3-8334-454E-BB85-60C5E83078C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3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8FA04682-7B92-48D6-834D-2717E6C871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2F74488B-FF7C-4732-9B14-F5FE17458C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CD4822-70AC-4A09-8607-F0E83C493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AABF2A-8BB9-4428-8535-C92D26C90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3A695D-9C27-48AD-9345-86FE72E00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72F7C1-9D37-4387-A623-C84099AA1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E04A3-8334-454E-BB85-60C5E83078C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4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6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613" y="102088"/>
            <a:ext cx="11602784" cy="61844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0163" y="3782901"/>
            <a:ext cx="12161839" cy="307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71" y="-291724"/>
            <a:ext cx="3289079" cy="20347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6" y="3375177"/>
            <a:ext cx="860491" cy="1651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5368"/>
            <a:ext cx="2473944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7"/>
            <a:ext cx="1099804" cy="19190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20" y="498245"/>
            <a:ext cx="681389" cy="1131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4" y="4311971"/>
            <a:ext cx="2409647" cy="231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5"/>
            <a:ext cx="1498259" cy="1894117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37954" y="2408312"/>
            <a:ext cx="7865807" cy="2029117"/>
          </a:xfrm>
          <a:prstGeom prst="rect">
            <a:avLst/>
          </a:prstGeom>
        </p:spPr>
        <p:txBody>
          <a:bodyPr spcFirstLastPara="1" wrap="none" lIns="82139" tIns="41121" rIns="82139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2244943" y="4394911"/>
            <a:ext cx="8851827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16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8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CDFBCD8-BE34-460B-9096-F158CDDACE18}"/>
              </a:ext>
            </a:extLst>
          </p:cNvPr>
          <p:cNvSpPr txBox="1"/>
          <p:nvPr/>
        </p:nvSpPr>
        <p:spPr>
          <a:xfrm>
            <a:off x="6900133" y="1111430"/>
            <a:ext cx="512611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-SGK-TV" pitchFamily="2" charset="0"/>
                <a:cs typeface="Arial-SGK-TV" pitchFamily="2" charset="0"/>
              </a:rPr>
              <a:t>Căn nhà đã vắng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Cốc chén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 im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Đôi mắt lim dim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Ngủ ngon bà nhé.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Hoa cam, hoa khế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Chín lặng trong vườn,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Bà mơ tay cháu 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Quạt đầy hương thơm.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C4F5331-7B9A-4BC5-A158-A48D277F43E6}"/>
              </a:ext>
            </a:extLst>
          </p:cNvPr>
          <p:cNvSpPr txBox="1"/>
          <p:nvPr/>
        </p:nvSpPr>
        <p:spPr>
          <a:xfrm>
            <a:off x="676682" y="1089427"/>
            <a:ext cx="470491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>
                <a:latin typeface="Arial-SGK-TV" pitchFamily="2" charset="0"/>
                <a:cs typeface="Arial-SGK-TV" pitchFamily="2" charset="0"/>
              </a:rPr>
              <a:t>Ơi 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chích choè ơi!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Chim đừng hót nữa,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Bà em ốm rồi,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Lặng cho bà ngủ.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Bàn tay bé nhỏ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Vẫy quạt thật đều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Ngấn nắng thiu thiu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Đậu trên tường trắng.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360843" y="2708642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019904" y="2781979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965786" y="2781979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25369" y="5197137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90196" y="5173160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279634" y="2717175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154334" y="5197137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091782" y="5197137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BF3F35D-89CB-4B04-B76E-624D1857E6CD}"/>
              </a:ext>
            </a:extLst>
          </p:cNvPr>
          <p:cNvSpPr txBox="1"/>
          <p:nvPr/>
        </p:nvSpPr>
        <p:spPr>
          <a:xfrm>
            <a:off x="3777436" y="123856"/>
            <a:ext cx="5126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-SGK-TV" pitchFamily="2" charset="0"/>
                <a:cs typeface="Arial-SGK-TV" pitchFamily="2" charset="0"/>
              </a:rPr>
              <a:t>Quạt cho bà ngủ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44B7D6-CACE-4BA3-9D1F-E0B48CA5B1A9}"/>
              </a:ext>
            </a:extLst>
          </p:cNvPr>
          <p:cNvSpPr txBox="1"/>
          <p:nvPr/>
        </p:nvSpPr>
        <p:spPr>
          <a:xfrm>
            <a:off x="9870629" y="5613742"/>
            <a:ext cx="201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(Thạch Quỳ)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FEC1789-5EA3-467C-93BC-418F916D5CEB}"/>
              </a:ext>
            </a:extLst>
          </p:cNvPr>
          <p:cNvSpPr txBox="1"/>
          <p:nvPr/>
        </p:nvSpPr>
        <p:spPr>
          <a:xfrm>
            <a:off x="55619" y="1132528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(1)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7C6ED9F-171F-4648-BE80-B8D69411C7B4}"/>
              </a:ext>
            </a:extLst>
          </p:cNvPr>
          <p:cNvSpPr txBox="1"/>
          <p:nvPr/>
        </p:nvSpPr>
        <p:spPr>
          <a:xfrm>
            <a:off x="55619" y="3896807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(2)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DEA52E4-4EB8-4270-88A9-B686177A0C83}"/>
              </a:ext>
            </a:extLst>
          </p:cNvPr>
          <p:cNvSpPr txBox="1"/>
          <p:nvPr/>
        </p:nvSpPr>
        <p:spPr>
          <a:xfrm>
            <a:off x="6276833" y="1186390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(3)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809B32-BDD3-4251-A080-A307F4232C3F}"/>
              </a:ext>
            </a:extLst>
          </p:cNvPr>
          <p:cNvSpPr txBox="1"/>
          <p:nvPr/>
        </p:nvSpPr>
        <p:spPr>
          <a:xfrm>
            <a:off x="6280503" y="3912196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(4)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563E57A-9711-48C1-9454-791FE4672483}"/>
              </a:ext>
            </a:extLst>
          </p:cNvPr>
          <p:cNvSpPr txBox="1"/>
          <p:nvPr/>
        </p:nvSpPr>
        <p:spPr>
          <a:xfrm>
            <a:off x="0" y="6010544"/>
            <a:ext cx="201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Giải nghĩa từ: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177FB20-C2A2-4162-9E0F-9E5E7145F835}"/>
              </a:ext>
            </a:extLst>
          </p:cNvPr>
          <p:cNvSpPr txBox="1"/>
          <p:nvPr/>
        </p:nvSpPr>
        <p:spPr>
          <a:xfrm>
            <a:off x="1949214" y="6010543"/>
            <a:ext cx="182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ngấn nắng,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426FAE-F03D-4EEE-93DD-34F67FB9A4A5}"/>
              </a:ext>
            </a:extLst>
          </p:cNvPr>
          <p:cNvSpPr txBox="1"/>
          <p:nvPr/>
        </p:nvSpPr>
        <p:spPr>
          <a:xfrm>
            <a:off x="3812676" y="6010543"/>
            <a:ext cx="143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thiu thiu,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969C080-303B-441C-82CF-775BCD7E5D9D}"/>
              </a:ext>
            </a:extLst>
          </p:cNvPr>
          <p:cNvSpPr txBox="1"/>
          <p:nvPr/>
        </p:nvSpPr>
        <p:spPr>
          <a:xfrm>
            <a:off x="5281614" y="5998114"/>
            <a:ext cx="143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lim dim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13983" y="5294728"/>
            <a:ext cx="2002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85902" y="5305279"/>
            <a:ext cx="1504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99" y="323931"/>
            <a:ext cx="6732197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77584" y="5227941"/>
            <a:ext cx="3736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ngấn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nắng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9" y="0"/>
            <a:ext cx="8839200" cy="75856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3080" y="4289616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3" y="145772"/>
            <a:ext cx="6272164" cy="7214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34722" y="5004761"/>
            <a:ext cx="2553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lim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dim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7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1"/>
            </p:par>
          </p:childTnLst>
        </p:cTn>
      </p:par>
    </p:tnLst>
    <p:bldLst>
      <p:bldP spid="11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06596A-B0AA-4077-8B67-C5E2E742B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52128" r="9622" b="10261"/>
          <a:stretch/>
        </p:blipFill>
        <p:spPr>
          <a:xfrm>
            <a:off x="253218" y="0"/>
            <a:ext cx="10818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t="11735" r="17060" b="73008"/>
          <a:stretch/>
        </p:blipFill>
        <p:spPr>
          <a:xfrm>
            <a:off x="140677" y="11686"/>
            <a:ext cx="8584188" cy="2498483"/>
          </a:xfrm>
          <a:prstGeom prst="rect">
            <a:avLst/>
          </a:prstGeom>
        </p:spPr>
      </p:pic>
      <p:sp>
        <p:nvSpPr>
          <p:cNvPr id="3" name="Right Arrow 6">
            <a:extLst>
              <a:ext uri="{FF2B5EF4-FFF2-40B4-BE49-F238E27FC236}">
                <a16:creationId xmlns:a16="http://schemas.microsoft.com/office/drawing/2014/main" xmlns="" id="{9EFDE780-902C-4B8F-8833-B75E58F89B15}"/>
              </a:ext>
            </a:extLst>
          </p:cNvPr>
          <p:cNvSpPr/>
          <p:nvPr/>
        </p:nvSpPr>
        <p:spPr>
          <a:xfrm>
            <a:off x="3311158" y="3442868"/>
            <a:ext cx="1002878" cy="2868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xmlns="" id="{987CF0DB-10EC-4B90-9B8F-93250E724255}"/>
              </a:ext>
            </a:extLst>
          </p:cNvPr>
          <p:cNvSpPr/>
          <p:nvPr/>
        </p:nvSpPr>
        <p:spPr>
          <a:xfrm>
            <a:off x="4560628" y="2621445"/>
            <a:ext cx="2350178" cy="1929689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xmlns="" id="{C636C9D0-B969-4831-830D-9E8A0B510FAE}"/>
              </a:ext>
            </a:extLst>
          </p:cNvPr>
          <p:cNvSpPr/>
          <p:nvPr/>
        </p:nvSpPr>
        <p:spPr>
          <a:xfrm>
            <a:off x="724054" y="2510169"/>
            <a:ext cx="2187958" cy="1929689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58EE03-881D-4571-8819-42BF062D6E86}"/>
              </a:ext>
            </a:extLst>
          </p:cNvPr>
          <p:cNvSpPr txBox="1"/>
          <p:nvPr/>
        </p:nvSpPr>
        <p:spPr>
          <a:xfrm>
            <a:off x="1344080" y="3199169"/>
            <a:ext cx="105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vườn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Action Button: Help 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0410B9B-0DF6-4754-853E-17AE0BE933E5}"/>
              </a:ext>
            </a:extLst>
          </p:cNvPr>
          <p:cNvSpPr/>
          <p:nvPr/>
        </p:nvSpPr>
        <p:spPr>
          <a:xfrm>
            <a:off x="5431814" y="3263958"/>
            <a:ext cx="607805" cy="573692"/>
          </a:xfrm>
          <a:prstGeom prst="actionButtonHel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xmlns="" id="{F704671A-0C17-40CC-816A-C54DF1455BD4}"/>
              </a:ext>
            </a:extLst>
          </p:cNvPr>
          <p:cNvSpPr/>
          <p:nvPr/>
        </p:nvSpPr>
        <p:spPr>
          <a:xfrm>
            <a:off x="675252" y="4712642"/>
            <a:ext cx="2350178" cy="1929689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9D909D-0FDE-4975-B24A-42147925CC2F}"/>
              </a:ext>
            </a:extLst>
          </p:cNvPr>
          <p:cNvSpPr txBox="1"/>
          <p:nvPr/>
        </p:nvSpPr>
        <p:spPr>
          <a:xfrm>
            <a:off x="1364639" y="5332975"/>
            <a:ext cx="99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thơm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ight Arrow 15">
            <a:extLst>
              <a:ext uri="{FF2B5EF4-FFF2-40B4-BE49-F238E27FC236}">
                <a16:creationId xmlns:a16="http://schemas.microsoft.com/office/drawing/2014/main" xmlns="" id="{5E8E5CDD-A6C7-41CD-868E-F9EBA51BBAF7}"/>
              </a:ext>
            </a:extLst>
          </p:cNvPr>
          <p:cNvSpPr/>
          <p:nvPr/>
        </p:nvSpPr>
        <p:spPr>
          <a:xfrm>
            <a:off x="3311158" y="5626733"/>
            <a:ext cx="1002878" cy="2868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xmlns="" id="{2F90B5DB-7189-415B-A5A6-3103D066968F}"/>
              </a:ext>
            </a:extLst>
          </p:cNvPr>
          <p:cNvSpPr/>
          <p:nvPr/>
        </p:nvSpPr>
        <p:spPr>
          <a:xfrm>
            <a:off x="4606531" y="4818183"/>
            <a:ext cx="2037121" cy="1824148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elp 1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64EA1C0-700D-433F-9DAD-5B957C4C0B08}"/>
              </a:ext>
            </a:extLst>
          </p:cNvPr>
          <p:cNvSpPr/>
          <p:nvPr/>
        </p:nvSpPr>
        <p:spPr>
          <a:xfrm>
            <a:off x="5321188" y="5443411"/>
            <a:ext cx="607805" cy="573692"/>
          </a:xfrm>
          <a:prstGeom prst="actionButtonHel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27390" r="23574" b="60422"/>
          <a:stretch/>
        </p:blipFill>
        <p:spPr>
          <a:xfrm>
            <a:off x="0" y="0"/>
            <a:ext cx="11859065" cy="32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63CE9C-F3D4-4B58-BBD5-4E00DE335EB5}"/>
              </a:ext>
            </a:extLst>
          </p:cNvPr>
          <p:cNvSpPr txBox="1"/>
          <p:nvPr/>
        </p:nvSpPr>
        <p:spPr>
          <a:xfrm>
            <a:off x="484908" y="711963"/>
            <a:ext cx="9570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A2D339-C909-4267-B0DA-B9E78C68BC84}"/>
              </a:ext>
            </a:extLst>
          </p:cNvPr>
          <p:cNvSpPr txBox="1"/>
          <p:nvPr/>
        </p:nvSpPr>
        <p:spPr>
          <a:xfrm>
            <a:off x="381215" y="2485802"/>
            <a:ext cx="6673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2C5673-8421-405A-AF2D-740DE5F27A9C}"/>
              </a:ext>
            </a:extLst>
          </p:cNvPr>
          <p:cNvSpPr txBox="1"/>
          <p:nvPr/>
        </p:nvSpPr>
        <p:spPr>
          <a:xfrm>
            <a:off x="484907" y="4062361"/>
            <a:ext cx="7383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28618C-3909-4AF6-B9E8-DBF298AC3B71}"/>
              </a:ext>
            </a:extLst>
          </p:cNvPr>
          <p:cNvSpPr txBox="1"/>
          <p:nvPr/>
        </p:nvSpPr>
        <p:spPr>
          <a:xfrm>
            <a:off x="510977" y="1332087"/>
            <a:ext cx="11311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giữ</a:t>
            </a:r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DC16D8-9359-4CB2-B8A6-4EED74858B29}"/>
              </a:ext>
            </a:extLst>
          </p:cNvPr>
          <p:cNvSpPr txBox="1"/>
          <p:nvPr/>
        </p:nvSpPr>
        <p:spPr>
          <a:xfrm>
            <a:off x="381215" y="3171471"/>
            <a:ext cx="8590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828040-0FBD-41E8-90F7-807E38116DED}"/>
              </a:ext>
            </a:extLst>
          </p:cNvPr>
          <p:cNvSpPr txBox="1"/>
          <p:nvPr/>
        </p:nvSpPr>
        <p:spPr>
          <a:xfrm>
            <a:off x="484907" y="4748030"/>
            <a:ext cx="10640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2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ạn</a:t>
            </a:r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ngoãn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1DA3C46-7786-476E-9BE0-977B2B70EFA2}"/>
              </a:ext>
            </a:extLst>
          </p:cNvPr>
          <p:cNvGrpSpPr/>
          <p:nvPr/>
        </p:nvGrpSpPr>
        <p:grpSpPr>
          <a:xfrm>
            <a:off x="576892" y="173354"/>
            <a:ext cx="3491509" cy="1077218"/>
            <a:chOff x="92364" y="256480"/>
            <a:chExt cx="3491509" cy="1077218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78FF9D0-7BC2-43D0-9931-E5AC4426DFDE}"/>
                </a:ext>
              </a:extLst>
            </p:cNvPr>
            <p:cNvSpPr txBox="1"/>
            <p:nvPr/>
          </p:nvSpPr>
          <p:spPr>
            <a:xfrm>
              <a:off x="600364" y="256480"/>
              <a:ext cx="298350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Trả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lời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câu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hỏi</a:t>
              </a:r>
              <a:endParaRPr lang="en-US" sz="3200" b="1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CC9F82DA-F5DB-4EBC-AB90-9FB06D1973E7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prstClr val="white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77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2" b="54134"/>
          <a:stretch/>
        </p:blipFill>
        <p:spPr>
          <a:xfrm>
            <a:off x="0" y="0"/>
            <a:ext cx="11668535" cy="857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638160-D49C-4FBF-BF39-645D7E4D1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t="55261" r="23252" b="27108"/>
          <a:stretch/>
        </p:blipFill>
        <p:spPr>
          <a:xfrm>
            <a:off x="651760" y="741060"/>
            <a:ext cx="10924312" cy="4556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80489C-CFDB-46C4-90E2-C17D4FF7AA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74187" r="56048" b="11649"/>
          <a:stretch/>
        </p:blipFill>
        <p:spPr>
          <a:xfrm>
            <a:off x="767874" y="1743376"/>
            <a:ext cx="5226526" cy="37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51520" y="1165927"/>
            <a:ext cx="46153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ngủ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76800" y="7239000"/>
            <a:ext cx="76200" cy="76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751779" y="2370979"/>
            <a:ext cx="15001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FF00"/>
                </a:solidFill>
                <a:latin typeface="Arial-SGK-TV" pitchFamily="2" charset="0"/>
                <a:cs typeface="Arial-SGK-TV" pitchFamily="2" charset="0"/>
              </a:rPr>
              <a:t>Bàn</a:t>
            </a:r>
            <a:endParaRPr lang="en-US" sz="4400" dirty="0">
              <a:solidFill>
                <a:srgbClr val="00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639985" y="2370977"/>
            <a:ext cx="1300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tay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641648" y="2358068"/>
            <a:ext cx="29003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nhỏ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43626" y="3229368"/>
            <a:ext cx="1300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Vẫy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1850156" y="3226941"/>
            <a:ext cx="13581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quạt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156843" y="3240301"/>
            <a:ext cx="22533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đều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7712" y="4095814"/>
            <a:ext cx="160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Ngấn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255995" y="4069094"/>
            <a:ext cx="16621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nắng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683795" y="4099203"/>
            <a:ext cx="2700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thiu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thiu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47712" y="4933116"/>
            <a:ext cx="1676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Đậu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1995046" y="4920205"/>
            <a:ext cx="12055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3124199" y="4922632"/>
            <a:ext cx="3200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tường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7557037" y="2614229"/>
            <a:ext cx="11257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Căn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8671659" y="2614407"/>
            <a:ext cx="1177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9552442" y="2584701"/>
            <a:ext cx="2229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vắng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7388566" y="3397341"/>
            <a:ext cx="12942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Cốc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8627966" y="3417028"/>
            <a:ext cx="1308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chén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9906000" y="3397341"/>
            <a:ext cx="1917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-SGK-TV" pitchFamily="2" charset="0"/>
                <a:cs typeface="Arial-SGK-TV" pitchFamily="2" charset="0"/>
              </a:rPr>
              <a:t>lặng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im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7543800" y="4199237"/>
            <a:ext cx="1312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Đôi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8537270" y="4199237"/>
            <a:ext cx="1312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mắt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9539286" y="4228943"/>
            <a:ext cx="198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lim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dim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7277100" y="498176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8571424" y="4966535"/>
            <a:ext cx="14858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ngon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10057226" y="4966535"/>
            <a:ext cx="2353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9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3" b="12200"/>
          <a:stretch/>
        </p:blipFill>
        <p:spPr>
          <a:xfrm>
            <a:off x="261732" y="146889"/>
            <a:ext cx="11668535" cy="6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78" y="0"/>
            <a:ext cx="10017108" cy="7345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8399039" y="1290561"/>
            <a:ext cx="3639580" cy="23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348" y="1679415"/>
            <a:ext cx="1926503" cy="755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7908" y="1750070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442EA2"/>
                </a:solidFill>
                <a:latin typeface="HP001 4H" panose="020B0603050302020204" pitchFamily="34" charset="-93"/>
              </a:rPr>
              <a:t>c</a:t>
            </a:r>
            <a:r>
              <a:rPr lang="en-US" sz="2800" dirty="0" err="1" smtClean="0">
                <a:solidFill>
                  <a:srgbClr val="442EA2"/>
                </a:solidFill>
                <a:latin typeface="HP001 4H" panose="020B0603050302020204" pitchFamily="34" charset="-93"/>
              </a:rPr>
              <a:t>hích</a:t>
            </a:r>
            <a:r>
              <a:rPr lang="en-US" sz="2800" dirty="0" smtClean="0">
                <a:solidFill>
                  <a:srgbClr val="442EA2"/>
                </a:solidFill>
                <a:latin typeface="HP001 4H" panose="020B0603050302020204" pitchFamily="34" charset="-93"/>
              </a:rPr>
              <a:t> </a:t>
            </a:r>
            <a:r>
              <a:rPr lang="en-US" sz="2800" dirty="0" err="1" smtClean="0">
                <a:solidFill>
                  <a:srgbClr val="442EA2"/>
                </a:solidFill>
                <a:latin typeface="HP001 4H" panose="020B0603050302020204" pitchFamily="34" charset="-93"/>
              </a:rPr>
              <a:t>ch</a:t>
            </a:r>
            <a:r>
              <a:rPr lang="en-US" sz="2800" dirty="0" err="1" smtClean="0">
                <a:solidFill>
                  <a:srgbClr val="442EA2"/>
                </a:solidFill>
                <a:latin typeface="HP001 4 hàng" panose="020B0603050302020204" pitchFamily="34" charset="-93"/>
              </a:rPr>
              <a:t>φǩ</a:t>
            </a:r>
            <a:endParaRPr lang="en-US" sz="2800" dirty="0">
              <a:solidFill>
                <a:srgbClr val="442EA2"/>
              </a:solidFill>
              <a:latin typeface="HP001 4H" panose="020B0603050302020204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433" y="2711163"/>
            <a:ext cx="1831368" cy="749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826" y="2716242"/>
            <a:ext cx="1843293" cy="74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42" y="4978409"/>
            <a:ext cx="3490298" cy="7213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82" y="5504688"/>
            <a:ext cx="3365284" cy="719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82" y="6019749"/>
            <a:ext cx="3205818" cy="712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4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2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552700" y="2452686"/>
            <a:ext cx="7554351" cy="1376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Khởi động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23805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746" y="0"/>
            <a:ext cx="12346745" cy="68580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-77372" y="2891973"/>
            <a:ext cx="12346744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158092" y="0"/>
            <a:ext cx="8205107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3611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87063"/>
            <a:ext cx="8229600" cy="576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núi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864815"/>
            <a:ext cx="10805375" cy="3060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948FB3-B3F3-4EEB-8B7C-579CCE8C0BBF}"/>
              </a:ext>
            </a:extLst>
          </p:cNvPr>
          <p:cNvSpPr txBox="1">
            <a:spLocks/>
          </p:cNvSpPr>
          <p:nvPr/>
        </p:nvSpPr>
        <p:spPr>
          <a:xfrm>
            <a:off x="341570" y="4244805"/>
            <a:ext cx="11850430" cy="88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1: Nam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­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E63C046-5674-49FC-AEB7-9D9A5855D541}"/>
              </a:ext>
            </a:extLst>
          </p:cNvPr>
          <p:cNvSpPr txBox="1">
            <a:spLocks/>
          </p:cNvSpPr>
          <p:nvPr/>
        </p:nvSpPr>
        <p:spPr>
          <a:xfrm>
            <a:off x="341570" y="5013105"/>
            <a:ext cx="11850430" cy="1328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Qua bài đọc, em thấy tình cảm của bố mẹ dành cho con như thế nào?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06596A-B0AA-4077-8B67-C5E2E742B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/>
        </p:blipFill>
        <p:spPr>
          <a:xfrm>
            <a:off x="-112542" y="0"/>
            <a:ext cx="12263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E03640-DA15-4D84-98A8-4E35916A4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47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A6595B-3C9F-45E8-BD41-F5369BFE3937}"/>
              </a:ext>
            </a:extLst>
          </p:cNvPr>
          <p:cNvSpPr/>
          <p:nvPr/>
        </p:nvSpPr>
        <p:spPr>
          <a:xfrm>
            <a:off x="685800" y="1005840"/>
            <a:ext cx="845820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latin typeface="HP001 4 hàng" panose="020B0603050302020204" pitchFamily="34" charset="0"/>
              </a:rPr>
              <a:t>14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2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EDA9A4-0D24-4EF0-A115-821516D72E3B}"/>
              </a:ext>
            </a:extLst>
          </p:cNvPr>
          <p:cNvSpPr/>
          <p:nvPr/>
        </p:nvSpPr>
        <p:spPr>
          <a:xfrm>
            <a:off x="3510280" y="1681480"/>
            <a:ext cx="20523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đọc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B74202-B341-40B5-8D2B-9E588C214612}"/>
              </a:ext>
            </a:extLst>
          </p:cNvPr>
          <p:cNvSpPr/>
          <p:nvPr/>
        </p:nvSpPr>
        <p:spPr>
          <a:xfrm>
            <a:off x="989803" y="2357120"/>
            <a:ext cx="764413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Quạt</a:t>
            </a:r>
            <a:r>
              <a:rPr lang="en-US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cho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ngủ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0171" y="1111428"/>
            <a:ext cx="4857046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>
                <a:latin typeface="Arial-SGK-TV" pitchFamily="2" charset="0"/>
                <a:cs typeface="Arial-SGK-TV" pitchFamily="2" charset="0"/>
              </a:rPr>
              <a:t>Ơi </a:t>
            </a:r>
            <a:r>
              <a:rPr lang="vi-VN" sz="3600" dirty="0">
                <a:latin typeface="Arial-SGK-TV" pitchFamily="2" charset="0"/>
                <a:cs typeface="Arial-SGK-TV" pitchFamily="2" charset="0"/>
              </a:rPr>
              <a:t>chích choè ơi!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Chim đừng hót nữa,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 em ốm rồi,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Lặng cho bà ngủ.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Bàn tay bé nhỏ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Vẫy quạt thật đều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Ngấn nắng thiu thiu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Đậu trên tường trắng.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133" y="1111429"/>
            <a:ext cx="5291867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Arial-SGK-TV" pitchFamily="2" charset="0"/>
                <a:cs typeface="Arial-SGK-TV" pitchFamily="2" charset="0"/>
              </a:rPr>
              <a:t>Căn nhà đã vắng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Cốc chén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vi-VN" sz="3600" dirty="0">
                <a:latin typeface="Arial-SGK-TV" pitchFamily="2" charset="0"/>
                <a:cs typeface="Arial-SGK-TV" pitchFamily="2" charset="0"/>
              </a:rPr>
              <a:t> im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Đôi mắt lim dim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Ngủ ngon bà nhé.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Hoa cam, hoa khế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Chín lặng trong vườn,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 mơ tay cháu 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Quạt đầy hương thơm.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901" y="4950941"/>
            <a:ext cx="246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Ngấn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754" y="4950941"/>
            <a:ext cx="237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thiu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thiu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785" y="2206964"/>
            <a:ext cx="243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lim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dim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D12164-A6D2-4F9B-B1EF-3AE69814F402}"/>
              </a:ext>
            </a:extLst>
          </p:cNvPr>
          <p:cNvSpPr txBox="1"/>
          <p:nvPr/>
        </p:nvSpPr>
        <p:spPr>
          <a:xfrm>
            <a:off x="3777436" y="123856"/>
            <a:ext cx="5126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-SGK-TV" pitchFamily="2" charset="0"/>
                <a:cs typeface="Arial-SGK-TV" pitchFamily="2" charset="0"/>
              </a:rPr>
              <a:t>Quạt cho bà ngủ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8AA15D-1196-48D2-A146-2A26CE56FE03}"/>
              </a:ext>
            </a:extLst>
          </p:cNvPr>
          <p:cNvSpPr txBox="1"/>
          <p:nvPr/>
        </p:nvSpPr>
        <p:spPr>
          <a:xfrm>
            <a:off x="9828426" y="6279386"/>
            <a:ext cx="201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(Thạch Quỳ)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0FA8F7-ECE4-475C-9403-7ECCD08AF540}"/>
              </a:ext>
            </a:extLst>
          </p:cNvPr>
          <p:cNvSpPr txBox="1"/>
          <p:nvPr/>
        </p:nvSpPr>
        <p:spPr>
          <a:xfrm>
            <a:off x="55619" y="1132528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(1)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E6664A2-6CAB-4DA9-8513-2A03456D278B}"/>
              </a:ext>
            </a:extLst>
          </p:cNvPr>
          <p:cNvSpPr txBox="1"/>
          <p:nvPr/>
        </p:nvSpPr>
        <p:spPr>
          <a:xfrm>
            <a:off x="55619" y="3896807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(2)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22EDBA-42FE-4A73-9B7C-3F8972C2631B}"/>
              </a:ext>
            </a:extLst>
          </p:cNvPr>
          <p:cNvSpPr txBox="1"/>
          <p:nvPr/>
        </p:nvSpPr>
        <p:spPr>
          <a:xfrm>
            <a:off x="6276833" y="1186390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(3)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3DDD45-25C6-4C46-98AF-482E6A11C947}"/>
              </a:ext>
            </a:extLst>
          </p:cNvPr>
          <p:cNvSpPr txBox="1"/>
          <p:nvPr/>
        </p:nvSpPr>
        <p:spPr>
          <a:xfrm>
            <a:off x="6280503" y="3912196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(4)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7" name="Quạt cho bà ngủ">
            <a:hlinkClick r:id="" action="ppaction://media"/>
            <a:extLst>
              <a:ext uri="{FF2B5EF4-FFF2-40B4-BE49-F238E27FC236}">
                <a16:creationId xmlns:a16="http://schemas.microsoft.com/office/drawing/2014/main" xmlns="" id="{F05CF21E-1561-4069-96DD-AC13F10A4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6106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81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20202" y="2505670"/>
            <a:ext cx="75153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CDFBCD8-BE34-460B-9096-F158CDDACE18}"/>
              </a:ext>
            </a:extLst>
          </p:cNvPr>
          <p:cNvSpPr txBox="1"/>
          <p:nvPr/>
        </p:nvSpPr>
        <p:spPr>
          <a:xfrm>
            <a:off x="6900133" y="1111429"/>
            <a:ext cx="5291867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Arial-SGK-TV" pitchFamily="2" charset="0"/>
                <a:cs typeface="Arial-SGK-TV" pitchFamily="2" charset="0"/>
              </a:rPr>
              <a:t>Căn nhà đã </a:t>
            </a:r>
            <a:r>
              <a:rPr lang="vi-VN" sz="3600" dirty="0" smtClean="0">
                <a:latin typeface="Arial-SGK-TV" pitchFamily="2" charset="0"/>
                <a:cs typeface="Arial-SGK-TV" pitchFamily="2" charset="0"/>
              </a:rPr>
              <a:t>vắn</a:t>
            </a:r>
            <a:r>
              <a:rPr lang="en-US" sz="3600" smtClean="0">
                <a:latin typeface="Arial-SGK-TV" pitchFamily="2" charset="0"/>
                <a:cs typeface="Arial-SGK-TV" pitchFamily="2" charset="0"/>
              </a:rPr>
              <a:t>g</a:t>
            </a:r>
            <a:r>
              <a:rPr lang="vi-VN" sz="36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Cốc chén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vi-VN" sz="3600" dirty="0">
                <a:latin typeface="Arial-SGK-TV" pitchFamily="2" charset="0"/>
                <a:cs typeface="Arial-SGK-TV" pitchFamily="2" charset="0"/>
              </a:rPr>
              <a:t> im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Đôi mắt lim dim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Ngủ ngon bà nhé.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Hoa cam, hoa khế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Chín lặng trong vườn,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 mơ tay cháu 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Quạt đầy hương thơm.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C4F5331-7B9A-4BC5-A158-A48D277F43E6}"/>
              </a:ext>
            </a:extLst>
          </p:cNvPr>
          <p:cNvSpPr txBox="1"/>
          <p:nvPr/>
        </p:nvSpPr>
        <p:spPr>
          <a:xfrm>
            <a:off x="676682" y="1089426"/>
            <a:ext cx="4857046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>
                <a:latin typeface="Arial-SGK-TV" pitchFamily="2" charset="0"/>
                <a:cs typeface="Arial-SGK-TV" pitchFamily="2" charset="0"/>
              </a:rPr>
              <a:t>Ơi </a:t>
            </a:r>
            <a:r>
              <a:rPr lang="vi-VN" sz="3600" dirty="0">
                <a:latin typeface="Arial-SGK-TV" pitchFamily="2" charset="0"/>
                <a:cs typeface="Arial-SGK-TV" pitchFamily="2" charset="0"/>
              </a:rPr>
              <a:t>chích choè ơi!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Chim đừng hót nữa,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 em ốm rồi,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Lặng cho bà ngủ.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Bàn tay bé nhỏ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Vẫy quạt thật đều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Ngấn nắng thiu thiu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Đậu trên tường trắng.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283525" y="129883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716388" y="2942919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776715" y="1896224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06451" y="4040024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402540" y="2941203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65092" y="2949631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346077" y="458356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76715" y="5133542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115115" y="5659956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77667" y="5659956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537715" y="1329607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606003" y="1866187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288868" y="238094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630231" y="2941203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716388" y="4040024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242185" y="5144729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973332" y="4055413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452766" y="4602736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577870" y="5713965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640422" y="5742583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652517" y="238094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BF3F35D-89CB-4B04-B76E-624D1857E6CD}"/>
              </a:ext>
            </a:extLst>
          </p:cNvPr>
          <p:cNvSpPr txBox="1"/>
          <p:nvPr/>
        </p:nvSpPr>
        <p:spPr>
          <a:xfrm>
            <a:off x="3777436" y="123856"/>
            <a:ext cx="5126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-SGK-TV" pitchFamily="2" charset="0"/>
                <a:cs typeface="Arial-SGK-TV" pitchFamily="2" charset="0"/>
              </a:rPr>
              <a:t>Quạt cho bà ngủ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44B7D6-CACE-4BA3-9D1F-E0B48CA5B1A9}"/>
              </a:ext>
            </a:extLst>
          </p:cNvPr>
          <p:cNvSpPr txBox="1"/>
          <p:nvPr/>
        </p:nvSpPr>
        <p:spPr>
          <a:xfrm>
            <a:off x="9828426" y="6279386"/>
            <a:ext cx="201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(Thạch Quỳ)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FEC1789-5EA3-467C-93BC-418F916D5CEB}"/>
              </a:ext>
            </a:extLst>
          </p:cNvPr>
          <p:cNvSpPr txBox="1"/>
          <p:nvPr/>
        </p:nvSpPr>
        <p:spPr>
          <a:xfrm>
            <a:off x="55619" y="1132528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(1)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7C6ED9F-171F-4648-BE80-B8D69411C7B4}"/>
              </a:ext>
            </a:extLst>
          </p:cNvPr>
          <p:cNvSpPr txBox="1"/>
          <p:nvPr/>
        </p:nvSpPr>
        <p:spPr>
          <a:xfrm>
            <a:off x="55619" y="3896807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(2)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DEA52E4-4EB8-4270-88A9-B686177A0C83}"/>
              </a:ext>
            </a:extLst>
          </p:cNvPr>
          <p:cNvSpPr txBox="1"/>
          <p:nvPr/>
        </p:nvSpPr>
        <p:spPr>
          <a:xfrm>
            <a:off x="6276833" y="1186390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(3)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809B32-BDD3-4251-A080-A307F4232C3F}"/>
              </a:ext>
            </a:extLst>
          </p:cNvPr>
          <p:cNvSpPr txBox="1"/>
          <p:nvPr/>
        </p:nvSpPr>
        <p:spPr>
          <a:xfrm>
            <a:off x="6280503" y="3912196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(4)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05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2407" y="2588455"/>
            <a:ext cx="77871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9|7.3|6.4|7.3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343</Words>
  <Application>Microsoft Office PowerPoint</Application>
  <PresentationFormat>Widescreen</PresentationFormat>
  <Paragraphs>89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宋体</vt:lpstr>
      <vt:lpstr>.VnBodoni</vt:lpstr>
      <vt:lpstr>Arial</vt:lpstr>
      <vt:lpstr>Arial-Rounded</vt:lpstr>
      <vt:lpstr>Arial-SGK-TV</vt:lpstr>
      <vt:lpstr>Calibri</vt:lpstr>
      <vt:lpstr>Calibri Light</vt:lpstr>
      <vt:lpstr>HP001 4 hàng</vt:lpstr>
      <vt:lpstr>HP001 4H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Cả nhà đi chơi núi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user</cp:lastModifiedBy>
  <cp:revision>42</cp:revision>
  <dcterms:created xsi:type="dcterms:W3CDTF">2020-08-21T13:35:54Z</dcterms:created>
  <dcterms:modified xsi:type="dcterms:W3CDTF">2022-02-21T01:39:17Z</dcterms:modified>
</cp:coreProperties>
</file>