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Mộc</a:t>
            </a:r>
            <a:r>
              <a:rPr lang="en-US" baseline="0" smtClean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ợi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xmlns="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xmlns="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75884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</TotalTime>
  <Words>744</Words>
  <Application>Microsoft Office PowerPoint</Application>
  <PresentationFormat>On-screen Show (16:9)</PresentationFormat>
  <Paragraphs>251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user</cp:lastModifiedBy>
  <cp:revision>41</cp:revision>
  <dcterms:created xsi:type="dcterms:W3CDTF">2020-08-13T09:19:08Z</dcterms:created>
  <dcterms:modified xsi:type="dcterms:W3CDTF">2022-02-12T12:52:25Z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