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54" r:id="rId2"/>
  </p:sldMasterIdLst>
  <p:notesMasterIdLst>
    <p:notesMasterId r:id="rId28"/>
  </p:notesMasterIdLst>
  <p:sldIdLst>
    <p:sldId id="257" r:id="rId3"/>
    <p:sldId id="259" r:id="rId4"/>
    <p:sldId id="264" r:id="rId5"/>
    <p:sldId id="347" r:id="rId6"/>
    <p:sldId id="267" r:id="rId7"/>
    <p:sldId id="268" r:id="rId8"/>
    <p:sldId id="269" r:id="rId9"/>
    <p:sldId id="271" r:id="rId10"/>
    <p:sldId id="349" r:id="rId11"/>
    <p:sldId id="272" r:id="rId12"/>
    <p:sldId id="273" r:id="rId13"/>
    <p:sldId id="280" r:id="rId14"/>
    <p:sldId id="283" r:id="rId15"/>
    <p:sldId id="350" r:id="rId16"/>
    <p:sldId id="291" r:id="rId17"/>
    <p:sldId id="293" r:id="rId18"/>
    <p:sldId id="295" r:id="rId19"/>
    <p:sldId id="300" r:id="rId20"/>
    <p:sldId id="302" r:id="rId21"/>
    <p:sldId id="303" r:id="rId22"/>
    <p:sldId id="304" r:id="rId23"/>
    <p:sldId id="353" r:id="rId24"/>
    <p:sldId id="311" r:id="rId25"/>
    <p:sldId id="351" r:id="rId26"/>
    <p:sldId id="31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8EC8A-119D-4124-9331-B77F2AB3077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4E197-8B24-4585-8B62-64C76E8A3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2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8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5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56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90D9D9-3BD9-4102-85CE-3F241C184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2B8E2C8-99F0-4E0C-9138-1D588570D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5AB8E6-3ADF-4EC0-868B-66A65C67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374F46-0383-44B6-B3A8-9CC4934B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CCAD65-98FB-4AC9-B4ED-A92B404D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79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C0F94B-99F3-4559-992F-B62677FEC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65CA1B-9E30-4B5E-B35E-2183DAF9C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DF7F61-6FEE-4123-81DA-001DD2FB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4EC825-6DB5-483E-98DD-A5ADEF78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9FAA58-8231-4452-89F7-04B60090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19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C50169-F5E4-4041-A305-86FEBAAA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0B3EA4-E388-4D9B-A8DC-B9911AC04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F4B874-A71B-462E-90FB-40C264AB5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0E5322-52D1-4245-8D3D-2FAFF24F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EB311F-B701-40DB-B8B3-61BC5D7F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74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CF4E4-0217-4D53-8AA8-3BC7CC19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DFC544-B5B3-4FEF-96A9-7D70EFC5A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21DB9F3-95F2-46DF-84FB-4A70E6287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49A288-9582-4303-9E79-3C37C42C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ED8EB01-4621-405F-B4AD-EBD650B7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485A06-AB2D-424A-869E-B6B03C18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05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E69CC2-D7C2-476F-B359-A9630D39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29703D5-523C-43AF-AEF1-84320F743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D8E3B67-A28C-4F02-B0C3-A79FD0B0E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0B4724B-5598-440C-80C3-E2B33AEDC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B2EEC49-5300-482C-B133-2EE76FA0C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C8AED96-2BC9-4681-8C22-9223FEE6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41C7B1A-183F-4329-A369-9DAE828A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BEFD2A7-07C7-4A8D-9D94-71DAF320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6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E58023-F8B1-42CE-A9CB-A9CE0FF5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B4479D9-0897-461C-9269-63A018617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28E5C1-F357-4B8E-B7F8-623D5091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C950209-5125-48BA-9365-EBF77F3B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96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79E41E4-03D9-4531-A04A-5BC55498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3CAEE1A-A4C2-413A-96E0-B217C3D7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3F3C062-9BA5-4548-A4DA-5A3AC628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57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7F66CC-BDCA-4E8A-BB0C-EF414EB1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BB1785-837A-4108-B960-4ADC84576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DC0A422-1921-4D9C-953D-DECC36A1E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E1E6453-B371-4657-89F8-8BF13E0D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E8D22ED-4EBB-48D9-8B07-E45B2A71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2350A60-68AF-46B0-BCF8-147914B0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4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48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A93AD8-3287-4FEF-BD50-403D5EDC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2E1D161-0BC2-44C0-B4DF-E54A44966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A3EBA16-1EA3-4AE5-B4DD-E77A178CB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D6AC2D-1F4E-457C-9465-9365742E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870358-BEAD-47E0-BF09-B49DCFB3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04F5D19-1489-4206-8647-38F12B3B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10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6B5C6D-59F2-47F7-83CC-601F8942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E6C7500-F8D5-4EE7-B010-F404CF3FA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9B20AC-1A02-4773-B85F-D7D67082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BB2B35-1258-45A8-A8ED-56427EC9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D7B8A0-7365-4ECE-9D8F-E94E042B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5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E2340B8-7BA1-46C1-A18B-0221689C8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9527E91-D4F4-44D5-A121-4D93A1396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936938-0DEE-47D1-A5C0-D04CAA90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EE9CCE-CE9D-42CF-BF4E-07AE26D4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8B9673-F606-4D0F-8913-89A914BD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3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7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2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5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9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8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0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76BA7-F9CA-4233-A816-119DD8201DB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2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189139A-E418-4C5B-873D-830DE123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B9F34A-2A8C-4875-A63C-323EA85DD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F674B9-7DC1-45BF-ACEB-14C219E13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808D9F-CFE4-4764-93CA-8F3252CD4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A7805B-9190-4B4D-8A3D-23E12F04B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9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711" y="6012544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6"/>
          <p:cNvSpPr>
            <a:spLocks noChangeArrowheads="1" noChangeShapeType="1" noTextEdit="1"/>
          </p:cNvSpPr>
          <p:nvPr/>
        </p:nvSpPr>
        <p:spPr bwMode="auto">
          <a:xfrm>
            <a:off x="3202465" y="188724"/>
            <a:ext cx="5340350" cy="3682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600" kern="10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 GIANG</a:t>
            </a:r>
          </a:p>
        </p:txBody>
      </p:sp>
      <p:pic>
        <p:nvPicPr>
          <p:cNvPr id="2054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77450" y="-3429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962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02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326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03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4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404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60960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05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06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407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EC006F8-823F-4F4A-9431-22BEE96A8061}"/>
              </a:ext>
            </a:extLst>
          </p:cNvPr>
          <p:cNvSpPr txBox="1">
            <a:spLocks/>
          </p:cNvSpPr>
          <p:nvPr/>
        </p:nvSpPr>
        <p:spPr>
          <a:xfrm>
            <a:off x="3721352" y="2325807"/>
            <a:ext cx="458444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TIẾNG VIỆT</a:t>
            </a:r>
            <a:endParaRPr lang="en-US" sz="8800" b="1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6" name="Picture 407" descr="blumen-pflanzen094">
            <a:extLst>
              <a:ext uri="{FF2B5EF4-FFF2-40B4-BE49-F238E27FC236}">
                <a16:creationId xmlns:a16="http://schemas.microsoft.com/office/drawing/2014/main" xmlns="" id="{39DFA519-A791-4291-9FCA-D7656E661E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382" y="5976258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07" descr="blumen-pflanzen094">
            <a:extLst>
              <a:ext uri="{FF2B5EF4-FFF2-40B4-BE49-F238E27FC236}">
                <a16:creationId xmlns:a16="http://schemas.microsoft.com/office/drawing/2014/main" xmlns="" id="{16D93B72-F508-48F2-B97A-5EC9361D83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81" y="5998029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7" descr="blumen-pflanzen094">
            <a:extLst>
              <a:ext uri="{FF2B5EF4-FFF2-40B4-BE49-F238E27FC236}">
                <a16:creationId xmlns:a16="http://schemas.microsoft.com/office/drawing/2014/main" xmlns="" id="{F5EF9F4E-A783-4F86-9913-EF65B14CB7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886" y="6027056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07" descr="blumen-pflanzen094">
            <a:extLst>
              <a:ext uri="{FF2B5EF4-FFF2-40B4-BE49-F238E27FC236}">
                <a16:creationId xmlns:a16="http://schemas.microsoft.com/office/drawing/2014/main" xmlns="" id="{B16F55D3-098E-4832-A925-CD18C97FAF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599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74" y="0"/>
            <a:ext cx="122904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981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48000" y="2590801"/>
            <a:ext cx="6477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Luyện</a:t>
            </a:r>
            <a:r>
              <a:rPr lang="en-US" sz="80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đọc</a:t>
            </a:r>
            <a:r>
              <a:rPr lang="en-US" sz="80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câu</a:t>
            </a:r>
            <a:endParaRPr lang="en-US" sz="80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06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111" y="689594"/>
            <a:ext cx="11591778" cy="600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chợ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Chi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400" dirty="0">
                <a:latin typeface="Arial-SGK-TV" pitchFamily="2" charset="0"/>
                <a:cs typeface="Arial-SGK-TV" pitchFamily="2" charset="0"/>
              </a:rPr>
              <a:t>Sao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mua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ạ? </a:t>
            </a: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Đố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pPr algn="just">
              <a:lnSpc>
                <a:spcPct val="114000"/>
              </a:lnSpc>
            </a:pPr>
            <a:r>
              <a:rPr lang="en-US" sz="3400" dirty="0">
                <a:latin typeface="Arial-SGK-TV" pitchFamily="2" charset="0"/>
                <a:cs typeface="Arial-SGK-TV" pitchFamily="2" charset="0"/>
              </a:rPr>
              <a:t>Chi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lịch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 algn="just">
              <a:lnSpc>
                <a:spcPct val="114000"/>
              </a:lnSpc>
              <a:buFontTx/>
              <a:buChar char="-"/>
            </a:pPr>
            <a:r>
              <a:rPr lang="en-US" sz="3400" dirty="0">
                <a:latin typeface="Arial-SGK-TV" pitchFamily="2" charset="0"/>
                <a:cs typeface="Arial-SGK-TV" pitchFamily="2" charset="0"/>
              </a:rPr>
              <a:t>A,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28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tháng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6,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Gia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đình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Việt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Nam.</a:t>
            </a:r>
          </a:p>
          <a:p>
            <a:pPr marL="285750" indent="-285750" algn="just">
              <a:lnSpc>
                <a:spcPct val="114000"/>
              </a:lnSpc>
              <a:buFontTx/>
              <a:buChar char="-"/>
            </a:pP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liên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hoan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con ạ.</a:t>
            </a:r>
          </a:p>
          <a:p>
            <a:pPr algn="just">
              <a:lnSpc>
                <a:spcPct val="114000"/>
              </a:lnSpc>
            </a:pPr>
            <a:r>
              <a:rPr lang="en-US" sz="3400" dirty="0">
                <a:latin typeface="Arial-SGK-TV" pitchFamily="2" charset="0"/>
                <a:cs typeface="Arial-SGK-TV" pitchFamily="2" charset="0"/>
              </a:rPr>
              <a:t>      Chi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 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nhặt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rau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  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dọn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rửa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xoong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nồi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cốc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chén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trông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nấu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  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quây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  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Bữa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cơm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tuyệt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   Chi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Gia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đình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Việt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Nam.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1490" y="38534"/>
            <a:ext cx="6156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Bữa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cơm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gia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đình</a:t>
            </a:r>
            <a:endParaRPr lang="en-US" sz="3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-4396" y="481341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430" y="1868725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-17291" y="2450066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45225" y="3693077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2318222" y="3502577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722872" y="4167864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/>
          <p:cNvSpPr/>
          <p:nvPr/>
        </p:nvSpPr>
        <p:spPr>
          <a:xfrm>
            <a:off x="3409742" y="4198927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" name="Oval 17"/>
          <p:cNvSpPr/>
          <p:nvPr/>
        </p:nvSpPr>
        <p:spPr>
          <a:xfrm>
            <a:off x="8175662" y="4358364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Oval 18"/>
          <p:cNvSpPr/>
          <p:nvPr/>
        </p:nvSpPr>
        <p:spPr>
          <a:xfrm>
            <a:off x="4416387" y="4853354"/>
            <a:ext cx="444137" cy="43214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Oval 19"/>
          <p:cNvSpPr/>
          <p:nvPr/>
        </p:nvSpPr>
        <p:spPr>
          <a:xfrm>
            <a:off x="121216" y="5262046"/>
            <a:ext cx="586853" cy="37961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1" name="Oval 20"/>
          <p:cNvSpPr/>
          <p:nvPr/>
        </p:nvSpPr>
        <p:spPr>
          <a:xfrm>
            <a:off x="6096000" y="5412539"/>
            <a:ext cx="586853" cy="381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9A18D16E-EB8E-4BB0-BE6A-FF91746FD999}"/>
              </a:ext>
            </a:extLst>
          </p:cNvPr>
          <p:cNvCxnSpPr/>
          <p:nvPr/>
        </p:nvCxnSpPr>
        <p:spPr>
          <a:xfrm flipH="1">
            <a:off x="8764172" y="4853354"/>
            <a:ext cx="154745" cy="559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E9559C07-2246-40EE-96B7-1F22BECA17DF}"/>
              </a:ext>
            </a:extLst>
          </p:cNvPr>
          <p:cNvCxnSpPr/>
          <p:nvPr/>
        </p:nvCxnSpPr>
        <p:spPr>
          <a:xfrm flipH="1">
            <a:off x="1320018" y="6018628"/>
            <a:ext cx="154745" cy="559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9B0E9CE2-207F-4598-9B7C-595DD0EE8EBB}"/>
              </a:ext>
            </a:extLst>
          </p:cNvPr>
          <p:cNvCxnSpPr/>
          <p:nvPr/>
        </p:nvCxnSpPr>
        <p:spPr>
          <a:xfrm flipH="1">
            <a:off x="4705779" y="6137374"/>
            <a:ext cx="154745" cy="559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0413383" y="5412539"/>
            <a:ext cx="586853" cy="381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6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9050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819400" y="2729181"/>
            <a:ext cx="7162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Luyện</a:t>
            </a:r>
            <a:r>
              <a:rPr lang="en-US" sz="80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đọc</a:t>
            </a:r>
            <a:r>
              <a:rPr lang="en-US" sz="80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đoạn</a:t>
            </a:r>
            <a:endParaRPr lang="en-US" sz="80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81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E0700E5-F81B-414F-A423-EF72600919B4}"/>
              </a:ext>
            </a:extLst>
          </p:cNvPr>
          <p:cNvSpPr txBox="1"/>
          <p:nvPr/>
        </p:nvSpPr>
        <p:spPr>
          <a:xfrm>
            <a:off x="329049" y="703893"/>
            <a:ext cx="11591778" cy="600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400">
                <a:latin typeface="Arial-SGK-TV" pitchFamily="2" charset="0"/>
                <a:cs typeface="Arial-SGK-TV" pitchFamily="2" charset="0"/>
              </a:rPr>
              <a:t>	Thấy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chợ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Chi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>
              <a:lnSpc>
                <a:spcPct val="114000"/>
              </a:lnSpc>
            </a:pPr>
            <a:r>
              <a:rPr lang="en-US" sz="3400">
                <a:latin typeface="Arial-SGK-TV" pitchFamily="2" charset="0"/>
                <a:cs typeface="Arial-SGK-TV" pitchFamily="2" charset="0"/>
              </a:rPr>
              <a:t>	- Sao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mua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ạ? </a:t>
            </a:r>
          </a:p>
          <a:p>
            <a:pPr algn="just">
              <a:lnSpc>
                <a:spcPct val="114000"/>
              </a:lnSpc>
            </a:pPr>
            <a:r>
              <a:rPr lang="en-US" sz="3400">
                <a:latin typeface="Arial-SGK-TV" pitchFamily="2" charset="0"/>
                <a:cs typeface="Arial-SGK-TV" pitchFamily="2" charset="0"/>
              </a:rPr>
              <a:t>	- Đố 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pPr algn="just">
              <a:lnSpc>
                <a:spcPct val="114000"/>
              </a:lnSpc>
            </a:pPr>
            <a:r>
              <a:rPr lang="en-US" sz="3400">
                <a:latin typeface="Arial-SGK-TV" pitchFamily="2" charset="0"/>
                <a:cs typeface="Arial-SGK-TV" pitchFamily="2" charset="0"/>
              </a:rPr>
              <a:t>	Chi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lịch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>
              <a:lnSpc>
                <a:spcPct val="114000"/>
              </a:lnSpc>
            </a:pPr>
            <a:r>
              <a:rPr lang="en-US" sz="3400">
                <a:latin typeface="Arial-SGK-TV" pitchFamily="2" charset="0"/>
                <a:cs typeface="Arial-SGK-TV" pitchFamily="2" charset="0"/>
              </a:rPr>
              <a:t>	- 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28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tháng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6,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Gia đình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Việt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Nam.</a:t>
            </a:r>
          </a:p>
          <a:p>
            <a:pPr algn="just">
              <a:lnSpc>
                <a:spcPct val="114000"/>
              </a:lnSpc>
            </a:pPr>
            <a:r>
              <a:rPr lang="en-US" sz="3400">
                <a:latin typeface="Arial-SGK-TV" pitchFamily="2" charset="0"/>
                <a:cs typeface="Arial-SGK-TV" pitchFamily="2" charset="0"/>
              </a:rPr>
              <a:t>	- Đúng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. Vì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liên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hoan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ạ.</a:t>
            </a:r>
          </a:p>
          <a:p>
            <a:pPr algn="just">
              <a:lnSpc>
                <a:spcPct val="114000"/>
              </a:lnSpc>
            </a:pPr>
            <a:r>
              <a:rPr lang="en-US" sz="3400">
                <a:latin typeface="Arial-SGK-TV" pitchFamily="2" charset="0"/>
                <a:cs typeface="Arial-SGK-TV" pitchFamily="2" charset="0"/>
              </a:rPr>
              <a:t>	Chi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. Em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nhặt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rau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. Bố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dọn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rửa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xoong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nồi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cốc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err="1">
                <a:latin typeface="Arial-SGK-TV" pitchFamily="2" charset="0"/>
                <a:cs typeface="Arial-SGK-TV" pitchFamily="2" charset="0"/>
              </a:rPr>
              <a:t>chén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. Ông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trông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nấu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  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quây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. Bữa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cơm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tuyệt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. Chi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Gia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đình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Việt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Nam.</a:t>
            </a:r>
          </a:p>
        </p:txBody>
      </p:sp>
      <p:sp>
        <p:nvSpPr>
          <p:cNvPr id="6" name="Oval 5"/>
          <p:cNvSpPr/>
          <p:nvPr/>
        </p:nvSpPr>
        <p:spPr>
          <a:xfrm>
            <a:off x="750494" y="4190530"/>
            <a:ext cx="533400" cy="5334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883703" y="478410"/>
            <a:ext cx="533400" cy="5334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1605725" y="3809530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681925" y="3809530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584495" y="6160283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664107" y="6154107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37957A6-016B-493D-8E42-7DD80AAD5F9A}"/>
              </a:ext>
            </a:extLst>
          </p:cNvPr>
          <p:cNvSpPr txBox="1"/>
          <p:nvPr/>
        </p:nvSpPr>
        <p:spPr>
          <a:xfrm>
            <a:off x="3324178" y="129557"/>
            <a:ext cx="6156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latin typeface="Arial-SGK-TV" pitchFamily="2" charset="0"/>
                <a:cs typeface="Arial-SGK-TV" pitchFamily="2" charset="0"/>
              </a:rPr>
              <a:t>Bữa</a:t>
            </a:r>
            <a:r>
              <a:rPr lang="en-US" sz="3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b="1" dirty="0" err="1">
                <a:latin typeface="Arial-SGK-TV" pitchFamily="2" charset="0"/>
                <a:cs typeface="Arial-SGK-TV" pitchFamily="2" charset="0"/>
              </a:rPr>
              <a:t>cơm</a:t>
            </a:r>
            <a:r>
              <a:rPr lang="en-US" sz="3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b="1" dirty="0" err="1">
                <a:latin typeface="Arial-SGK-TV" pitchFamily="2" charset="0"/>
                <a:cs typeface="Arial-SGK-TV" pitchFamily="2" charset="0"/>
              </a:rPr>
              <a:t>gia</a:t>
            </a:r>
            <a:r>
              <a:rPr lang="en-US" sz="3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b="1" dirty="0" err="1">
                <a:latin typeface="Arial-SGK-TV" pitchFamily="2" charset="0"/>
                <a:cs typeface="Arial-SGK-TV" pitchFamily="2" charset="0"/>
              </a:rPr>
              <a:t>đình</a:t>
            </a:r>
            <a:endParaRPr lang="en-US" sz="3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E0700E5-F81B-414F-A423-EF72600919B4}"/>
              </a:ext>
            </a:extLst>
          </p:cNvPr>
          <p:cNvSpPr txBox="1"/>
          <p:nvPr/>
        </p:nvSpPr>
        <p:spPr>
          <a:xfrm>
            <a:off x="329049" y="703893"/>
            <a:ext cx="11591778" cy="600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400">
                <a:latin typeface="Arial-SGK-TV" pitchFamily="2" charset="0"/>
                <a:cs typeface="Arial-SGK-TV" pitchFamily="2" charset="0"/>
              </a:rPr>
              <a:t>	Thấy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chợ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Chi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>
              <a:lnSpc>
                <a:spcPct val="114000"/>
              </a:lnSpc>
            </a:pPr>
            <a:r>
              <a:rPr lang="en-US" sz="3400">
                <a:latin typeface="Arial-SGK-TV" pitchFamily="2" charset="0"/>
                <a:cs typeface="Arial-SGK-TV" pitchFamily="2" charset="0"/>
              </a:rPr>
              <a:t>	- Sao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mua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ạ? </a:t>
            </a:r>
          </a:p>
          <a:p>
            <a:pPr algn="just">
              <a:lnSpc>
                <a:spcPct val="114000"/>
              </a:lnSpc>
            </a:pPr>
            <a:r>
              <a:rPr lang="en-US" sz="3400">
                <a:latin typeface="Arial-SGK-TV" pitchFamily="2" charset="0"/>
                <a:cs typeface="Arial-SGK-TV" pitchFamily="2" charset="0"/>
              </a:rPr>
              <a:t>	- Đố 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pPr algn="just">
              <a:lnSpc>
                <a:spcPct val="114000"/>
              </a:lnSpc>
            </a:pPr>
            <a:r>
              <a:rPr lang="en-US" sz="3400">
                <a:latin typeface="Arial-SGK-TV" pitchFamily="2" charset="0"/>
                <a:cs typeface="Arial-SGK-TV" pitchFamily="2" charset="0"/>
              </a:rPr>
              <a:t>	Chi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lịch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>
              <a:lnSpc>
                <a:spcPct val="114000"/>
              </a:lnSpc>
            </a:pPr>
            <a:r>
              <a:rPr lang="en-US" sz="3400">
                <a:latin typeface="Arial-SGK-TV" pitchFamily="2" charset="0"/>
                <a:cs typeface="Arial-SGK-TV" pitchFamily="2" charset="0"/>
              </a:rPr>
              <a:t>	- 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28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tháng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6,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Gia đình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Việt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Nam.</a:t>
            </a:r>
          </a:p>
          <a:p>
            <a:pPr algn="just">
              <a:lnSpc>
                <a:spcPct val="114000"/>
              </a:lnSpc>
            </a:pPr>
            <a:r>
              <a:rPr lang="en-US" sz="3400">
                <a:latin typeface="Arial-SGK-TV" pitchFamily="2" charset="0"/>
                <a:cs typeface="Arial-SGK-TV" pitchFamily="2" charset="0"/>
              </a:rPr>
              <a:t>	- Đúng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. Vì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liên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hoan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ạ.</a:t>
            </a:r>
          </a:p>
          <a:p>
            <a:pPr algn="just">
              <a:lnSpc>
                <a:spcPct val="114000"/>
              </a:lnSpc>
            </a:pPr>
            <a:r>
              <a:rPr lang="en-US" sz="3400">
                <a:latin typeface="Arial-SGK-TV" pitchFamily="2" charset="0"/>
                <a:cs typeface="Arial-SGK-TV" pitchFamily="2" charset="0"/>
              </a:rPr>
              <a:t>	Chi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. Em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nhặt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rau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. Bố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dọn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rửa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xoong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nồi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cốc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err="1">
                <a:latin typeface="Arial-SGK-TV" pitchFamily="2" charset="0"/>
                <a:cs typeface="Arial-SGK-TV" pitchFamily="2" charset="0"/>
              </a:rPr>
              <a:t>chén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. Ông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trông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nấu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  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quây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. Bữa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cơm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tuyệt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. Chi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Gia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đình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Việt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Nam.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37957A6-016B-493D-8E42-7DD80AAD5F9A}"/>
              </a:ext>
            </a:extLst>
          </p:cNvPr>
          <p:cNvSpPr txBox="1"/>
          <p:nvPr/>
        </p:nvSpPr>
        <p:spPr>
          <a:xfrm>
            <a:off x="3324178" y="129557"/>
            <a:ext cx="6156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latin typeface="Arial-SGK-TV" pitchFamily="2" charset="0"/>
                <a:cs typeface="Arial-SGK-TV" pitchFamily="2" charset="0"/>
              </a:rPr>
              <a:t>Bữa</a:t>
            </a:r>
            <a:r>
              <a:rPr lang="en-US" sz="3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b="1" dirty="0" err="1">
                <a:latin typeface="Arial-SGK-TV" pitchFamily="2" charset="0"/>
                <a:cs typeface="Arial-SGK-TV" pitchFamily="2" charset="0"/>
              </a:rPr>
              <a:t>cơm</a:t>
            </a:r>
            <a:r>
              <a:rPr lang="en-US" sz="3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b="1" dirty="0" err="1">
                <a:latin typeface="Arial-SGK-TV" pitchFamily="2" charset="0"/>
                <a:cs typeface="Arial-SGK-TV" pitchFamily="2" charset="0"/>
              </a:rPr>
              <a:t>gia</a:t>
            </a:r>
            <a:r>
              <a:rPr lang="en-US" sz="3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b="1" dirty="0" err="1">
                <a:latin typeface="Arial-SGK-TV" pitchFamily="2" charset="0"/>
                <a:cs typeface="Arial-SGK-TV" pitchFamily="2" charset="0"/>
              </a:rPr>
              <a:t>đình</a:t>
            </a:r>
            <a:endParaRPr lang="en-US" sz="3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992582" y="2362200"/>
            <a:ext cx="6477000" cy="152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429000" y="2667001"/>
            <a:ext cx="7162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C000"/>
                </a:solidFill>
                <a:latin typeface="+mn-lt"/>
              </a:rPr>
              <a:t>3. </a:t>
            </a:r>
            <a:r>
              <a:rPr lang="en-US" sz="6000" b="1" dirty="0" err="1">
                <a:solidFill>
                  <a:srgbClr val="FFC000"/>
                </a:solidFill>
                <a:latin typeface="+mn-lt"/>
              </a:rPr>
              <a:t>Trả</a:t>
            </a:r>
            <a:r>
              <a:rPr lang="en-US" sz="6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+mn-lt"/>
              </a:rPr>
              <a:t>lời</a:t>
            </a:r>
            <a:r>
              <a:rPr lang="en-US" sz="6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+mn-lt"/>
              </a:rPr>
              <a:t>câu</a:t>
            </a:r>
            <a:r>
              <a:rPr lang="en-US" sz="6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+mn-lt"/>
              </a:rPr>
              <a:t>hỏi</a:t>
            </a:r>
            <a:endParaRPr lang="en-US" sz="60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2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ED9ED4-CA52-4C7B-ACFD-39F85DC9B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2" r="-465" b="30025"/>
          <a:stretch/>
        </p:blipFill>
        <p:spPr>
          <a:xfrm>
            <a:off x="1973944" y="11451"/>
            <a:ext cx="7184571" cy="42252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46C2AD-246A-40D6-BB0B-0DCA60C7C6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7" t="70300" r="36909" b="17430"/>
          <a:stretch/>
        </p:blipFill>
        <p:spPr>
          <a:xfrm>
            <a:off x="1807437" y="4236720"/>
            <a:ext cx="7323672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54307"/>
            <a:ext cx="12192000" cy="6879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Gia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đình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Việt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?</a:t>
            </a:r>
          </a:p>
        </p:txBody>
      </p:sp>
      <p:sp>
        <p:nvSpPr>
          <p:cNvPr id="5" name="Pentagon 4"/>
          <p:cNvSpPr/>
          <p:nvPr/>
        </p:nvSpPr>
        <p:spPr>
          <a:xfrm>
            <a:off x="861937" y="1140347"/>
            <a:ext cx="9853684" cy="885371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Ngày Gia 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</a:t>
            </a:r>
            <a:r>
              <a:rPr lang="vi-VN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ình Việt Nam là ngày 28 tháng 6</a:t>
            </a:r>
            <a:endParaRPr lang="en-US" sz="36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xmlns="" id="{166C77B4-099B-4E2C-A054-FB0B9D54C6F8}"/>
              </a:ext>
            </a:extLst>
          </p:cNvPr>
          <p:cNvSpPr/>
          <p:nvPr/>
        </p:nvSpPr>
        <p:spPr>
          <a:xfrm>
            <a:off x="0" y="2399973"/>
            <a:ext cx="12192000" cy="6879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gia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đình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Chi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?</a:t>
            </a:r>
          </a:p>
        </p:txBody>
      </p:sp>
      <p:sp>
        <p:nvSpPr>
          <p:cNvPr id="7" name="Pentagon 4">
            <a:extLst>
              <a:ext uri="{FF2B5EF4-FFF2-40B4-BE49-F238E27FC236}">
                <a16:creationId xmlns:a16="http://schemas.microsoft.com/office/drawing/2014/main" xmlns="" id="{762CD5FF-4528-4A16-A9FB-36E52E9ADC5D}"/>
              </a:ext>
            </a:extLst>
          </p:cNvPr>
          <p:cNvSpPr/>
          <p:nvPr/>
        </p:nvSpPr>
        <p:spPr>
          <a:xfrm>
            <a:off x="861936" y="3281926"/>
            <a:ext cx="11166931" cy="885371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6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6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36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gia</a:t>
            </a:r>
            <a:r>
              <a:rPr lang="en-US" sz="36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đình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Chi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liên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hoan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xmlns="" id="{60FF80ED-46E8-4E65-B58A-89149922FA4E}"/>
              </a:ext>
            </a:extLst>
          </p:cNvPr>
          <p:cNvSpPr/>
          <p:nvPr/>
        </p:nvSpPr>
        <p:spPr>
          <a:xfrm>
            <a:off x="0" y="4445639"/>
            <a:ext cx="12192000" cy="7966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c. Theo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Chi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9" name="Pentagon 4">
            <a:extLst>
              <a:ext uri="{FF2B5EF4-FFF2-40B4-BE49-F238E27FC236}">
                <a16:creationId xmlns:a16="http://schemas.microsoft.com/office/drawing/2014/main" xmlns="" id="{8DE84FDD-A654-4095-A701-21F46BBA5476}"/>
              </a:ext>
            </a:extLst>
          </p:cNvPr>
          <p:cNvSpPr/>
          <p:nvPr/>
        </p:nvSpPr>
        <p:spPr>
          <a:xfrm>
            <a:off x="861937" y="5520672"/>
            <a:ext cx="9853684" cy="885371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Chi </a:t>
            </a:r>
            <a:r>
              <a:rPr lang="en-US" sz="36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6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6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6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quây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792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62400" y="5465929"/>
            <a:ext cx="3912358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latin typeface="Arial-SGK-TV" pitchFamily="2" charset="0"/>
                <a:cs typeface="Arial-SGK-TV" pitchFamily="2" charset="0"/>
              </a:rPr>
              <a:t>quây </a:t>
            </a:r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quần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82" y="115472"/>
            <a:ext cx="8279644" cy="5207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37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5003" y="1489516"/>
            <a:ext cx="11062952" cy="16489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4000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</a:t>
            </a:r>
            <a:endParaRPr lang="en-US" sz="4000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9700" y="1726399"/>
            <a:ext cx="104318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Tìm những câu văn thể hiện Chi rất vui khi gia đình quây quần bên nhau</a:t>
            </a:r>
            <a:r>
              <a:rPr lang="en-US" sz="4000" dirty="0"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?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13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141491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325859" y="2032001"/>
            <a:ext cx="7882596" cy="1797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Khởi động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Bodoni"/>
            </a:endParaRPr>
          </a:p>
        </p:txBody>
      </p:sp>
    </p:spTree>
    <p:extLst>
      <p:ext uri="{BB962C8B-B14F-4D97-AF65-F5344CB8AC3E}">
        <p14:creationId xmlns:p14="http://schemas.microsoft.com/office/powerpoint/2010/main" val="32074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963" y="928048"/>
            <a:ext cx="115073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Arial-SGK-TV" pitchFamily="2" charset="0"/>
                <a:cs typeface="Arial-SGK-TV" pitchFamily="2" charset="0"/>
              </a:rPr>
              <a:t>	Thấy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chợ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Chi </a:t>
            </a:r>
            <a:r>
              <a:rPr lang="en-US" sz="340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3400">
                <a:latin typeface="Arial-SGK-TV" pitchFamily="2" charset="0"/>
                <a:cs typeface="Arial-SGK-TV" pitchFamily="2" charset="0"/>
              </a:rPr>
              <a:t>	- Sao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mua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ạ? </a:t>
            </a:r>
          </a:p>
          <a:p>
            <a:r>
              <a:rPr lang="en-US" sz="3400">
                <a:latin typeface="Arial-SGK-TV" pitchFamily="2" charset="0"/>
                <a:cs typeface="Arial-SGK-TV" pitchFamily="2" charset="0"/>
              </a:rPr>
              <a:t>	- Đố 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3400">
                <a:latin typeface="Arial-SGK-TV" pitchFamily="2" charset="0"/>
                <a:cs typeface="Arial-SGK-TV" pitchFamily="2" charset="0"/>
              </a:rPr>
              <a:t>	Chi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lịch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3400">
                <a:latin typeface="Arial-SGK-TV" pitchFamily="2" charset="0"/>
                <a:cs typeface="Arial-SGK-TV" pitchFamily="2" charset="0"/>
              </a:rPr>
              <a:t>	- 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28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tháng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6,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Gia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Đình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Việt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Nam.</a:t>
            </a:r>
          </a:p>
          <a:p>
            <a:r>
              <a:rPr lang="en-US" sz="3400">
                <a:latin typeface="Arial-SGK-TV" pitchFamily="2" charset="0"/>
                <a:cs typeface="Arial-SGK-TV" pitchFamily="2" charset="0"/>
              </a:rPr>
              <a:t>	- Đúng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liên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hoan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ạ.</a:t>
            </a:r>
          </a:p>
          <a:p>
            <a:r>
              <a:rPr lang="en-US" sz="3400">
                <a:latin typeface="Arial-SGK-TV" pitchFamily="2" charset="0"/>
                <a:cs typeface="Arial-SGK-TV" pitchFamily="2" charset="0"/>
              </a:rPr>
              <a:t>	Chi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nhặt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rau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dọn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rửa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xoong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nồi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cốc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chén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trông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nấu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quây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Bữa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cơm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tuyệt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Chi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Gia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đình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Việt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Nam.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2125" y="204716"/>
            <a:ext cx="6111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Bữa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cơm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gia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đình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084" y="4550659"/>
            <a:ext cx="43074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xoong nồi, cốc chén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5672" y="4024476"/>
            <a:ext cx="48206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 nhặt rau giúp mẹ</a:t>
            </a:r>
            <a:endParaRPr lang="en-US" sz="3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31084" y="4025649"/>
            <a:ext cx="36336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Bố dọn nhà, rửa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2196" y="4536575"/>
            <a:ext cx="73553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Ông bà trông em bé để mẹ nấu ăn</a:t>
            </a:r>
          </a:p>
        </p:txBody>
      </p:sp>
    </p:spTree>
    <p:extLst>
      <p:ext uri="{BB962C8B-B14F-4D97-AF65-F5344CB8AC3E}">
        <p14:creationId xmlns:p14="http://schemas.microsoft.com/office/powerpoint/2010/main" val="190632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215900"/>
            <a:ext cx="12192000" cy="19050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Qua bài đọc, em thấy tình cảm </a:t>
            </a:r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gia</a:t>
            </a:r>
            <a:r>
              <a:rPr lang="en-US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đình</a:t>
            </a:r>
            <a:r>
              <a:rPr lang="en-US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Chi </a:t>
            </a:r>
            <a:r>
              <a:rPr lang="vi-VN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như thế nào?</a:t>
            </a:r>
            <a:endParaRPr lang="en-US" sz="3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2804591">
            <a:off x="3011715" y="2089150"/>
            <a:ext cx="1219200" cy="5334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80564" y="2514533"/>
            <a:ext cx="10769600" cy="223918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ia đình Chi rất yêu thương, gắn bó, đoàn kết, yêu quý, quý mến nhau. 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3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16767C-3755-4ACA-8D46-FBAECD98B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6" y="243817"/>
            <a:ext cx="11713248" cy="3708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8CB7CB0-6E66-4492-B2FA-DA5E216BB67C}"/>
              </a:ext>
            </a:extLst>
          </p:cNvPr>
          <p:cNvSpPr txBox="1"/>
          <p:nvPr/>
        </p:nvSpPr>
        <p:spPr>
          <a:xfrm>
            <a:off x="7228635" y="1125415"/>
            <a:ext cx="299155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7D3ACCD-3CE6-4F0C-8647-4C4C00878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6" y="2515145"/>
            <a:ext cx="11713248" cy="352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9021E7-B49C-451B-99C2-6AC49BBB6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2" y="0"/>
            <a:ext cx="6525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E0700E5-F81B-414F-A423-EF72600919B4}"/>
              </a:ext>
            </a:extLst>
          </p:cNvPr>
          <p:cNvSpPr txBox="1"/>
          <p:nvPr/>
        </p:nvSpPr>
        <p:spPr>
          <a:xfrm>
            <a:off x="329049" y="703893"/>
            <a:ext cx="11591778" cy="600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400">
                <a:latin typeface="Arial-SGK-TV" pitchFamily="2" charset="0"/>
                <a:cs typeface="Arial-SGK-TV" pitchFamily="2" charset="0"/>
              </a:rPr>
              <a:t>	Thấy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chợ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Chi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>
              <a:lnSpc>
                <a:spcPct val="114000"/>
              </a:lnSpc>
            </a:pPr>
            <a:r>
              <a:rPr lang="en-US" sz="3400">
                <a:latin typeface="Arial-SGK-TV" pitchFamily="2" charset="0"/>
                <a:cs typeface="Arial-SGK-TV" pitchFamily="2" charset="0"/>
              </a:rPr>
              <a:t>	- Sao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mua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ạ? </a:t>
            </a:r>
          </a:p>
          <a:p>
            <a:pPr algn="just">
              <a:lnSpc>
                <a:spcPct val="114000"/>
              </a:lnSpc>
            </a:pPr>
            <a:r>
              <a:rPr lang="en-US" sz="3400">
                <a:latin typeface="Arial-SGK-TV" pitchFamily="2" charset="0"/>
                <a:cs typeface="Arial-SGK-TV" pitchFamily="2" charset="0"/>
              </a:rPr>
              <a:t>	- Đố 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pPr algn="just">
              <a:lnSpc>
                <a:spcPct val="114000"/>
              </a:lnSpc>
            </a:pPr>
            <a:r>
              <a:rPr lang="en-US" sz="3400">
                <a:latin typeface="Arial-SGK-TV" pitchFamily="2" charset="0"/>
                <a:cs typeface="Arial-SGK-TV" pitchFamily="2" charset="0"/>
              </a:rPr>
              <a:t>	Chi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lịch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>
              <a:lnSpc>
                <a:spcPct val="114000"/>
              </a:lnSpc>
            </a:pPr>
            <a:r>
              <a:rPr lang="en-US" sz="3400">
                <a:latin typeface="Arial-SGK-TV" pitchFamily="2" charset="0"/>
                <a:cs typeface="Arial-SGK-TV" pitchFamily="2" charset="0"/>
              </a:rPr>
              <a:t>	- 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28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tháng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6,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Gia đình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Việt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Nam.</a:t>
            </a:r>
          </a:p>
          <a:p>
            <a:pPr algn="just">
              <a:lnSpc>
                <a:spcPct val="114000"/>
              </a:lnSpc>
            </a:pPr>
            <a:r>
              <a:rPr lang="en-US" sz="3400">
                <a:latin typeface="Arial-SGK-TV" pitchFamily="2" charset="0"/>
                <a:cs typeface="Arial-SGK-TV" pitchFamily="2" charset="0"/>
              </a:rPr>
              <a:t>	- Đúng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. Vì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liên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hoan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ạ.</a:t>
            </a:r>
          </a:p>
          <a:p>
            <a:pPr algn="just">
              <a:lnSpc>
                <a:spcPct val="114000"/>
              </a:lnSpc>
            </a:pPr>
            <a:r>
              <a:rPr lang="en-US" sz="3400">
                <a:latin typeface="Arial-SGK-TV" pitchFamily="2" charset="0"/>
                <a:cs typeface="Arial-SGK-TV" pitchFamily="2" charset="0"/>
              </a:rPr>
              <a:t>	Chi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. Em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nhặt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rau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. Bố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dọn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rửa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xoong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nồi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cốc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err="1">
                <a:latin typeface="Arial-SGK-TV" pitchFamily="2" charset="0"/>
                <a:cs typeface="Arial-SGK-TV" pitchFamily="2" charset="0"/>
              </a:rPr>
              <a:t>chén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. Ông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trông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nấu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  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quây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. Bữa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cơm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tuyệt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. Chi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Gia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đình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Việt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Nam.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37957A6-016B-493D-8E42-7DD80AAD5F9A}"/>
              </a:ext>
            </a:extLst>
          </p:cNvPr>
          <p:cNvSpPr txBox="1"/>
          <p:nvPr/>
        </p:nvSpPr>
        <p:spPr>
          <a:xfrm>
            <a:off x="3324178" y="129557"/>
            <a:ext cx="6156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latin typeface="Arial-SGK-TV" pitchFamily="2" charset="0"/>
                <a:cs typeface="Arial-SGK-TV" pitchFamily="2" charset="0"/>
              </a:rPr>
              <a:t>Bữa</a:t>
            </a:r>
            <a:r>
              <a:rPr lang="en-US" sz="3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b="1" dirty="0" err="1">
                <a:latin typeface="Arial-SGK-TV" pitchFamily="2" charset="0"/>
                <a:cs typeface="Arial-SGK-TV" pitchFamily="2" charset="0"/>
              </a:rPr>
              <a:t>cơm</a:t>
            </a:r>
            <a:r>
              <a:rPr lang="en-US" sz="3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b="1" dirty="0" err="1">
                <a:latin typeface="Arial-SGK-TV" pitchFamily="2" charset="0"/>
                <a:cs typeface="Arial-SGK-TV" pitchFamily="2" charset="0"/>
              </a:rPr>
              <a:t>gia</a:t>
            </a:r>
            <a:r>
              <a:rPr lang="en-US" sz="3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b="1" dirty="0" err="1">
                <a:latin typeface="Arial-SGK-TV" pitchFamily="2" charset="0"/>
                <a:cs typeface="Arial-SGK-TV" pitchFamily="2" charset="0"/>
              </a:rPr>
              <a:t>đình</a:t>
            </a:r>
            <a:endParaRPr lang="en-US" sz="3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45299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3" name="WordArt 12"/>
          <p:cNvSpPr>
            <a:spLocks noChangeArrowheads="1" noChangeShapeType="1" noTextEdit="1"/>
          </p:cNvSpPr>
          <p:nvPr/>
        </p:nvSpPr>
        <p:spPr bwMode="auto">
          <a:xfrm>
            <a:off x="2213316" y="1098453"/>
            <a:ext cx="7099495" cy="2232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</a:p>
        </p:txBody>
      </p:sp>
    </p:spTree>
    <p:extLst>
      <p:ext uri="{BB962C8B-B14F-4D97-AF65-F5344CB8AC3E}">
        <p14:creationId xmlns:p14="http://schemas.microsoft.com/office/powerpoint/2010/main" val="158094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B19C75-0738-451D-80D1-763E45965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5" b="35152"/>
          <a:stretch/>
        </p:blipFill>
        <p:spPr>
          <a:xfrm>
            <a:off x="640521" y="0"/>
            <a:ext cx="10304143" cy="685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6E03640-DA15-4D84-98A8-4E35916A4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73" y="0"/>
            <a:ext cx="12213473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BA6595B-3C9F-45E8-BD41-F5369BFE3937}"/>
              </a:ext>
            </a:extLst>
          </p:cNvPr>
          <p:cNvSpPr/>
          <p:nvPr/>
        </p:nvSpPr>
        <p:spPr>
          <a:xfrm>
            <a:off x="638926" y="1005840"/>
            <a:ext cx="845820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err="1">
                <a:latin typeface="HP001 4 hàng" panose="020B0603050302020204" pitchFamily="34" charset="0"/>
              </a:rPr>
              <a:t>Thứ</a:t>
            </a:r>
            <a:r>
              <a:rPr lang="en-US" sz="3600" b="1">
                <a:latin typeface="HP001 4 hàng" panose="020B0603050302020204" pitchFamily="34" charset="0"/>
              </a:rPr>
              <a:t> ba </a:t>
            </a:r>
            <a:r>
              <a:rPr lang="en-US" sz="3600" b="1" err="1">
                <a:latin typeface="HP001 4 hàng" panose="020B0603050302020204" pitchFamily="34" charset="0"/>
              </a:rPr>
              <a:t>ngày</a:t>
            </a:r>
            <a:r>
              <a:rPr lang="en-US" sz="3600" b="1">
                <a:latin typeface="HP001 4 hàng" panose="020B0603050302020204" pitchFamily="34" charset="0"/>
              </a:rPr>
              <a:t> 15 </a:t>
            </a:r>
            <a:r>
              <a:rPr lang="en-US" sz="3600" b="1" err="1">
                <a:latin typeface="HP001 4 hàng" panose="020B0603050302020204" pitchFamily="34" charset="0"/>
              </a:rPr>
              <a:t>tháng</a:t>
            </a:r>
            <a:r>
              <a:rPr lang="en-US" sz="3600" b="1">
                <a:latin typeface="HP001 4 hàng" panose="020B0603050302020204" pitchFamily="34" charset="0"/>
              </a:rPr>
              <a:t> 2 </a:t>
            </a:r>
            <a:r>
              <a:rPr lang="en-US" sz="3600" b="1" dirty="0" err="1"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EDA9A4-0D24-4EF0-A115-821516D72E3B}"/>
              </a:ext>
            </a:extLst>
          </p:cNvPr>
          <p:cNvSpPr/>
          <p:nvPr/>
        </p:nvSpPr>
        <p:spPr>
          <a:xfrm>
            <a:off x="3510280" y="1681480"/>
            <a:ext cx="20523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HP001 4 hàng" panose="020B0603050302020204" pitchFamily="34" charset="0"/>
              </a:rPr>
              <a:t>Tập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đọc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B74202-B341-40B5-8D2B-9E588C214612}"/>
              </a:ext>
            </a:extLst>
          </p:cNvPr>
          <p:cNvSpPr/>
          <p:nvPr/>
        </p:nvSpPr>
        <p:spPr>
          <a:xfrm>
            <a:off x="1045960" y="2357120"/>
            <a:ext cx="7644131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Bữa</a:t>
            </a:r>
            <a:r>
              <a:rPr 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cơm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gia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đình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8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8355B7D-756C-437F-B179-3635842C8C04}"/>
              </a:ext>
            </a:extLst>
          </p:cNvPr>
          <p:cNvGrpSpPr/>
          <p:nvPr/>
        </p:nvGrpSpPr>
        <p:grpSpPr>
          <a:xfrm>
            <a:off x="1280162" y="-1"/>
            <a:ext cx="9300613" cy="6858001"/>
            <a:chOff x="2196796" y="-89551"/>
            <a:chExt cx="4361855" cy="29022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0B19C75-0738-451D-80D1-763E45965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4" t="64325" r="20206" b="8139"/>
            <a:stretch/>
          </p:blipFill>
          <p:spPr>
            <a:xfrm>
              <a:off x="2196796" y="-89551"/>
              <a:ext cx="3969523" cy="18884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6ED9ED4-CA52-4C7B-ACFD-39F85DC9BC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27" t="9538" r="9451" b="77360"/>
            <a:stretch/>
          </p:blipFill>
          <p:spPr>
            <a:xfrm>
              <a:off x="2493686" y="1798884"/>
              <a:ext cx="4064965" cy="1013791"/>
            </a:xfrm>
            <a:prstGeom prst="rect">
              <a:avLst/>
            </a:prstGeom>
          </p:spPr>
        </p:pic>
      </p:grpSp>
      <p:pic>
        <p:nvPicPr>
          <p:cNvPr id="3" name="Bữa cơm gia đình">
            <a:hlinkClick r:id="" action="ppaction://media"/>
            <a:extLst>
              <a:ext uri="{FF2B5EF4-FFF2-40B4-BE49-F238E27FC236}">
                <a16:creationId xmlns:a16="http://schemas.microsoft.com/office/drawing/2014/main" xmlns="" id="{3C390A0E-EF62-43F3-B6A2-A54CCB5E24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09022" y="55468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3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236" y="202435"/>
            <a:ext cx="2524349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sz="4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khó</a:t>
            </a:r>
            <a:r>
              <a:rPr lang="en-US" sz="4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14" y="1766718"/>
            <a:ext cx="11959772" cy="1034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800" b="1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oong</a:t>
            </a:r>
            <a:r>
              <a:rPr lang="en-US" sz="48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en-US" sz="48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oan</a:t>
            </a:r>
            <a:r>
              <a:rPr lang="en-US" sz="48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en-US" sz="48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uây</a:t>
            </a:r>
            <a:r>
              <a:rPr lang="en-US" sz="48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en-US" sz="48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uân</a:t>
            </a:r>
            <a:r>
              <a:rPr lang="en-US" sz="48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  <a:p>
            <a:pPr marL="0" indent="0">
              <a:buNone/>
            </a:pPr>
            <a:endParaRPr lang="en-US" sz="4800" b="1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5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1031272"/>
            <a:ext cx="1178559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chợ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Chi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400" dirty="0">
                <a:latin typeface="Arial-SGK-TV" pitchFamily="2" charset="0"/>
                <a:cs typeface="Arial-SGK-TV" pitchFamily="2" charset="0"/>
              </a:rPr>
              <a:t>Sao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mua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Đố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pPr algn="just"/>
            <a:r>
              <a:rPr lang="en-US" sz="3400" dirty="0">
                <a:latin typeface="Arial-SGK-TV" pitchFamily="2" charset="0"/>
                <a:cs typeface="Arial-SGK-TV" pitchFamily="2" charset="0"/>
              </a:rPr>
              <a:t>Chi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lịch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400" dirty="0">
                <a:latin typeface="Arial-SGK-TV" pitchFamily="2" charset="0"/>
                <a:cs typeface="Arial-SGK-TV" pitchFamily="2" charset="0"/>
              </a:rPr>
              <a:t>A,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28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tháng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6,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Gia đình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Việt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liên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hoan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con ạ.</a:t>
            </a:r>
          </a:p>
          <a:p>
            <a:pPr algn="just"/>
            <a:r>
              <a:rPr lang="en-US" sz="3400" dirty="0">
                <a:latin typeface="Arial-SGK-TV" pitchFamily="2" charset="0"/>
                <a:cs typeface="Arial-SGK-TV" pitchFamily="2" charset="0"/>
              </a:rPr>
              <a:t>      Chi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nhặt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rau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dọn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rửa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xoong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nồi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cốc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chén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trông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nấu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quây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Bữa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cơm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tuyệt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Chi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Gia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đình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Việt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Nam.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2549" y="62295"/>
            <a:ext cx="625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Bữa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cơm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gia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đình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00" y="4659951"/>
            <a:ext cx="15285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xoong</a:t>
            </a:r>
            <a:endParaRPr lang="en-US" sz="3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4412" y="3606452"/>
            <a:ext cx="11725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liên</a:t>
            </a:r>
            <a:endParaRPr lang="en-US" sz="3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2146" y="3606452"/>
            <a:ext cx="13644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hoan</a:t>
            </a:r>
            <a:endParaRPr lang="en-US" sz="3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0163" y="5185588"/>
            <a:ext cx="11653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quây</a:t>
            </a:r>
            <a:endParaRPr lang="en-US" sz="3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5521" y="5182147"/>
            <a:ext cx="13146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quần</a:t>
            </a:r>
            <a:endParaRPr lang="en-US" sz="3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1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419"/>
            <a:ext cx="2298896" cy="132556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Ôn</a:t>
            </a:r>
            <a:r>
              <a:rPr 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vần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4535"/>
            <a:ext cx="121920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800" b="1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oong</a:t>
            </a:r>
            <a:r>
              <a:rPr lang="en-US" sz="48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             </a:t>
            </a:r>
            <a:r>
              <a:rPr lang="en-US" sz="48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oan</a:t>
            </a:r>
            <a:r>
              <a:rPr lang="en-US" sz="48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en-US" sz="48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u</a:t>
            </a:r>
            <a:r>
              <a:rPr lang="en-US" sz="4800" b="1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ây</a:t>
            </a:r>
            <a:r>
              <a:rPr lang="en-US" sz="48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en-US" sz="4800" b="1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uân</a:t>
            </a:r>
            <a:r>
              <a:rPr lang="en-US" sz="48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 </a:t>
            </a:r>
            <a:endParaRPr lang="en-US" sz="4800" b="1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  <a:p>
            <a:pPr marL="0" indent="0">
              <a:buNone/>
            </a:pPr>
            <a:endParaRPr lang="en-US" sz="4800" b="1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38100" y="2822488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800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xoong</a:t>
            </a:r>
            <a:r>
              <a:rPr lang="en-US" sz="48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           </a:t>
            </a:r>
            <a:r>
              <a:rPr lang="en-US" sz="4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hoan</a:t>
            </a:r>
            <a:r>
              <a:rPr lang="en-US" sz="4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4800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quây</a:t>
            </a:r>
            <a:r>
              <a:rPr lang="en-US" sz="48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4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quần</a:t>
            </a:r>
            <a:endParaRPr lang="en-US" sz="48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pPr marL="0" indent="0">
              <a:buNone/>
            </a:pPr>
            <a:endParaRPr lang="en-US" sz="48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183509D-B22B-4C92-BAF6-C07400431EDA}"/>
              </a:ext>
            </a:extLst>
          </p:cNvPr>
          <p:cNvSpPr txBox="1">
            <a:spLocks/>
          </p:cNvSpPr>
          <p:nvPr/>
        </p:nvSpPr>
        <p:spPr>
          <a:xfrm>
            <a:off x="182880" y="4231175"/>
            <a:ext cx="9453489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chứa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oong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  <a:p>
            <a:pPr marL="0" indent="0">
              <a:buNone/>
            </a:pP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5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3D3B5E-6D24-4101-B53D-EC53CCF34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37" y="177080"/>
            <a:ext cx="3173437" cy="66809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37CD66-4C26-47F4-AF96-51AAF0FAE0DC}"/>
              </a:ext>
            </a:extLst>
          </p:cNvPr>
          <p:cNvSpPr/>
          <p:nvPr/>
        </p:nvSpPr>
        <p:spPr>
          <a:xfrm>
            <a:off x="7230794" y="2616590"/>
            <a:ext cx="3502855" cy="653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36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ậy</a:t>
            </a:r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toong</a:t>
            </a:r>
            <a:endParaRPr lang="en-US" sz="3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492</Words>
  <Application>Microsoft Office PowerPoint</Application>
  <PresentationFormat>Widescreen</PresentationFormat>
  <Paragraphs>100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.VnBodoni</vt:lpstr>
      <vt:lpstr>Arial</vt:lpstr>
      <vt:lpstr>Arial-SGK-TV</vt:lpstr>
      <vt:lpstr>Calibri</vt:lpstr>
      <vt:lpstr>Calibri Light</vt:lpstr>
      <vt:lpstr>HP001 4 hàng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Vần khó:</vt:lpstr>
      <vt:lpstr>PowerPoint Presentation</vt:lpstr>
      <vt:lpstr>Ôn vần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Admins</dc:creator>
  <cp:lastModifiedBy>user</cp:lastModifiedBy>
  <cp:revision>35</cp:revision>
  <dcterms:created xsi:type="dcterms:W3CDTF">2020-08-21T16:33:04Z</dcterms:created>
  <dcterms:modified xsi:type="dcterms:W3CDTF">2022-02-21T01:40:19Z</dcterms:modified>
</cp:coreProperties>
</file>