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74" r:id="rId2"/>
    <p:sldId id="289" r:id="rId3"/>
    <p:sldId id="304" r:id="rId4"/>
    <p:sldId id="301" r:id="rId5"/>
    <p:sldId id="305" r:id="rId6"/>
    <p:sldId id="303" r:id="rId7"/>
    <p:sldId id="295" r:id="rId8"/>
    <p:sldId id="306" r:id="rId9"/>
    <p:sldId id="296" r:id="rId10"/>
    <p:sldId id="307" r:id="rId11"/>
    <p:sldId id="28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64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2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8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1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6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5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4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9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7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9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5478" y="2116818"/>
            <a:ext cx="749635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Bài</a:t>
            </a:r>
            <a:r>
              <a:rPr lang="en-US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83: ÔN TẬP</a:t>
            </a: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0881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1667695"/>
            <a:ext cx="8433639" cy="1957599"/>
            <a:chOff x="0" y="1667695"/>
            <a:chExt cx="8433639" cy="1957599"/>
          </a:xfrm>
        </p:grpSpPr>
        <p:sp>
          <p:nvSpPr>
            <p:cNvPr id="5" name="TextBox 4"/>
            <p:cNvSpPr txBox="1"/>
            <p:nvPr/>
          </p:nvSpPr>
          <p:spPr>
            <a:xfrm>
              <a:off x="0" y="1667695"/>
              <a:ext cx="78393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1800"/>
                </a:spcAft>
              </a:pP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   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ang 1 ô ly" panose="020B0603050302020204" pitchFamily="34" charset="0"/>
                </a:rPr>
                <a:t>ċ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lũy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xanh</a:t>
              </a:r>
              <a:endParaRPr lang="en-US" sz="3400" b="1" dirty="0" smtClean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3375" y="2333481"/>
              <a:ext cx="809026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dòng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sông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nhỏ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uốn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quanh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xóm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05154" y="3009741"/>
              <a:ext cx="188976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(Ca dao)</a:t>
              </a:r>
              <a:endParaRPr lang="en-US" sz="3400" b="1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26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63" y="9015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0"/>
            <a:ext cx="11423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17568"/>
            <a:ext cx="11599818" cy="350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		      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Voi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khỉ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Thua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tài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nộp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mạng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bày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mưu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cưỡi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điểm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hẹn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quát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-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ở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đâu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	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tỏ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lễ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-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Thưa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ông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sắp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tới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ạ.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	  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bụi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ra.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3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0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1746009" y="78377"/>
            <a:ext cx="8821783" cy="254725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10581"/>
          <a:stretch/>
        </p:blipFill>
        <p:spPr>
          <a:xfrm>
            <a:off x="0" y="2860214"/>
            <a:ext cx="11469189" cy="37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4340" y="1181100"/>
            <a:ext cx="8686800" cy="838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nộp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mạng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solidFill>
                <a:schemeClr val="tx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4214949" cy="964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Trả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lời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câu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hỏi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28700" y="2019300"/>
            <a:ext cx="7543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Vì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voi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hổ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cuộc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tài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4340" y="2805249"/>
            <a:ext cx="11475721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vóc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dáng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28700" y="3483429"/>
            <a:ext cx="374904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Voi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: to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lớn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4340" y="5055326"/>
            <a:ext cx="1161288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2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build="p"/>
      <p:bldP spid="8" grpId="0" build="p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914" y="169818"/>
            <a:ext cx="11642286" cy="654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6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5" y="0"/>
            <a:ext cx="11681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664822" y="130628"/>
            <a:ext cx="6871063" cy="632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Nắng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hồng</a:t>
            </a:r>
            <a:endParaRPr lang="en-US" sz="28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lạnh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đông</a:t>
            </a:r>
            <a:endParaRPr lang="en-US" sz="3200" b="1" dirty="0" smtClean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ấm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Ngàn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hở</a:t>
            </a:r>
            <a:endParaRPr lang="en-US" sz="3200" b="1" dirty="0" smtClean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Đua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nhụy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khoe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bầy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xây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tổ</a:t>
            </a:r>
            <a:endParaRPr lang="en-US" sz="3200" b="1" noProof="0" dirty="0" smtClean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Rộn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rã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dậy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từng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không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úa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non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ngời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200" b="1" noProof="0" smtClean="0">
                <a:latin typeface="Arial-SGK-TV" pitchFamily="2" charset="0"/>
                <a:cs typeface="Arial-SGK-TV" pitchFamily="2" charset="0"/>
              </a:rPr>
              <a:t>,</a:t>
            </a:r>
            <a:endParaRPr lang="en-US" sz="3200" b="1" noProof="0" dirty="0" smtClean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Nắng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lung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linh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cầu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vồng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lớp</a:t>
            </a:r>
            <a:endParaRPr lang="en-US" sz="3200" b="1" noProof="0" dirty="0" smtClean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em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mênh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mông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17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390615"/>
            <a:ext cx="11220994" cy="487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95</Words>
  <Application>Microsoft Office PowerPoint</Application>
  <PresentationFormat>Widescreen</PresentationFormat>
  <Paragraphs>31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Arial-SGK-TV</vt:lpstr>
      <vt:lpstr>Calibri</vt:lpstr>
      <vt:lpstr>Calibri Light</vt:lpstr>
      <vt:lpstr>HP001 4 hàng</vt:lpstr>
      <vt:lpstr>HP001 4 hang 1 ô ly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user</cp:lastModifiedBy>
  <cp:revision>44</cp:revision>
  <dcterms:created xsi:type="dcterms:W3CDTF">2020-08-06T11:51:30Z</dcterms:created>
  <dcterms:modified xsi:type="dcterms:W3CDTF">2022-01-12T13:00:53Z</dcterms:modified>
</cp:coreProperties>
</file>