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74" r:id="rId3"/>
    <p:sldId id="381" r:id="rId4"/>
    <p:sldId id="384" r:id="rId5"/>
    <p:sldId id="385" r:id="rId6"/>
    <p:sldId id="386" r:id="rId7"/>
    <p:sldId id="289" r:id="rId8"/>
    <p:sldId id="387" r:id="rId9"/>
    <p:sldId id="295" r:id="rId10"/>
    <p:sldId id="296" r:id="rId11"/>
    <p:sldId id="262" r:id="rId12"/>
    <p:sldId id="297" r:id="rId13"/>
    <p:sldId id="298" r:id="rId14"/>
    <p:sldId id="301" r:id="rId15"/>
    <p:sldId id="300" r:id="rId16"/>
    <p:sldId id="28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5364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1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1364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91967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7125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5458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05160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20431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0717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76416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699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71493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3858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3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5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82: ÔN TẬP</a:t>
            </a: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587780" y="-967"/>
            <a:ext cx="859141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790980" y="151433"/>
            <a:ext cx="859141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994180" y="303833"/>
            <a:ext cx="859141" cy="644356"/>
          </a:xfrm>
          <a:prstGeom prst="star5">
            <a:avLst/>
          </a:prstGeom>
          <a:solidFill>
            <a:schemeClr val="tx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0714896" y="679206"/>
            <a:ext cx="859141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0972800" y="426959"/>
            <a:ext cx="859141" cy="644356"/>
          </a:xfrm>
          <a:prstGeom prst="star5">
            <a:avLst/>
          </a:prstGeom>
          <a:solidFill>
            <a:schemeClr val="tx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1176000" y="34851"/>
            <a:ext cx="859141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486400" y="104781"/>
            <a:ext cx="859141" cy="64435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352800" y="125802"/>
            <a:ext cx="859141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924800" y="151433"/>
            <a:ext cx="859141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1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2" y="1828800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567" y="4431051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3886200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896" y="1849259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4" y="5486400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04" y="5800024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3" y="104780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968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046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8044"/>
            <a:ext cx="818867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28" y="1323563"/>
            <a:ext cx="9574369" cy="4476461"/>
          </a:xfrm>
          <a:prstGeom prst="rect">
            <a:avLst/>
          </a:prstGeom>
        </p:spPr>
      </p:pic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41" y="5943600"/>
            <a:ext cx="391605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2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6"/>
          <a:stretch/>
        </p:blipFill>
        <p:spPr>
          <a:xfrm>
            <a:off x="1463041" y="0"/>
            <a:ext cx="9265917" cy="43483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AE1F0F-487D-46A3-8279-1173E7D038A1}"/>
              </a:ext>
            </a:extLst>
          </p:cNvPr>
          <p:cNvSpPr/>
          <p:nvPr/>
        </p:nvSpPr>
        <p:spPr>
          <a:xfrm>
            <a:off x="562708" y="4005775"/>
            <a:ext cx="11268221" cy="3119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đâm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chồi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nồng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nàn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nhãn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dịu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nhảu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cu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gáy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trầm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ngâm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( Theo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Kiên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7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201638" y="-132362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381" y="1932204"/>
            <a:ext cx="11718388" cy="15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Có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những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loài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hoa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nào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được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nói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tới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trong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đoạn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văn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? </a:t>
            </a:r>
            <a:endParaRPr lang="en-US" sz="3600" dirty="0">
              <a:latin typeface="Arial-SGK-TV" pitchFamily="2" charset="0"/>
              <a:ea typeface="Calibri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380" y="3831007"/>
            <a:ext cx="11798619" cy="15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2. Theo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em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đoạn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văn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miêu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tả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cảnh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vật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vào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mùa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nào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trong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năm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?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Vì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sao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em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ea typeface="Times New Roman"/>
                <a:cs typeface="Arial-SGK-TV" pitchFamily="2" charset="0"/>
              </a:rPr>
              <a:t>biết</a:t>
            </a:r>
            <a:r>
              <a:rPr lang="en-US" sz="4400" dirty="0">
                <a:latin typeface="Arial-SGK-TV" pitchFamily="2" charset="0"/>
                <a:ea typeface="Times New Roman"/>
                <a:cs typeface="Arial-SGK-TV" pitchFamily="2" charset="0"/>
              </a:rPr>
              <a:t>?</a:t>
            </a:r>
            <a:endParaRPr lang="en-US" sz="3600" dirty="0">
              <a:latin typeface="Arial-SGK-TV" pitchFamily="2" charset="0"/>
              <a:ea typeface="Calibri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AE1F0F-487D-46A3-8279-1173E7D038A1}"/>
              </a:ext>
            </a:extLst>
          </p:cNvPr>
          <p:cNvSpPr/>
          <p:nvPr/>
        </p:nvSpPr>
        <p:spPr>
          <a:xfrm>
            <a:off x="126609" y="1434905"/>
            <a:ext cx="12065391" cy="272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đâm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chồi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nồng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nàn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nhãn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dịu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nhảu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cu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gáy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trầm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ngâm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1856AA-DC49-4B4E-986F-58404E6C7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17575" r="13282" b="17405"/>
          <a:stretch/>
        </p:blipFill>
        <p:spPr>
          <a:xfrm>
            <a:off x="126608" y="168812"/>
            <a:ext cx="9664505" cy="1589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CED41E-C948-48BA-91DF-EDA639D4EA1A}"/>
              </a:ext>
            </a:extLst>
          </p:cNvPr>
          <p:cNvSpPr txBox="1"/>
          <p:nvPr/>
        </p:nvSpPr>
        <p:spPr>
          <a:xfrm>
            <a:off x="3639519" y="4930622"/>
            <a:ext cx="131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BC4DB1-7B07-4941-8F00-634D5F17E740}"/>
              </a:ext>
            </a:extLst>
          </p:cNvPr>
          <p:cNvSpPr txBox="1"/>
          <p:nvPr/>
        </p:nvSpPr>
        <p:spPr>
          <a:xfrm>
            <a:off x="2192892" y="4157946"/>
            <a:ext cx="5220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gáy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FD3C2D-C76D-4282-8C64-92E7FDBDAEF9}"/>
              </a:ext>
            </a:extLst>
          </p:cNvPr>
          <p:cNvSpPr txBox="1"/>
          <p:nvPr/>
        </p:nvSpPr>
        <p:spPr>
          <a:xfrm>
            <a:off x="2192892" y="5703299"/>
            <a:ext cx="144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trầm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F35C39-2C10-47A7-87E3-500026BB8077}"/>
              </a:ext>
            </a:extLst>
          </p:cNvPr>
          <p:cNvSpPr txBox="1"/>
          <p:nvPr/>
        </p:nvSpPr>
        <p:spPr>
          <a:xfrm>
            <a:off x="2192892" y="4930622"/>
            <a:ext cx="144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791442-0AFB-4D94-93EE-A33BCA6D5EAD}"/>
              </a:ext>
            </a:extLst>
          </p:cNvPr>
          <p:cNvSpPr txBox="1"/>
          <p:nvPr/>
        </p:nvSpPr>
        <p:spPr>
          <a:xfrm>
            <a:off x="4958860" y="4937656"/>
            <a:ext cx="148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FC9601-5E1E-4DAE-AABA-74F3D331DDD2}"/>
              </a:ext>
            </a:extLst>
          </p:cNvPr>
          <p:cNvSpPr txBox="1"/>
          <p:nvPr/>
        </p:nvSpPr>
        <p:spPr>
          <a:xfrm>
            <a:off x="3475394" y="5717366"/>
            <a:ext cx="148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ngâm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8214" r="9436" b="4788"/>
          <a:stretch/>
        </p:blipFill>
        <p:spPr>
          <a:xfrm>
            <a:off x="0" y="298138"/>
            <a:ext cx="11737713" cy="2360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6422" y="2850298"/>
            <a:ext cx="195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422" y="4135903"/>
            <a:ext cx="174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ang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3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1A2E0AD3-A34F-4F30-B94A-94E51505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C:\Users\ADMIN\Desktop\Tai nguyen thiet ke tro choi\Bảng gỗ\choi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8655C9AE-90D1-490C-9729-31E9CB96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"/>
            <a:ext cx="17478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C:\Users\ADMIN\Desktop\Tai nguyen thiet ke tro choi\Bảng gỗ\Huong dan 3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12678822-F49B-4850-8A6E-7FF65F34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3188"/>
            <a:ext cx="164147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C:\Users\ADMIN\Desktop\453552345 (3).jpg">
            <a:extLst>
              <a:ext uri="{FF2B5EF4-FFF2-40B4-BE49-F238E27FC236}">
                <a16:creationId xmlns:a16="http://schemas.microsoft.com/office/drawing/2014/main" xmlns="" id="{6D62B653-7BFD-47CA-953B-533DBE57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63500"/>
            <a:ext cx="6400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4CA3F6-F696-4927-A758-105A1FC5F93C}"/>
              </a:ext>
            </a:extLst>
          </p:cNvPr>
          <p:cNvSpPr txBox="1"/>
          <p:nvPr/>
        </p:nvSpPr>
        <p:spPr>
          <a:xfrm>
            <a:off x="3413711" y="981709"/>
            <a:ext cx="7220540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GIẢI CỨU NÀNG TIÊN CÁ</a:t>
            </a:r>
          </a:p>
        </p:txBody>
      </p:sp>
      <p:pic>
        <p:nvPicPr>
          <p:cNvPr id="21511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C5630459-A59C-4B12-A7F1-AEA7B06B7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05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>
            <a:extLst>
              <a:ext uri="{FF2B5EF4-FFF2-40B4-BE49-F238E27FC236}">
                <a16:creationId xmlns:a16="http://schemas.microsoft.com/office/drawing/2014/main" xmlns="" id="{8BCE3C91-551D-4DF1-BE79-06B91C04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>
            <a:extLst>
              <a:ext uri="{FF2B5EF4-FFF2-40B4-BE49-F238E27FC236}">
                <a16:creationId xmlns:a16="http://schemas.microsoft.com/office/drawing/2014/main" xmlns="" id="{D88EAEF6-7CDB-42F4-A551-EC0C458E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21220" r="8096" b="9579"/>
          <a:stretch>
            <a:fillRect/>
          </a:stretch>
        </p:blipFill>
        <p:spPr bwMode="auto">
          <a:xfrm>
            <a:off x="8094663" y="3708400"/>
            <a:ext cx="3817937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5C38A6-C72D-460A-A914-65A72CC7DE1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5800" y="311150"/>
            <a:ext cx="10515600" cy="35575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rác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thải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nhựa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đăng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xmlns="" id="{CE7E0422-7379-428D-AEDF-9C4D331F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">
            <a:extLst>
              <a:ext uri="{FF2B5EF4-FFF2-40B4-BE49-F238E27FC236}">
                <a16:creationId xmlns:a16="http://schemas.microsoft.com/office/drawing/2014/main" xmlns="" id="{D300D473-8E91-4DDB-A8B5-FFF501BF3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22267" r="23473" b="3409"/>
          <a:stretch>
            <a:fillRect/>
          </a:stretch>
        </p:blipFill>
        <p:spPr bwMode="auto">
          <a:xfrm>
            <a:off x="7827963" y="1295400"/>
            <a:ext cx="435133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5F6217-8892-4FC4-B31E-93A4B296869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7200" y="457200"/>
            <a:ext cx="7696200" cy="540417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băng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giá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hương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>
            <a:extLst>
              <a:ext uri="{FF2B5EF4-FFF2-40B4-BE49-F238E27FC236}">
                <a16:creationId xmlns:a16="http://schemas.microsoft.com/office/drawing/2014/main" xmlns="" id="{575424FB-03A4-4A34-AB28-8FE2234C9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>
            <a:extLst>
              <a:ext uri="{FF2B5EF4-FFF2-40B4-BE49-F238E27FC236}">
                <a16:creationId xmlns:a16="http://schemas.microsoft.com/office/drawing/2014/main" xmlns="" id="{CB542DD8-78C0-4A10-947B-F5BE2B76F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4662" b="14851"/>
          <a:stretch>
            <a:fillRect/>
          </a:stretch>
        </p:blipFill>
        <p:spPr bwMode="auto">
          <a:xfrm>
            <a:off x="9144000" y="1965325"/>
            <a:ext cx="4017963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D137DA-7BF7-41E0-AE3C-EB94D3D3608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5800" y="311150"/>
            <a:ext cx="6400800" cy="563231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8000" dirty="0" err="1" smtClean="0">
                <a:latin typeface="Arial-SGK-TV" pitchFamily="2" charset="0"/>
                <a:cs typeface="Arial-SGK-TV" pitchFamily="2" charset="0"/>
              </a:rPr>
              <a:t>huỷ</a:t>
            </a:r>
            <a:r>
              <a:rPr lang="en-US" altLang="en-US" sz="8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thủ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giăng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lưới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hoà</a:t>
            </a:r>
            <a:r>
              <a:rPr lang="en-US" alt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8000" dirty="0" err="1">
                <a:latin typeface="Arial-SGK-TV" pitchFamily="2" charset="0"/>
                <a:cs typeface="Arial-SGK-TV" pitchFamily="2" charset="0"/>
              </a:rPr>
              <a:t>bình</a:t>
            </a:r>
            <a:endParaRPr lang="en-US" altLang="en-US" sz="80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5" y="84839"/>
            <a:ext cx="11376076" cy="66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673142" y="254321"/>
            <a:ext cx="914400" cy="8382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solidFill>
                  <a:prstClr val="white"/>
                </a:solidFill>
              </a:rPr>
              <a:t>1</a:t>
            </a:r>
            <a:endParaRPr lang="vi-VN" sz="48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5366" y="254321"/>
            <a:ext cx="7696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5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mẫu</a:t>
            </a:r>
            <a:r>
              <a:rPr lang="en-US" sz="25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</a:t>
            </a:r>
            <a:endParaRPr lang="vi-VN" sz="25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561822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40" y="4323970"/>
            <a:ext cx="9144000" cy="22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526287" y="466363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3200" b="1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/>
                <a:ea typeface="HP001" charset="-93"/>
              </a:rPr>
              <a:t> </a:t>
            </a:r>
            <a:endParaRPr lang="vi-VN" sz="3200" b="1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charset="-93"/>
              <a:ea typeface="HP001" charset="-93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50951" y="5431878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3000" b="1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001" charset="-93"/>
              </a:rPr>
              <a:t>  </a:t>
            </a:r>
            <a:endParaRPr lang="vi-VN" sz="3000" b="1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P001" charset="-93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587542" y="4415742"/>
            <a:ext cx="22894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HP001 4 hang 1 ô ly" panose="020B0603050302020204" pitchFamily="34" charset="0"/>
              </a:rPr>
              <a:t>1</a:t>
            </a:r>
            <a:r>
              <a:rPr lang="en-US" sz="6600" b="1" dirty="0" smtClean="0">
                <a:latin typeface="HP001 4 hang 1 ô ly" panose="020B0603050302020204" pitchFamily="34" charset="0"/>
              </a:rPr>
              <a:t>- </a:t>
            </a:r>
            <a:r>
              <a:rPr lang="en-US" sz="4000" b="1" dirty="0" err="1" smtClean="0">
                <a:latin typeface="HP001 4 hang 1 ô ly" panose="020B0603050302020204" pitchFamily="34" charset="0"/>
              </a:rPr>
              <a:t>jŎ</a:t>
            </a:r>
            <a:endParaRPr lang="en-US" sz="4000" b="1" dirty="0">
              <a:latin typeface="HP001 4 hàng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524000" y="5150372"/>
            <a:ext cx="22894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HP001 4 hang 1 ô ly" panose="020B0603050302020204" pitchFamily="34" charset="0"/>
              </a:rPr>
              <a:t>2</a:t>
            </a:r>
            <a:r>
              <a:rPr lang="en-US" sz="6600" b="1" dirty="0" smtClean="0">
                <a:latin typeface="HP001 4 hang 1 ô ly" panose="020B0603050302020204" pitchFamily="34" charset="0"/>
              </a:rPr>
              <a:t>- </a:t>
            </a:r>
            <a:r>
              <a:rPr lang="en-US" sz="3600" b="1" dirty="0" err="1" smtClean="0">
                <a:latin typeface="HP001 4 hang 1 ô ly" panose="020B0603050302020204" pitchFamily="34" charset="0"/>
              </a:rPr>
              <a:t>hai</a:t>
            </a:r>
            <a:endParaRPr lang="en-US" sz="3600" b="1" dirty="0">
              <a:latin typeface="HP001 4 hàng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5733466" y="4415742"/>
            <a:ext cx="22894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ang 1 ô ly" panose="020B0603050302020204" pitchFamily="34" charset="0"/>
              </a:rPr>
              <a:t>3</a:t>
            </a:r>
            <a:r>
              <a:rPr lang="en-US" sz="6600" b="1" dirty="0" smtClean="0">
                <a:latin typeface="HP001 4 hang 1 ô ly" panose="020B0603050302020204" pitchFamily="34" charset="0"/>
              </a:rPr>
              <a:t>- </a:t>
            </a:r>
            <a:r>
              <a:rPr lang="en-US" sz="4000" b="1" dirty="0" err="1" smtClean="0">
                <a:latin typeface="HP001 4 hang 1 ô ly" panose="020B0603050302020204" pitchFamily="34" charset="0"/>
              </a:rPr>
              <a:t>ba</a:t>
            </a:r>
            <a:endParaRPr lang="en-US" sz="4000" b="1" dirty="0">
              <a:latin typeface="HP001 4 hàng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5669924" y="5150372"/>
            <a:ext cx="22894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ang 1 ô ly" panose="020B0603050302020204" pitchFamily="34" charset="0"/>
              </a:rPr>
              <a:t>4</a:t>
            </a:r>
            <a:r>
              <a:rPr lang="en-US" sz="6600" b="1" dirty="0" smtClean="0">
                <a:latin typeface="HP001 4 hang 1 ô ly" panose="020B0603050302020204" pitchFamily="34" charset="0"/>
              </a:rPr>
              <a:t>- </a:t>
            </a:r>
            <a:r>
              <a:rPr lang="en-US" sz="3600" b="1" dirty="0" err="1" smtClean="0">
                <a:latin typeface="HP001 4 hang 1 ô ly" panose="020B0603050302020204" pitchFamily="34" charset="0"/>
              </a:rPr>
              <a:t>bốn</a:t>
            </a:r>
            <a:endParaRPr lang="en-US" sz="3600" b="1" dirty="0">
              <a:latin typeface="HP001 4 hàng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629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8857" r="18546"/>
          <a:stretch/>
        </p:blipFill>
        <p:spPr>
          <a:xfrm>
            <a:off x="0" y="784275"/>
            <a:ext cx="11919890" cy="26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10932" r="39590" b="12451"/>
          <a:stretch/>
        </p:blipFill>
        <p:spPr>
          <a:xfrm>
            <a:off x="0" y="1055077"/>
            <a:ext cx="7019779" cy="29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3|2.2|1.4|2.5|2.1|1.2|18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113</Words>
  <Application>Microsoft Office PowerPoint</Application>
  <PresentationFormat>Widescreen</PresentationFormat>
  <Paragraphs>35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Arial-SGK-TV</vt:lpstr>
      <vt:lpstr>Calibri</vt:lpstr>
      <vt:lpstr>Calibri Light</vt:lpstr>
      <vt:lpstr>HP001</vt:lpstr>
      <vt:lpstr>HP001 4 hàng</vt:lpstr>
      <vt:lpstr>HP001 4 hang 1 ô ly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user</cp:lastModifiedBy>
  <cp:revision>44</cp:revision>
  <dcterms:created xsi:type="dcterms:W3CDTF">2020-08-06T11:51:30Z</dcterms:created>
  <dcterms:modified xsi:type="dcterms:W3CDTF">2022-01-09T12:51:36Z</dcterms:modified>
</cp:coreProperties>
</file>