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4" r:id="rId2"/>
    <p:sldId id="289" r:id="rId3"/>
    <p:sldId id="290" r:id="rId4"/>
    <p:sldId id="295" r:id="rId5"/>
    <p:sldId id="296" r:id="rId6"/>
    <p:sldId id="299" r:id="rId7"/>
    <p:sldId id="258" r:id="rId8"/>
    <p:sldId id="291" r:id="rId9"/>
    <p:sldId id="292" r:id="rId10"/>
    <p:sldId id="294" r:id="rId11"/>
    <p:sldId id="293" r:id="rId12"/>
    <p:sldId id="301" r:id="rId13"/>
    <p:sldId id="28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F8"/>
    <a:srgbClr val="FF3399"/>
    <a:srgbClr val="9E2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65364" autoAdjust="0"/>
  </p:normalViewPr>
  <p:slideViewPr>
    <p:cSldViewPr snapToGrid="0">
      <p:cViewPr varScale="1">
        <p:scale>
          <a:sx n="72" d="100"/>
          <a:sy n="72" d="100"/>
        </p:scale>
        <p:origin x="13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93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03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81716" y="1392332"/>
            <a:ext cx="71109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Bài</a:t>
            </a:r>
            <a:r>
              <a:rPr lang="en-US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81: ÔN TẬP</a:t>
            </a: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0" y="-137786"/>
            <a:ext cx="296866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SẺ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8781" y="1681193"/>
            <a:ext cx="11378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3600" dirty="0" err="1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3600" dirty="0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3600" dirty="0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600" dirty="0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600" dirty="0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dirty="0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3600" dirty="0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 dirty="0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600" dirty="0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3600" dirty="0">
                <a:solidFill>
                  <a:srgbClr val="2626F8"/>
                </a:solidFill>
                <a:latin typeface="Arial-SGK-TV" pitchFamily="2" charset="0"/>
                <a:cs typeface="Arial-SGK-TV" pitchFamily="2" charset="0"/>
              </a:rPr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782" y="2772826"/>
            <a:ext cx="11378189" cy="131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2.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Tìm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những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từ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ngữ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miêu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tả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vẻ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đẹp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của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loài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hoa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đó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Gia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đình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bạn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nhỏ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làm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gì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để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chuẩn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bị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đón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Tết</a:t>
            </a:r>
            <a:r>
              <a:rPr lang="en-US" sz="3600" dirty="0">
                <a:solidFill>
                  <a:schemeClr val="accent6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?</a:t>
            </a:r>
            <a:endParaRPr lang="en-US" sz="3600" dirty="0">
              <a:solidFill>
                <a:schemeClr val="accent6"/>
              </a:solidFill>
              <a:latin typeface="Arial-SGK-TV" pitchFamily="2" charset="0"/>
              <a:ea typeface="Calibri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755" y="4629975"/>
            <a:ext cx="11528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3.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Còn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gia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đình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thường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làm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để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chuẩn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bị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đón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Tết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? </a:t>
            </a:r>
            <a:endParaRPr lang="en-US" sz="36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755" y="5742601"/>
            <a:ext cx="11378189" cy="675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dirty="0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4.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Tết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Tết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?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Calibri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6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74" y="0"/>
            <a:ext cx="85495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604" y="1842867"/>
            <a:ext cx="2591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endParaRPr lang="en-US" sz="2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9BC8BFC5-5F98-418C-BF76-64B9FE0216D5}"/>
              </a:ext>
            </a:extLst>
          </p:cNvPr>
          <p:cNvSpPr/>
          <p:nvPr/>
        </p:nvSpPr>
        <p:spPr>
          <a:xfrm>
            <a:off x="140676" y="1266091"/>
            <a:ext cx="590843" cy="576776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2671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8D22AB-EC1F-41C2-A3B6-8A364DF4C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6811"/>
            <a:ext cx="12256429" cy="362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4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9CC18D-5848-4288-8B9E-0445428F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48882"/>
              </p:ext>
            </p:extLst>
          </p:nvPr>
        </p:nvGraphicFramePr>
        <p:xfrm>
          <a:off x="196948" y="1555155"/>
          <a:ext cx="5736216" cy="5140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7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97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97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97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97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3737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5666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r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666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666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5666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r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5666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ă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ô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56667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m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â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u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64" y="1121906"/>
            <a:ext cx="6258836" cy="5573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2536" y="162839"/>
            <a:ext cx="11249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Ghép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đứng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liền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(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dấu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thanh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)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minh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họa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E8EC715-4414-41AD-B111-E22E25ED38E8}"/>
              </a:ext>
            </a:extLst>
          </p:cNvPr>
          <p:cNvSpPr/>
          <p:nvPr/>
        </p:nvSpPr>
        <p:spPr>
          <a:xfrm>
            <a:off x="196948" y="162839"/>
            <a:ext cx="745587" cy="709358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0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824478"/>
              </p:ext>
            </p:extLst>
          </p:nvPr>
        </p:nvGraphicFramePr>
        <p:xfrm>
          <a:off x="717452" y="1092453"/>
          <a:ext cx="6614447" cy="5617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7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67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67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67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67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8089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963527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r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30862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0862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30862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r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30862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ă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ô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30862">
                <a:tc>
                  <a:txBody>
                    <a:bodyPr/>
                    <a:lstStyle/>
                    <a:p>
                      <a:pPr algn="ctr"/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m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â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u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Ghép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đứng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liền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(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dấu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thanh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)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minh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họa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7703509" y="1732768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8031" y="1361511"/>
            <a:ext cx="1465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sói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703508" y="3159299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30017" y="2878477"/>
            <a:ext cx="1691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lạc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đà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698754" y="4245375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18197" y="3993767"/>
            <a:ext cx="112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7698755" y="5203913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87127" y="4972017"/>
            <a:ext cx="1291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hổ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7714603" y="6136640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19995" y="5819465"/>
            <a:ext cx="1291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mèo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377948"/>
              </p:ext>
            </p:extLst>
          </p:nvPr>
        </p:nvGraphicFramePr>
        <p:xfrm>
          <a:off x="4024675" y="1075958"/>
          <a:ext cx="3307221" cy="954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4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24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24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54107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341259"/>
              </p:ext>
            </p:extLst>
          </p:nvPr>
        </p:nvGraphicFramePr>
        <p:xfrm>
          <a:off x="1789141" y="3014342"/>
          <a:ext cx="5542755" cy="920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5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85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85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85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20663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484540"/>
              </p:ext>
            </p:extLst>
          </p:nvPr>
        </p:nvGraphicFramePr>
        <p:xfrm>
          <a:off x="2906907" y="3923910"/>
          <a:ext cx="3307221" cy="914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4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24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24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14225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128684"/>
              </p:ext>
            </p:extLst>
          </p:nvPr>
        </p:nvGraphicFramePr>
        <p:xfrm>
          <a:off x="5131496" y="4853393"/>
          <a:ext cx="2200400" cy="912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0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12154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274052"/>
              </p:ext>
            </p:extLst>
          </p:nvPr>
        </p:nvGraphicFramePr>
        <p:xfrm>
          <a:off x="717452" y="5810130"/>
          <a:ext cx="3307224" cy="900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4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24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24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00159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667439"/>
              </p:ext>
            </p:extLst>
          </p:nvPr>
        </p:nvGraphicFramePr>
        <p:xfrm>
          <a:off x="4024675" y="5796063"/>
          <a:ext cx="3307221" cy="914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4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24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24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14225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â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0293808" y="5819465"/>
            <a:ext cx="1291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gấu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0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883288"/>
              </p:ext>
            </p:extLst>
          </p:nvPr>
        </p:nvGraphicFramePr>
        <p:xfrm>
          <a:off x="3292259" y="961059"/>
          <a:ext cx="5809538" cy="4479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0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20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20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20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20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4935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68266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r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2221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2221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2221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r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2221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ă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ô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42221">
                <a:tc>
                  <a:txBody>
                    <a:bodyPr/>
                    <a:lstStyle/>
                    <a:p>
                      <a:pPr algn="ctr"/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m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â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u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-19274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Ghép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đứng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liền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(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dấu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thanh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)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minh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họa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697978"/>
              </p:ext>
            </p:extLst>
          </p:nvPr>
        </p:nvGraphicFramePr>
        <p:xfrm>
          <a:off x="4277437" y="2451644"/>
          <a:ext cx="953313" cy="2220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3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40201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B050"/>
                          </a:solidFill>
                          <a:effectLst/>
                          <a:latin typeface="Arial-SGK-TV" pitchFamily="2" charset="0"/>
                          <a:cs typeface="Arial-SGK-TV" pitchFamily="2" charset="0"/>
                        </a:rPr>
                        <a:t>l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0201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B050"/>
                          </a:solidFill>
                          <a:effectLst/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0201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B050"/>
                          </a:solidFill>
                          <a:effectLst/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Down Arrow 23"/>
          <p:cNvSpPr/>
          <p:nvPr/>
        </p:nvSpPr>
        <p:spPr>
          <a:xfrm>
            <a:off x="4597518" y="5639680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28666" y="5968871"/>
            <a:ext cx="97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lợn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387791"/>
              </p:ext>
            </p:extLst>
          </p:nvPr>
        </p:nvGraphicFramePr>
        <p:xfrm>
          <a:off x="5234766" y="943968"/>
          <a:ext cx="969245" cy="2249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2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49799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B05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9799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B05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9799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B05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5576422" y="5639681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09229" y="5989973"/>
            <a:ext cx="1092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rùa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473411"/>
              </p:ext>
            </p:extLst>
          </p:nvPr>
        </p:nvGraphicFramePr>
        <p:xfrm>
          <a:off x="6197028" y="2492075"/>
          <a:ext cx="969246" cy="2220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2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40201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B05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0201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B05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0201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B05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Down Arrow 29"/>
          <p:cNvSpPr/>
          <p:nvPr/>
        </p:nvSpPr>
        <p:spPr>
          <a:xfrm>
            <a:off x="6525076" y="5639682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47136" y="5989973"/>
            <a:ext cx="1333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chó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747059"/>
              </p:ext>
            </p:extLst>
          </p:nvPr>
        </p:nvGraphicFramePr>
        <p:xfrm>
          <a:off x="8146518" y="1767246"/>
          <a:ext cx="969246" cy="2945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2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36358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B05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6358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B05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6358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B05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6647022"/>
                  </a:ext>
                </a:extLst>
              </a:tr>
              <a:tr h="736358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B05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5750012"/>
                  </a:ext>
                </a:extLst>
              </a:tr>
            </a:tbl>
          </a:graphicData>
        </a:graphic>
      </p:graphicFrame>
      <p:sp>
        <p:nvSpPr>
          <p:cNvPr id="33" name="Down Arrow 32"/>
          <p:cNvSpPr/>
          <p:nvPr/>
        </p:nvSpPr>
        <p:spPr>
          <a:xfrm>
            <a:off x="8460599" y="5639683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85234" y="6025020"/>
            <a:ext cx="1477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rô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27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7" grpId="0" animBg="1"/>
      <p:bldP spid="28" grpId="0"/>
      <p:bldP spid="30" grpId="0" animBg="1"/>
      <p:bldP spid="31" grpId="0"/>
      <p:bldP spid="33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348601"/>
              </p:ext>
            </p:extLst>
          </p:nvPr>
        </p:nvGraphicFramePr>
        <p:xfrm>
          <a:off x="1069146" y="943970"/>
          <a:ext cx="5756495" cy="4830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1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31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31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631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316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4069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284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04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04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04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004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ô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00407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u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-19274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Ghép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đứng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liền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(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dấu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thanh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)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minh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họa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7269080" y="1242795"/>
            <a:ext cx="582714" cy="365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7222" y="1095244"/>
            <a:ext cx="1465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sói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304507" y="2796745"/>
            <a:ext cx="582714" cy="365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0184" y="2653892"/>
            <a:ext cx="169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lạc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đà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268350" y="3621855"/>
            <a:ext cx="582714" cy="365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18954" y="3542794"/>
            <a:ext cx="78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7268350" y="4507963"/>
            <a:ext cx="582714" cy="365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56531" y="4394071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hổ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7284153" y="5246853"/>
            <a:ext cx="582714" cy="365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6531" y="5117902"/>
            <a:ext cx="1052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mèo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56382"/>
              </p:ext>
            </p:extLst>
          </p:nvPr>
        </p:nvGraphicFramePr>
        <p:xfrm>
          <a:off x="3869852" y="964538"/>
          <a:ext cx="2955789" cy="793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2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52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52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93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663059"/>
              </p:ext>
            </p:extLst>
          </p:nvPr>
        </p:nvGraphicFramePr>
        <p:xfrm>
          <a:off x="2035915" y="2558362"/>
          <a:ext cx="4789725" cy="841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9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79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79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79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794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418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356667"/>
              </p:ext>
            </p:extLst>
          </p:nvPr>
        </p:nvGraphicFramePr>
        <p:xfrm>
          <a:off x="2954159" y="3380373"/>
          <a:ext cx="2952654" cy="824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2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42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42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241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271027"/>
              </p:ext>
            </p:extLst>
          </p:nvPr>
        </p:nvGraphicFramePr>
        <p:xfrm>
          <a:off x="4867886" y="4288274"/>
          <a:ext cx="1940532" cy="804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2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02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044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589708"/>
              </p:ext>
            </p:extLst>
          </p:nvPr>
        </p:nvGraphicFramePr>
        <p:xfrm>
          <a:off x="1088088" y="4993179"/>
          <a:ext cx="2860587" cy="719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5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35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35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193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995016"/>
              </p:ext>
            </p:extLst>
          </p:nvPr>
        </p:nvGraphicFramePr>
        <p:xfrm>
          <a:off x="3947829" y="5010232"/>
          <a:ext cx="2860587" cy="764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5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35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35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6426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9498382" y="5133006"/>
            <a:ext cx="88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gấu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457111"/>
              </p:ext>
            </p:extLst>
          </p:nvPr>
        </p:nvGraphicFramePr>
        <p:xfrm>
          <a:off x="2036681" y="2570247"/>
          <a:ext cx="919683" cy="2432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6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107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07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07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Down Arrow 23"/>
          <p:cNvSpPr/>
          <p:nvPr/>
        </p:nvSpPr>
        <p:spPr>
          <a:xfrm>
            <a:off x="2275797" y="5860742"/>
            <a:ext cx="441449" cy="3650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71500" y="6239524"/>
            <a:ext cx="977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lợn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493725"/>
              </p:ext>
            </p:extLst>
          </p:nvPr>
        </p:nvGraphicFramePr>
        <p:xfrm>
          <a:off x="2985037" y="948376"/>
          <a:ext cx="984428" cy="2432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4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1072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072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072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3256526" y="5909624"/>
            <a:ext cx="441449" cy="3650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93097" y="6234846"/>
            <a:ext cx="883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rùa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524086"/>
              </p:ext>
            </p:extLst>
          </p:nvPr>
        </p:nvGraphicFramePr>
        <p:xfrm>
          <a:off x="3981787" y="2567435"/>
          <a:ext cx="962360" cy="2440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3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1345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345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345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Down Arrow 29"/>
          <p:cNvSpPr/>
          <p:nvPr/>
        </p:nvSpPr>
        <p:spPr>
          <a:xfrm>
            <a:off x="4242242" y="5909624"/>
            <a:ext cx="441449" cy="3650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64135" y="6234846"/>
            <a:ext cx="92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chó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294632"/>
              </p:ext>
            </p:extLst>
          </p:nvPr>
        </p:nvGraphicFramePr>
        <p:xfrm>
          <a:off x="5872807" y="1760777"/>
          <a:ext cx="940285" cy="1619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2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0994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994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Down Arrow 32"/>
          <p:cNvSpPr/>
          <p:nvPr/>
        </p:nvSpPr>
        <p:spPr>
          <a:xfrm>
            <a:off x="6149744" y="5909623"/>
            <a:ext cx="441449" cy="3650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51324" y="6312084"/>
            <a:ext cx="1117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rô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65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557E24C-E8BF-4B90-905E-FFE04878E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172"/>
            <a:ext cx="12192000" cy="7052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5022" y="2573110"/>
            <a:ext cx="4839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8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80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044" y="0"/>
            <a:ext cx="11631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01239" y="309392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BÀI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35" y="-596349"/>
            <a:ext cx="9190291" cy="82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5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43226"/>
            <a:ext cx="6991643" cy="68580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91642" y="287424"/>
            <a:ext cx="5200357" cy="2076863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chứa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vần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ơi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ao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ăng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ea typeface="Times New Roman"/>
                <a:cs typeface="Arial-SGK-TV" pitchFamily="2" charset="0"/>
              </a:rPr>
              <a:t> ?</a:t>
            </a:r>
            <a:endParaRPr lang="en-US" sz="2800" dirty="0">
              <a:solidFill>
                <a:schemeClr val="tx1"/>
              </a:solidFill>
              <a:latin typeface="Arial-SGK-TV" pitchFamily="2" charset="0"/>
              <a:ea typeface="Calibri"/>
              <a:cs typeface="Arial-SGK-TV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348998" y="5111914"/>
            <a:ext cx="4722056" cy="126227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AE812D0E-B347-45B5-9700-C5C75E648AAE}"/>
              </a:ext>
            </a:extLst>
          </p:cNvPr>
          <p:cNvSpPr/>
          <p:nvPr/>
        </p:nvSpPr>
        <p:spPr>
          <a:xfrm>
            <a:off x="7174523" y="126609"/>
            <a:ext cx="590843" cy="576776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FFF773F-B869-42B1-A299-CD2E2BFC11D3}"/>
              </a:ext>
            </a:extLst>
          </p:cNvPr>
          <p:cNvSpPr/>
          <p:nvPr/>
        </p:nvSpPr>
        <p:spPr>
          <a:xfrm>
            <a:off x="7765365" y="2727944"/>
            <a:ext cx="3699803" cy="5880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Mẫu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phơi</a:t>
            </a:r>
            <a:endParaRPr lang="en-US" sz="36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174523" y="3647102"/>
            <a:ext cx="4896531" cy="12531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4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7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</TotalTime>
  <Words>400</Words>
  <Application>Microsoft Office PowerPoint</Application>
  <PresentationFormat>Widescreen</PresentationFormat>
  <Paragraphs>260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user</cp:lastModifiedBy>
  <cp:revision>44</cp:revision>
  <dcterms:created xsi:type="dcterms:W3CDTF">2020-08-06T11:51:30Z</dcterms:created>
  <dcterms:modified xsi:type="dcterms:W3CDTF">2022-01-10T11:19:45Z</dcterms:modified>
</cp:coreProperties>
</file>