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22"/>
  </p:notesMasterIdLst>
  <p:sldIdLst>
    <p:sldId id="336" r:id="rId3"/>
    <p:sldId id="338" r:id="rId4"/>
    <p:sldId id="348" r:id="rId5"/>
    <p:sldId id="339" r:id="rId6"/>
    <p:sldId id="340" r:id="rId7"/>
    <p:sldId id="341" r:id="rId8"/>
    <p:sldId id="357" r:id="rId9"/>
    <p:sldId id="358" r:id="rId10"/>
    <p:sldId id="343" r:id="rId11"/>
    <p:sldId id="344" r:id="rId12"/>
    <p:sldId id="349" r:id="rId13"/>
    <p:sldId id="345" r:id="rId14"/>
    <p:sldId id="346" r:id="rId15"/>
    <p:sldId id="359" r:id="rId16"/>
    <p:sldId id="352" r:id="rId17"/>
    <p:sldId id="354" r:id="rId18"/>
    <p:sldId id="353" r:id="rId19"/>
    <p:sldId id="355" r:id="rId20"/>
    <p:sldId id="356" r:id="rId21"/>
  </p:sldIdLst>
  <p:sldSz cx="9147175" cy="5145088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EE00C1"/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6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288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05464-2F17-49BD-9B2A-059F5BF305C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7974A-0B72-4796-B174-95E2FB20C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Tiếp theo là phần trò chơi cặp tấm thẻ anh em. Trò chơi này chúng mình sẽ chơi theo nhóm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DC520A-6C7B-447A-8FCD-6FB0FEDF6A42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38" y="1598313"/>
            <a:ext cx="7775099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76" y="2915550"/>
            <a:ext cx="6403023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2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5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64" y="3306196"/>
            <a:ext cx="7775099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64" y="2180708"/>
            <a:ext cx="7775099" cy="11254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67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59" y="1200522"/>
            <a:ext cx="4040002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814" y="1200522"/>
            <a:ext cx="4040002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37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9" y="1151690"/>
            <a:ext cx="4041591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9" y="1631660"/>
            <a:ext cx="4041591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639" y="1151690"/>
            <a:ext cx="404317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39" y="1631660"/>
            <a:ext cx="404317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3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0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11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59" y="204851"/>
            <a:ext cx="3009358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292" y="204852"/>
            <a:ext cx="5113525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59" y="1076659"/>
            <a:ext cx="3009358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10" y="3601561"/>
            <a:ext cx="5488305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910" y="459723"/>
            <a:ext cx="5488305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910" y="4026746"/>
            <a:ext cx="5488305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67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88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702" y="206043"/>
            <a:ext cx="2058114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59" y="206043"/>
            <a:ext cx="602189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3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59" y="206042"/>
            <a:ext cx="8232458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9" y="1200522"/>
            <a:ext cx="8232458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59" y="4768736"/>
            <a:ext cx="2134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83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285" y="4768736"/>
            <a:ext cx="2896605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5475" y="4768736"/>
            <a:ext cx="2134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983" rtl="0" eaLnBrk="1" latinLnBrk="0" hangingPunct="1"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685983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685983" rtl="0" eaLnBrk="1" latinLnBrk="0" hangingPunct="1">
        <a:spcBef>
          <a:spcPct val="20000"/>
        </a:spcBef>
        <a:buFont typeface="Arial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1436031"/>
            <a:ext cx="8978147" cy="2051195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</a:t>
              </a:r>
            </a:p>
            <a:p>
              <a:pPr algn="ctr"/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 10</a:t>
              </a:r>
              <a:endPara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9147175" cy="1641898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398" y="400174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3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2555562" y="51970"/>
            <a:ext cx="66123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4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4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2076" y="3544394"/>
            <a:ext cx="6403023" cy="1314856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5</a:t>
            </a:r>
          </a:p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64-65)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2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881" y="1029018"/>
            <a:ext cx="1510592" cy="759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133" y="2058035"/>
            <a:ext cx="8506504" cy="17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7893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8693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8204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7049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62261"/>
          <a:stretch/>
        </p:blipFill>
        <p:spPr>
          <a:xfrm>
            <a:off x="225778" y="349956"/>
            <a:ext cx="8816622" cy="43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2140" y="1029017"/>
            <a:ext cx="1549559" cy="514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3620" y="1658715"/>
            <a:ext cx="4701503" cy="1868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888" y="3476241"/>
            <a:ext cx="4357424" cy="1328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4531" y="3948983"/>
            <a:ext cx="457359" cy="3834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3039" y="3911596"/>
            <a:ext cx="509793" cy="4331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7568" y="3944567"/>
            <a:ext cx="509793" cy="4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2140" y="1029017"/>
            <a:ext cx="1549559" cy="514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825" y="3144221"/>
            <a:ext cx="4357424" cy="1328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10093" y="1829365"/>
            <a:ext cx="5396050" cy="1323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4649" y="3601561"/>
            <a:ext cx="460636" cy="391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6229" y="3601562"/>
            <a:ext cx="506256" cy="424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40758" y="3601562"/>
            <a:ext cx="533585" cy="4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82" y="171503"/>
            <a:ext cx="2760075" cy="12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90669" y="129940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83"/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5032" y="1569977"/>
            <a:ext cx="63456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983"/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Úp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500" dirty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5032" y="3015548"/>
            <a:ext cx="63456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Úp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1500" dirty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5032" y="4019566"/>
            <a:ext cx="6574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(VD: </a:t>
            </a:r>
            <a:r>
              <a:rPr lang="en-US" sz="15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 + 0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500" dirty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883" y="233196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+ 0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882" y="2717797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15901" y="233573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+ 3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15900" y="2721566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+ 1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35062" y="233196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+ 1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35061" y="2717797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64080" y="233573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+ 4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4079" y="2721566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+ 4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60957" y="2325787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+ 3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60956" y="2711624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+ 2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96738" y="332189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96738" y="370773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25757" y="332566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25756" y="371150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344918" y="332189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44917" y="370773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73936" y="332566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373935" y="371150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70813" y="331572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70812" y="3701561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45"/>
    </mc:Choice>
    <mc:Fallback xmlns="">
      <p:transition spd="slow" advTm="7814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HDHS LÀM VỞ BÀI TẬP TOÁN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32566"/>
          <a:stretch/>
        </p:blipFill>
        <p:spPr>
          <a:xfrm>
            <a:off x="134754" y="276215"/>
            <a:ext cx="8499107" cy="4661545"/>
          </a:xfrm>
        </p:spPr>
      </p:pic>
      <p:sp>
        <p:nvSpPr>
          <p:cNvPr id="4" name="Rectangle 3"/>
          <p:cNvSpPr/>
          <p:nvPr/>
        </p:nvSpPr>
        <p:spPr>
          <a:xfrm>
            <a:off x="7526956" y="750770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6956" y="1116530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5457" y="1867301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5457" y="2233061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5457" y="3060834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65457" y="3426594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26956" y="4206240"/>
            <a:ext cx="481263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26956" y="4572000"/>
            <a:ext cx="481263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9" b="10743"/>
          <a:stretch/>
        </p:blipFill>
        <p:spPr>
          <a:xfrm>
            <a:off x="134754" y="269507"/>
            <a:ext cx="8614610" cy="4475748"/>
          </a:xfrm>
        </p:spPr>
      </p:pic>
      <p:sp>
        <p:nvSpPr>
          <p:cNvPr id="7" name="Rectangle 6"/>
          <p:cNvSpPr/>
          <p:nvPr/>
        </p:nvSpPr>
        <p:spPr>
          <a:xfrm>
            <a:off x="2454442" y="120315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4442" y="1819175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4442" y="232931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4442" y="2945330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48488" y="120315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48488" y="1819175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48488" y="232931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48488" y="2945330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4034" y="120315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04034" y="1819175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4034" y="232931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4034" y="2945330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17330" y="1203158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17330" y="181917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17330" y="2329313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7330" y="294532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7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27553"/>
          <a:stretch/>
        </p:blipFill>
        <p:spPr>
          <a:xfrm>
            <a:off x="587141" y="211466"/>
            <a:ext cx="8210349" cy="4485661"/>
          </a:xfrm>
        </p:spPr>
      </p:pic>
      <p:sp>
        <p:nvSpPr>
          <p:cNvPr id="5" name="Rectangle 4"/>
          <p:cNvSpPr/>
          <p:nvPr/>
        </p:nvSpPr>
        <p:spPr>
          <a:xfrm>
            <a:off x="5832909" y="2319689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9933" y="2319689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5297" y="2319688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204" y="2319688"/>
            <a:ext cx="519763" cy="2213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74569" y="2319686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32908" y="3936734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79932" y="3936734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85296" y="3936733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69203" y="3936733"/>
            <a:ext cx="519763" cy="2213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74568" y="3936731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6143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2" b="10154"/>
          <a:stretch/>
        </p:blipFill>
        <p:spPr>
          <a:xfrm>
            <a:off x="114876" y="587141"/>
            <a:ext cx="8509360" cy="3715353"/>
          </a:xfrm>
        </p:spPr>
      </p:pic>
      <p:sp>
        <p:nvSpPr>
          <p:cNvPr id="5" name="Rectangle 4"/>
          <p:cNvSpPr/>
          <p:nvPr/>
        </p:nvSpPr>
        <p:spPr>
          <a:xfrm>
            <a:off x="3137835" y="2059808"/>
            <a:ext cx="413886" cy="6737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7305574" y="1241659"/>
            <a:ext cx="413886" cy="6737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573" y="2059808"/>
            <a:ext cx="673769" cy="6737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0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30"/>
          <p:cNvSpPr txBox="1">
            <a:spLocks noChangeArrowheads="1"/>
          </p:cNvSpPr>
          <p:nvPr/>
        </p:nvSpPr>
        <p:spPr bwMode="auto">
          <a:xfrm>
            <a:off x="457359" y="1"/>
            <a:ext cx="518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vi-VN" altLang="en-US" sz="3600" b="1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Trò </a:t>
            </a:r>
            <a:r>
              <a:rPr lang="vi-VN" altLang="en-US" sz="3600" b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chơi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Ong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18" descr="C:\Users\PND\Downloads\28701561_1746129502099757_925623256673640525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r="36024"/>
          <a:stretch>
            <a:fillRect/>
          </a:stretch>
        </p:blipFill>
        <p:spPr bwMode="auto">
          <a:xfrm>
            <a:off x="2307018" y="1442378"/>
            <a:ext cx="5259626" cy="354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784155" y="326332"/>
            <a:ext cx="1448303" cy="1241907"/>
            <a:chOff x="7539037" y="690525"/>
            <a:chExt cx="1771015" cy="1655579"/>
          </a:xfrm>
        </p:grpSpPr>
        <p:pic>
          <p:nvPicPr>
            <p:cNvPr id="20499" name="Picture 27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037" y="690525"/>
              <a:ext cx="1604963" cy="128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TextBox 28"/>
            <p:cNvSpPr txBox="1">
              <a:spLocks noChangeArrowheads="1"/>
            </p:cNvSpPr>
            <p:nvPr/>
          </p:nvSpPr>
          <p:spPr bwMode="auto">
            <a:xfrm>
              <a:off x="7748586" y="1566544"/>
              <a:ext cx="1561466" cy="779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vi-VN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0486" name="Group 42"/>
          <p:cNvGrpSpPr>
            <a:grpSpLocks/>
          </p:cNvGrpSpPr>
          <p:nvPr/>
        </p:nvGrpSpPr>
        <p:grpSpPr bwMode="auto">
          <a:xfrm>
            <a:off x="3263445" y="2020811"/>
            <a:ext cx="3292031" cy="2581506"/>
            <a:chOff x="2743736" y="2666890"/>
            <a:chExt cx="4386714" cy="3439571"/>
          </a:xfrm>
        </p:grpSpPr>
        <p:sp>
          <p:nvSpPr>
            <p:cNvPr id="20493" name="TextBox 31"/>
            <p:cNvSpPr txBox="1">
              <a:spLocks noChangeArrowheads="1"/>
            </p:cNvSpPr>
            <p:nvPr/>
          </p:nvSpPr>
          <p:spPr bwMode="auto">
            <a:xfrm>
              <a:off x="5791250" y="2666890"/>
              <a:ext cx="1339200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494" name="TextBox 32"/>
            <p:cNvSpPr txBox="1">
              <a:spLocks noChangeArrowheads="1"/>
            </p:cNvSpPr>
            <p:nvPr/>
          </p:nvSpPr>
          <p:spPr bwMode="auto">
            <a:xfrm>
              <a:off x="2743736" y="2666890"/>
              <a:ext cx="1220652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dirty="0">
                  <a:solidFill>
                    <a:srgbClr val="FF0000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0495" name="TextBox 33"/>
            <p:cNvSpPr txBox="1">
              <a:spLocks noChangeArrowheads="1"/>
            </p:cNvSpPr>
            <p:nvPr/>
          </p:nvSpPr>
          <p:spPr bwMode="auto">
            <a:xfrm>
              <a:off x="5283332" y="4723858"/>
              <a:ext cx="1320591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0496" name="TextBox 34"/>
            <p:cNvSpPr txBox="1">
              <a:spLocks noChangeArrowheads="1"/>
            </p:cNvSpPr>
            <p:nvPr/>
          </p:nvSpPr>
          <p:spPr bwMode="auto">
            <a:xfrm>
              <a:off x="3048487" y="4876226"/>
              <a:ext cx="1117422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 flipH="1">
            <a:off x="256225" y="3763466"/>
            <a:ext cx="1524529" cy="940413"/>
            <a:chOff x="7159119" y="644468"/>
            <a:chExt cx="2183367" cy="2438241"/>
          </a:xfrm>
        </p:grpSpPr>
        <p:pic>
          <p:nvPicPr>
            <p:cNvPr id="20491" name="Picture 36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524" y="644468"/>
              <a:ext cx="1604962" cy="140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TextBox 37"/>
            <p:cNvSpPr txBox="1">
              <a:spLocks noChangeArrowheads="1"/>
            </p:cNvSpPr>
            <p:nvPr/>
          </p:nvSpPr>
          <p:spPr bwMode="auto">
            <a:xfrm>
              <a:off x="7159119" y="1566543"/>
              <a:ext cx="1838803" cy="151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2160" y="646332"/>
            <a:ext cx="1543502" cy="834950"/>
            <a:chOff x="362160" y="646332"/>
            <a:chExt cx="1543502" cy="834950"/>
          </a:xfrm>
        </p:grpSpPr>
        <p:sp>
          <p:nvSpPr>
            <p:cNvPr id="20490" name="TextBox 39"/>
            <p:cNvSpPr txBox="1">
              <a:spLocks noChangeArrowheads="1"/>
            </p:cNvSpPr>
            <p:nvPr/>
          </p:nvSpPr>
          <p:spPr bwMode="auto">
            <a:xfrm>
              <a:off x="457359" y="896507"/>
              <a:ext cx="1448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</a:t>
              </a:r>
              <a:endPara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36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160" y="646332"/>
              <a:ext cx="1120660" cy="54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729922" y="2944141"/>
            <a:ext cx="1283938" cy="996455"/>
            <a:chOff x="7729922" y="2944141"/>
            <a:chExt cx="1283938" cy="996455"/>
          </a:xfrm>
        </p:grpSpPr>
        <p:pic>
          <p:nvPicPr>
            <p:cNvPr id="23" name="Picture 36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29922" y="2944141"/>
              <a:ext cx="1120660" cy="54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7"/>
            <p:cNvSpPr txBox="1">
              <a:spLocks noChangeArrowheads="1"/>
            </p:cNvSpPr>
            <p:nvPr/>
          </p:nvSpPr>
          <p:spPr bwMode="auto">
            <a:xfrm flipH="1">
              <a:off x="7729922" y="3355821"/>
              <a:ext cx="12839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1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492 0.73403 C 0.72856 0.74822 0.73377 0.76365 0.73359 0.7763 C 0.73377 0.78926 0.73082 0.80222 0.72839 0.81487 C 0.72561 0.82721 0.7204 0.83462 0.71502 0.84233 C 0.70999 0.84973 0.7034 0.85621 0.69437 0.85714 C 0.68622 0.85899 0.6758 0.85529 0.66452 0.84881 C 0.65446 0.84387 0.64335 0.83492 0.63311 0.82474 C 0.62252 0.81363 0.61263 0.8016 0.6043 0.78833 C 0.59545 0.77476 0.58781 0.75995 0.58278 0.74329 C 0.57775 0.72878 0.57428 0.71336 0.57445 0.70009 C 0.57375 0.68744 0.57653 0.67325 0.57983 0.6643 C 0.58261 0.65473 0.58781 0.64486 0.59562 0.64023 C 0.60256 0.63776 0.61263 0.64023 0.62374 0.64918 C 0.63467 0.65905 0.64283 0.67417 0.64769 0.68836 C 0.65081 0.70132 0.65203 0.71582 0.64769 0.72693 C 0.64352 0.73773 0.63918 0.74637 0.63207 0.75007 C 0.62495 0.75285 0.6246 0.75563 0.60395 0.74545 C 0.58486 0.73866 0.57132 0.71706 0.56213 0.70657 C 0.55293 0.69546 0.5472 0.68312 0.53974 0.66862 C 0.53106 0.65257 0.52603 0.63499 0.52273 0.62141 C 0.51978 0.60752 0.52013 0.59642 0.52238 0.57883 C 0.52481 0.56248 0.52759 0.55631 0.53123 0.54674 C 0.53505 0.53718 0.53904 0.52638 0.54321 0.51743 " pathEditMode="relative" rAng="2100000" ptsTypes="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-2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7 0.10676 C 0.07636 0.12095 0.07584 0.13546 0.07844 0.14872 C 0.08296 0.17032 0.09354 0.18945 0.09979 0.20982 C 0.1017 0.22463 0.10951 0.24993 0.11663 0.26227 C 0.1194 0.2743 0.1201 0.2851 0.12565 0.29683 C 0.12947 0.3502 0.12964 0.34342 0.12565 0.43197 C 0.1253 0.4403 0.12114 0.45604 0.12114 0.45634 C 0.12062 0.46313 0.12096 0.47115 0.11958 0.47825 C 0.11888 0.48226 0.11593 0.48442 0.11506 0.48874 C 0.11038 0.50725 0.11801 0.49861 0.10899 0.50664 C 0.10604 0.52608 0.09649 0.53965 0.08782 0.55508 C 0.08556 0.5594 0.08504 0.56464 0.08313 0.56927 C 0.07844 0.58131 0.07063 0.5884 0.06508 0.5992 C 0.06317 0.6029 0.0623 0.60753 0.06057 0.61185 C 0.05883 0.61555 0.05658 0.61864 0.05449 0.62172 C 0.0479 0.64517 0.03818 0.65937 0.02412 0.67603 C 0.01788 0.69362 0.02534 0.67418 0.01197 0.69824 C -0.02117 0.75687 0.01562 0.69948 -0.01371 0.73866 C -0.02707 0.75656 -0.02308 0.776 -0.04408 0.78741 C -0.05276 0.79852 -0.05866 0.80315 -0.06994 0.80778 C -0.07515 0.81333 -0.084 0.82259 -0.09094 0.82537 C -0.10135 0.82999 -0.11298 0.82938 -0.1227 0.83616 C -0.12947 0.84018 -0.13207 0.84357 -0.13936 0.84388 C -0.15706 0.84573 -0.19247 0.84789 -0.19247 0.8482 C -0.24505 0.84573 -0.28289 0.84388 -0.33044 0.83771 C -0.34953 0.83061 -0.36741 0.82938 -0.3865 0.82382 C -0.40437 0.81827 -0.42138 0.80932 -0.4396 0.80531 C -0.46425 0.79143 -0.49184 0.78094 -0.51822 0.77353 C -0.53176 0.76458 -0.54981 0.75687 -0.56074 0.74237 C -0.56543 0.7365 -0.5774 0.72879 -0.5774 0.7291 C -0.5814 0.72355 -0.58816 0.71953 -0.58955 0.71244 C -0.59129 0.70102 -0.59111 0.69917 -0.59545 0.68652 C -0.60014 0.67264 -0.60864 0.66369 -0.61524 0.65196 C -0.62878 0.6279 -0.60743 0.65937 -0.6227 0.63808 C -0.63068 0.60136 -0.6194 0.64548 -0.63329 0.61185 C -0.6345 0.60877 -0.63381 0.60475 -0.63485 0.60136 C -0.63589 0.59766 -0.63797 0.59457 -0.63936 0.59149 C -0.64144 0.58624 -0.64387 0.581 -0.64544 0.57513 C -0.6522 0.54952 -0.64804 0.55292 -0.65307 0.52669 C -0.65446 0.5199 -0.65776 0.51373 -0.65915 0.50664 C -0.66158 0.4943 -0.66175 0.4872 -0.66661 0.47609 C -0.66713 0.46529 -0.6673 0.4548 -0.66817 0.44431 C -0.66887 0.43721 -0.6706 0.43073 -0.6713 0.42395 C -0.67685 0.36378 -0.66973 0.3971 -0.67876 0.361 C -0.68431 0.31009 -0.68362 0.25887 -0.68483 0.20735 C -0.68449 0.17989 -0.69837 0.07745 -0.65463 0.06634 C -0.64422 0.05616 -0.6319 0.04875 -0.6227 0.0361 C -0.61229 0.0216 -0.61784 0.0253 -0.6076 0.02191 C -0.59875 0.01481 -0.58955 0.01173 -0.58035 0.00587 C -0.57254 0.00062 -0.5663 -0.00586 -0.55762 -0.00833 C -0.53298 -0.03116 -0.49375 -0.02252 -0.4698 -0.00031 C -0.46616 0.0071 -0.46199 0.01296 -0.45627 0.0179 C -0.4521 0.02623 -0.44637 0.03302 -0.44273 0.04197 C -0.43856 0.05153 -0.43718 0.06264 -0.43336 0.07251 C -0.42971 0.09781 -0.43561 0.06387 -0.42607 0.09473 C -0.42294 0.10429 -0.41947 0.11725 -0.41375 0.12466 " pathEditMode="relative" rAng="0" ptsTypes="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91" y="30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26 -0.02437 C 0.06473 -0.00648 0.07011 0.01512 0.08104 0.02808 C 0.08729 0.03549 0.0951 0.03981 0.10066 0.04814 C 0.10465 0.05431 0.10777 0.06171 0.1128 0.06634 C 0.11662 0.07004 0.122 0.07004 0.12634 0.07251 C 0.14213 0.08115 0.15637 0.08856 0.17337 0.09041 C 0.2657 0.08948 0.36897 0.09596 0.46129 0.08455 C 0.48767 0.07745 0.51319 0.07375 0.54009 0.07251 C 0.5741 0.06264 0.52759 0.07498 0.57792 0.06634 C 0.58556 0.06542 0.59302 0.06171 0.60066 0.06017 C 0.61055 0.05493 0.62061 0.05462 0.63103 0.05246 C 0.65619 0.03796 0.62461 0.05462 0.65671 0.04228 C 0.67511 0.03487 0.69246 0.02068 0.71121 0.01605 C 0.7185 0.01111 0.72474 0.00618 0.73238 0.00186 C 0.73655 -0.00246 0.74002 -0.00833 0.7447 -0.01234 C 0.74817 -0.01542 0.75286 -0.01666 0.75685 -0.01882 C 0.7598 -0.0219 0.76258 -0.02591 0.76588 -0.02838 C 0.76969 -0.03147 0.77438 -0.03301 0.77802 -0.0364 C 0.78011 -0.03826 0.7808 -0.04196 0.78254 -0.04443 C 0.79121 -0.058 0.78514 -0.04905 0.79469 -0.05677 C 0.79885 -0.06047 0.80388 -0.06356 0.80683 -0.0688 C 0.80978 -0.07405 0.81586 -0.08515 0.81586 -0.08485 C 0.81933 -0.10768 0.83408 -0.12897 0.84016 -0.15242 C 0.84311 -0.18543 0.84519 -0.21906 0.84779 -0.25239 C 0.84849 -0.27183 0.85213 -0.29003 0.8523 -0.30916 C 0.85282 -0.36038 0.85178 -0.4116 0.85074 -0.46312 C 0.85057 -0.47331 0.84814 -0.48411 0.84467 -0.49305 C 0.84328 -0.50385 0.84432 -0.51619 0.83859 -0.5236 C 0.83634 -0.54242 0.82853 -0.55229 0.82193 -0.56803 C 0.81603 -0.58222 0.811 -0.60074 0.80076 -0.60999 C 0.78809 -0.64393 0.80423 -0.60598 0.79017 -0.6282 C 0.78705 -0.63313 0.78514 -0.639 0.78254 -0.64455 C 0.77855 -0.65288 0.7782 -0.64856 0.77351 -0.65473 C 0.77178 -0.65689 0.77091 -0.6609 0.769 -0.66275 C 0.76414 -0.668 0.75234 -0.66769 0.74609 -0.67078 C 0.74193 -0.67294 0.72717 -0.68343 0.72336 -0.68497 C 0.71936 -0.68651 0.7152 -0.6862 0.71121 -0.68682 C 0.65827 -0.70287 0.59389 -0.69176 0.54009 -0.68898 C 0.52134 -0.68651 0.5026 -0.6862 0.48403 -0.68281 C 0.48177 -0.6825 0.48021 -0.67972 0.47796 -0.6788 C 0.4724 -0.67695 0.45435 -0.67571 0.45071 -0.67479 C 0.39587 -0.6643 0.44776 -0.6717 0.40975 -0.66677 C 0.38268 -0.65103 0.34415 -0.65072 0.31447 -0.64239 C 0.30215 -0.63406 0.28983 -0.63067 0.27646 -0.62635 C 0.2664 -0.6174 0.27907 -0.62758 0.26119 -0.62017 C 0.25789 -0.61894 0.25546 -0.61555 0.25234 -0.614 C 0.24731 -0.61215 0.24227 -0.61215 0.23707 -0.60999 C 0.22596 -0.60166 0.21381 -0.59796 0.20374 -0.58809 C 0.19836 -0.58284 0.18552 -0.5776 0.18552 -0.57729 C 0.17771 -0.56988 0.17181 -0.56186 0.16279 -0.55816 C 0.1607 -0.55538 0.15845 -0.55415 0.15671 -0.55168 C 0.1555 -0.55044 0.15515 -0.54705 0.15376 -0.54582 C 0.15099 -0.54242 0.14751 -0.54057 0.14456 -0.53779 C 0.13727 -0.52977 0.13016 -0.52082 0.12183 -0.51558 C 0.1168 -0.50817 0.11471 -0.49984 0.10968 -0.49305 C 0.10847 -0.49151 0.10638 -0.49089 0.10517 -0.48904 C 0.10187 -0.48411 0.09614 -0.47331 0.09614 -0.47238 C 0.09562 -0.46744 0.0958 -0.46189 0.09458 -0.45726 C 0.09423 -0.4551 0.09215 -0.45449 0.09163 -0.45294 C 0.0899 -0.44646 0.08972 -0.43937 0.08851 -0.43258 C 0.08903 -0.4153 0.08781 -0.3974 0.09007 -0.38013 C 0.09163 -0.36809 0.10256 -0.35822 0.10968 -0.35174 C 0.11489 -0.34217 0.12669 -0.33415 0.13554 -0.33168 C 0.14456 -0.32243 0.15081 -0.31718 0.16122 -0.31348 C 0.16678 -0.31101 0.17789 -0.30731 0.17789 -0.307 C 0.17441 -0.30175 0.17077 -0.29497 0.1673 -0.2891 C 0.16626 -0.28725 0.16418 -0.28633 0.16279 -0.28478 C 0.16157 -0.28417 0.16053 -0.28262 0.15966 -0.28139 C 0.15359 -0.26967 0.15064 -0.25948 0.14769 -0.24683 C 0.14873 -0.22925 0.14873 -0.21166 0.15064 -0.19407 C 0.15081 -0.19284 0.15289 -0.1916 0.15376 -0.19037 C 0.15984 -0.17864 0.1607 -0.17463 0.17042 -0.16661 C 0.17459 -0.16229 0.17684 -0.1555 0.18101 -0.15242 C 0.19055 -0.14347 0.19559 -0.13822 0.20374 -0.12743 C 0.20722 -0.12311 0.23012 -0.11694 0.2355 -0.1157 C 0.25338 -0.10583 0.26067 -0.10768 0.28254 -0.10984 C 0.29052 -0.12002 0.28445 -0.14779 0.28861 -0.12959 C 0.29243 -0.14409 0.29174 -0.13792 0.29174 -0.14964 " pathEditMode="relative" rAng="0" ptsTypes="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52" y="-27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82 -0.27615 C -0.45782 -0.24128 -0.42988 -0.21413 -0.39587 -0.21413 C -0.36081 -0.21413 -0.33287 -0.24128 -0.33287 -0.27615 C -0.33287 -0.31102 -0.30475 -0.33817 -0.26987 -0.33817 C -0.23585 -0.33817 -0.20774 -0.31102 -0.20774 -0.2761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40823"/>
          <a:stretch/>
        </p:blipFill>
        <p:spPr>
          <a:xfrm>
            <a:off x="221381" y="101172"/>
            <a:ext cx="8595359" cy="4759586"/>
          </a:xfrm>
        </p:spPr>
      </p:pic>
    </p:spTree>
    <p:extLst>
      <p:ext uri="{BB962C8B-B14F-4D97-AF65-F5344CB8AC3E}">
        <p14:creationId xmlns:p14="http://schemas.microsoft.com/office/powerpoint/2010/main" val="22255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2278067" cy="68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228679" y="683394"/>
            <a:ext cx="919830" cy="217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79" y="1943700"/>
            <a:ext cx="5945664" cy="2172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9764" y="3449342"/>
            <a:ext cx="590615" cy="495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6796" y="2099611"/>
            <a:ext cx="2494683" cy="1767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7173" y="3456384"/>
            <a:ext cx="590615" cy="495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3778" y="2648995"/>
            <a:ext cx="590615" cy="4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585" y="1029018"/>
            <a:ext cx="2176853" cy="514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854" y="1758747"/>
            <a:ext cx="8758868" cy="2071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9114" y="3160362"/>
            <a:ext cx="443907" cy="384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3266" y="3144221"/>
            <a:ext cx="443907" cy="384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4911" y="2531518"/>
            <a:ext cx="443907" cy="3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585" y="1029018"/>
            <a:ext cx="2176853" cy="514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1543526"/>
            <a:ext cx="5945664" cy="226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8115" y="3258556"/>
            <a:ext cx="565642" cy="330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3022" y="1657862"/>
            <a:ext cx="2506372" cy="22611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9867" y="3258556"/>
            <a:ext cx="565642" cy="330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6231" y="2642511"/>
            <a:ext cx="565642" cy="3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=""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=""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6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529" y="0"/>
            <a:ext cx="691093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701" y="1029018"/>
            <a:ext cx="2438037" cy="514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889" y="1788766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888" y="2417610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9627" y="1731599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9626" y="2360443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889" y="3471215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888" y="4100059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8870" y="1772197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4222" y="2401041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1960" y="1715029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1960" y="2401041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8870" y="3471215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4222" y="4100059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9627" y="3487226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9626" y="4116070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6608" y="3487226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1960" y="4116070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11059</TotalTime>
  <Words>308</Words>
  <Application>Microsoft Office PowerPoint</Application>
  <PresentationFormat>Custom</PresentationFormat>
  <Paragraphs>104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Times New Roman</vt:lpstr>
      <vt:lpstr>Arial</vt:lpstr>
      <vt:lpstr>HP-168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user</cp:lastModifiedBy>
  <cp:revision>334</cp:revision>
  <dcterms:created xsi:type="dcterms:W3CDTF">2020-02-21T03:04:01Z</dcterms:created>
  <dcterms:modified xsi:type="dcterms:W3CDTF">2021-11-16T13:48:37Z</dcterms:modified>
</cp:coreProperties>
</file>