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3" r:id="rId1"/>
    <p:sldMasterId id="2147483695" r:id="rId2"/>
    <p:sldMasterId id="2147483707" r:id="rId3"/>
    <p:sldMasterId id="2147483783" r:id="rId4"/>
  </p:sldMasterIdLst>
  <p:notesMasterIdLst>
    <p:notesMasterId r:id="rId20"/>
  </p:notesMasterIdLst>
  <p:sldIdLst>
    <p:sldId id="281" r:id="rId5"/>
    <p:sldId id="256" r:id="rId6"/>
    <p:sldId id="274" r:id="rId7"/>
    <p:sldId id="291" r:id="rId8"/>
    <p:sldId id="257" r:id="rId9"/>
    <p:sldId id="292" r:id="rId10"/>
    <p:sldId id="314" r:id="rId11"/>
    <p:sldId id="320" r:id="rId12"/>
    <p:sldId id="294" r:id="rId13"/>
    <p:sldId id="259" r:id="rId14"/>
    <p:sldId id="308" r:id="rId15"/>
    <p:sldId id="316" r:id="rId16"/>
    <p:sldId id="309" r:id="rId17"/>
    <p:sldId id="261" r:id="rId18"/>
    <p:sldId id="282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2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64" y="29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91635-7B09-4A13-A242-3BFCAF865D37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B3FC5-A905-44DF-8A3D-100C1478C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7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574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82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t>15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792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2056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99905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04083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61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46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64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3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93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30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36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3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88070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85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22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06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55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72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34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72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42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23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0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739749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16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319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74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4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1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2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241703"/>
      </p:ext>
    </p:extLst>
  </p:cSld>
  <p:clrMapOvr>
    <a:masterClrMapping/>
  </p:clrMapOvr>
  <p:transition spd="slow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7968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182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469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607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0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684247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4166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00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537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9188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1218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845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958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61584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6077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36710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29785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44697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2CBB-A7AB-40B6-AD55-4FFC03C0708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7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2CBB-A7AB-40B6-AD55-4FFC03C0708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0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0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6028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9119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937941" y="4758248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0" y="6148899"/>
            <a:ext cx="1581150" cy="66675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706497" y="2310258"/>
            <a:ext cx="4806119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324322" y="317999"/>
            <a:ext cx="505151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2400" b="1" dirty="0">
              <a:solidFill>
                <a:srgbClr val="FF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424645" y="1239976"/>
            <a:ext cx="7369825" cy="5182213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77" y="-377854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4456472"/>
            <a:ext cx="106680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    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Lan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gửi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thư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cho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Hà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kể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về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quê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Lan. Ở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đó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nhà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sàn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nằm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ven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đồi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Mùa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này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chim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ca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rộn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rã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</a:t>
            </a:r>
            <a:r>
              <a:rPr lang="en-US" sz="3600">
                <a:latin typeface="Arial-SGK-TV" pitchFamily="2" charset="0"/>
                <a:ea typeface="AvantGarde" pitchFamily="2" charset="0"/>
                <a:cs typeface="Arial-SGK-TV" pitchFamily="2" charset="0"/>
              </a:rPr>
              <a:t>sim nở rộ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tím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cả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núi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đồi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. Lan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mời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Hà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lên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thăm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quê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Lan.</a:t>
            </a:r>
            <a:endParaRPr lang="en-US" sz="4000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 rotWithShape="1">
          <a:blip r:embed="rId2"/>
          <a:srcRect t="847" r="6975" b="26069"/>
          <a:stretch/>
        </p:blipFill>
        <p:spPr>
          <a:xfrm>
            <a:off x="381000" y="-76200"/>
            <a:ext cx="11430000" cy="449580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435" y="378024"/>
            <a:ext cx="11164165" cy="64633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    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Lan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gửi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thư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cho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Hà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kể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về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quê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Lan. Ở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đó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có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nhà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sàn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nằm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ven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đồi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.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Mùa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này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chim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ca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rộn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rã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</a:t>
            </a:r>
            <a:r>
              <a:rPr lang="en-US" sz="5400" b="1">
                <a:latin typeface="Arial-SGK-TV" pitchFamily="2" charset="0"/>
                <a:ea typeface="AvantGarde" pitchFamily="2" charset="0"/>
                <a:cs typeface="Arial-SGK-TV" pitchFamily="2" charset="0"/>
              </a:rPr>
              <a:t>sim nở rộ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tím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cả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núi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đồi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. Lan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mời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Hà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lên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thăm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quê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Lan</a:t>
            </a:r>
            <a:r>
              <a:rPr lang="en-US" sz="54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914400" y="488373"/>
            <a:ext cx="5334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1315332" y="1740267"/>
            <a:ext cx="5334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181100" y="2992161"/>
            <a:ext cx="5334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7010400" y="4238312"/>
            <a:ext cx="5334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7772400" y="945573"/>
            <a:ext cx="228600" cy="6996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1595017" y="2150464"/>
            <a:ext cx="215561" cy="6689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1714500" y="2183589"/>
            <a:ext cx="205182" cy="6358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H="1">
            <a:off x="1447800" y="3523300"/>
            <a:ext cx="147217" cy="6250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 flipH="1">
            <a:off x="1521408" y="3487404"/>
            <a:ext cx="193092" cy="6557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 flipH="1">
            <a:off x="7038997" y="4728841"/>
            <a:ext cx="135847" cy="512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H="1">
            <a:off x="7106921" y="4767938"/>
            <a:ext cx="183039" cy="5599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H="1">
            <a:off x="6152145" y="6074714"/>
            <a:ext cx="116310" cy="4468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 flipH="1">
            <a:off x="6039855" y="6074715"/>
            <a:ext cx="112290" cy="4468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777558" y="1645227"/>
            <a:ext cx="1070264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05200" y="5354907"/>
            <a:ext cx="1070264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9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12268" y="-2667689"/>
            <a:ext cx="6885710" cy="121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59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4813518"/>
            <a:ext cx="1128452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    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Lan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gửi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thư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cho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Hà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kể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về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quê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Lan. Ở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đó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nhà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sàn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nằm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ven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đồi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Mùa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này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chim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ca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rộn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rã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, </a:t>
            </a:r>
            <a:r>
              <a:rPr lang="en-US" sz="3600">
                <a:latin typeface="Arial-SGK-TV" pitchFamily="2" charset="0"/>
                <a:ea typeface="AvantGarde" pitchFamily="2" charset="0"/>
                <a:cs typeface="Arial-SGK-TV" pitchFamily="2" charset="0"/>
              </a:rPr>
              <a:t>sim nở rộ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tím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cả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núi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đồi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. Lan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mời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Hà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lên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thăm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quê</a:t>
            </a:r>
            <a:r>
              <a:rPr lang="en-US" sz="3600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Lan.</a:t>
            </a:r>
            <a:endParaRPr lang="en-US" sz="4000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 rotWithShape="1">
          <a:blip r:embed="rId2"/>
          <a:srcRect t="847" r="6975" b="26069"/>
          <a:stretch/>
        </p:blipFill>
        <p:spPr>
          <a:xfrm>
            <a:off x="101228" y="228600"/>
            <a:ext cx="11430000" cy="44958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74880713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500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6200" y="914400"/>
            <a:ext cx="12115800" cy="48768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7200" b="1" i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Tạm</a:t>
            </a:r>
            <a:r>
              <a:rPr lang="en-US" sz="7200" b="1" i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i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7200" b="1" i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i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7200" b="1" i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i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7200" b="1" i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ctr"/>
            <a:r>
              <a:rPr lang="en-US" sz="8000" b="1" i="1" dirty="0" err="1">
                <a:solidFill>
                  <a:srgbClr val="7030A0"/>
                </a:solidFill>
                <a:latin typeface="HP001 4 hàng" panose="020B0603050302020204" pitchFamily="34" charset="0"/>
                <a:cs typeface="Arial-SGK-TV" pitchFamily="2" charset="0"/>
              </a:rPr>
              <a:t>Hẹn</a:t>
            </a:r>
            <a:r>
              <a:rPr lang="en-US" sz="8000" b="1" i="1" dirty="0">
                <a:solidFill>
                  <a:srgbClr val="7030A0"/>
                </a:solidFill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8000" b="1" i="1" dirty="0" err="1">
                <a:solidFill>
                  <a:srgbClr val="7030A0"/>
                </a:solidFill>
                <a:latin typeface="HP001 4 hàng" panose="020B0603050302020204" pitchFamily="34" charset="0"/>
                <a:cs typeface="Arial-SGK-TV" pitchFamily="2" charset="0"/>
              </a:rPr>
              <a:t>gặp</a:t>
            </a:r>
            <a:r>
              <a:rPr lang="en-US" sz="8000" b="1" i="1" dirty="0">
                <a:solidFill>
                  <a:srgbClr val="7030A0"/>
                </a:solidFill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8000" b="1" i="1" dirty="0" err="1">
                <a:solidFill>
                  <a:srgbClr val="7030A0"/>
                </a:solidFill>
                <a:latin typeface="HP001 4 hàng" panose="020B0603050302020204" pitchFamily="34" charset="0"/>
                <a:cs typeface="Arial-SGK-TV" pitchFamily="2" charset="0"/>
              </a:rPr>
              <a:t>lại</a:t>
            </a:r>
            <a:r>
              <a:rPr lang="en-US" sz="8000" b="1" i="1" dirty="0">
                <a:solidFill>
                  <a:srgbClr val="7030A0"/>
                </a:solidFill>
                <a:latin typeface="HP001 4 hàng" panose="020B0603050302020204" pitchFamily="34" charset="0"/>
                <a:cs typeface="Arial-SGK-TV" pitchFamily="2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wedge/>
      </p:transition>
    </mc:Choice>
    <mc:Fallback xmlns="">
      <p:transition spd="slow">
        <p:wedg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90800" y="5715000"/>
            <a:ext cx="77187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gửi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túi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kẹo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0"/>
            <a:ext cx="11359487" cy="571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590800" y="5715000"/>
            <a:ext cx="77187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ửi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úi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kẹo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s (2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9" name="圆角矩形 1"/>
          <p:cNvSpPr/>
          <p:nvPr/>
        </p:nvSpPr>
        <p:spPr>
          <a:xfrm>
            <a:off x="457200" y="1676400"/>
            <a:ext cx="11125200" cy="2133600"/>
          </a:xfrm>
          <a:prstGeom prst="roundRect">
            <a:avLst>
              <a:gd name="adj" fmla="val 50000"/>
            </a:avLst>
          </a:prstGeom>
          <a:solidFill>
            <a:srgbClr val="C82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6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altLang="zh-CN" sz="6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41: </a:t>
            </a:r>
            <a:r>
              <a:rPr lang="en-US" altLang="zh-CN" sz="8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ui</a:t>
            </a:r>
            <a:r>
              <a:rPr lang="en-US" altLang="zh-CN" sz="8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altLang="zh-CN" sz="8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ưi</a:t>
            </a:r>
            <a:endParaRPr lang="zh-CN" alt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0604" y="205568"/>
            <a:ext cx="199836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117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84223" y="245077"/>
            <a:ext cx="166079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ưi</a:t>
            </a:r>
            <a:endParaRPr lang="en-US" sz="117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75296" y="2129349"/>
            <a:ext cx="2438399" cy="11271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67406" y="2140188"/>
            <a:ext cx="2438400" cy="11054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09932" y="3374083"/>
            <a:ext cx="5095874" cy="1197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túi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5630" y="5652339"/>
            <a:ext cx="1775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củi</a:t>
            </a:r>
            <a:endParaRPr lang="en-US" sz="7200" b="1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7591" y="4528526"/>
            <a:ext cx="1776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bùi</a:t>
            </a:r>
            <a:endParaRPr lang="en-US" sz="7200" b="1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4515" y="4517233"/>
            <a:ext cx="1826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múi</a:t>
            </a:r>
            <a:endParaRPr lang="en-US" sz="7200" b="1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03210" y="4508543"/>
            <a:ext cx="2405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sủi</a:t>
            </a:r>
            <a:endParaRPr lang="en-US" sz="7200" b="1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0589" y="5657671"/>
            <a:ext cx="1810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gửi</a:t>
            </a:r>
            <a:endParaRPr lang="en-US" sz="7200" b="1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04593" y="5674236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ngửi</a:t>
            </a:r>
            <a:endParaRPr lang="en-US" sz="7200" b="1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1638299" cy="77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ounded Rectangle 18"/>
          <p:cNvSpPr/>
          <p:nvPr/>
        </p:nvSpPr>
        <p:spPr>
          <a:xfrm>
            <a:off x="5366579" y="3403076"/>
            <a:ext cx="1371600" cy="11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5731" y="205568"/>
            <a:ext cx="175729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i</a:t>
            </a:r>
            <a:endParaRPr lang="en-US" sz="117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10041" y="249135"/>
            <a:ext cx="170021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i</a:t>
            </a:r>
            <a:endParaRPr lang="en-US" sz="117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15693" y="4528526"/>
            <a:ext cx="1029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7200" b="1" dirty="0">
              <a:solidFill>
                <a:srgbClr val="00B0F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26661" y="5652339"/>
            <a:ext cx="1355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ưi</a:t>
            </a:r>
            <a:endParaRPr lang="en-US" sz="7200" b="1" dirty="0">
              <a:solidFill>
                <a:srgbClr val="00B0F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7482" y="5657671"/>
            <a:ext cx="1257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ưi</a:t>
            </a:r>
            <a:endParaRPr lang="en-US" sz="7200" b="1" dirty="0">
              <a:solidFill>
                <a:srgbClr val="00B0F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50851" y="4513655"/>
            <a:ext cx="1023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7200" b="1" dirty="0">
              <a:solidFill>
                <a:srgbClr val="00B0F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605228" y="5685091"/>
            <a:ext cx="1100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ưi</a:t>
            </a:r>
            <a:endParaRPr lang="en-US" sz="7200" b="1" dirty="0">
              <a:solidFill>
                <a:srgbClr val="00B0F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45020" y="4519398"/>
            <a:ext cx="1087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7200" b="1" dirty="0">
              <a:solidFill>
                <a:srgbClr val="00B0F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bldLvl="0" animBg="1"/>
      <p:bldP spid="9" grpId="0" bldLvl="0" animBg="1"/>
      <p:bldP spid="11" grpId="0" bldLvl="0" animBg="1"/>
      <p:bldP spid="12" grpId="0"/>
      <p:bldP spid="13" grpId="0"/>
      <p:bldP spid="14" grpId="0"/>
      <p:bldP spid="15" grpId="0"/>
      <p:bldP spid="16" grpId="0"/>
      <p:bldP spid="17" grpId="0"/>
      <p:bldP spid="19" grpId="0" bldLvl="0"/>
      <p:bldP spid="21" grpId="0"/>
      <p:bldP spid="21" grpId="1"/>
      <p:bldP spid="23" grpId="0"/>
      <p:bldP spid="23" grpId="1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55470" y="3924300"/>
            <a:ext cx="258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gửi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thư</a:t>
            </a:r>
            <a:endParaRPr lang="en-US" sz="5400" b="1" dirty="0"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7"/>
            <a:ext cx="1524000" cy="71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83976" y="3957936"/>
            <a:ext cx="2792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dãy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núi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9597" y="3949383"/>
            <a:ext cx="3244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bụi</a:t>
            </a:r>
            <a:r>
              <a:rPr lang="en-US" sz="5400" b="1" dirty="0">
                <a:latin typeface="Arial-SGK-TV" pitchFamily="2" charset="0"/>
                <a:ea typeface="AvantGarde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ea typeface="AvantGarde" pitchFamily="2" charset="0"/>
                <a:cs typeface="Arial-SGK-TV" pitchFamily="2" charset="0"/>
              </a:rPr>
              <a:t>cỏ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4502" y="3929360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ưi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3"/>
          <a:srcRect r="8951" b="37266"/>
          <a:stretch/>
        </p:blipFill>
        <p:spPr>
          <a:xfrm>
            <a:off x="27708" y="1142123"/>
            <a:ext cx="4026511" cy="27331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/>
          <p:cNvPicPr>
            <a:picLocks noChangeAspect="1"/>
          </p:cNvPicPr>
          <p:nvPr/>
        </p:nvPicPr>
        <p:blipFill rotWithShape="1">
          <a:blip r:embed="rId4"/>
          <a:srcRect b="40110"/>
          <a:stretch/>
        </p:blipFill>
        <p:spPr>
          <a:xfrm>
            <a:off x="4068074" y="1265972"/>
            <a:ext cx="4281157" cy="25639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7"/>
          <p:cNvPicPr>
            <a:picLocks noChangeAspect="1"/>
          </p:cNvPicPr>
          <p:nvPr/>
        </p:nvPicPr>
        <p:blipFill rotWithShape="1">
          <a:blip r:embed="rId5"/>
          <a:srcRect l="13984" r="15723" b="31995"/>
          <a:stretch/>
        </p:blipFill>
        <p:spPr>
          <a:xfrm>
            <a:off x="8534400" y="1294547"/>
            <a:ext cx="3200400" cy="2684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264739" y="3949383"/>
            <a:ext cx="861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5172" y="3941174"/>
            <a:ext cx="861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ui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12268" y="-2667689"/>
            <a:ext cx="6885710" cy="121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37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1814945" cy="65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500C9D-C853-4E40-B91C-2CD40B082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43000"/>
            <a:ext cx="12115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lang="en-US" sz="3600" b="1" dirty="0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lang="en-US" sz="3600" b="1" dirty="0">
              <a:solidFill>
                <a:prstClr val="white"/>
              </a:solidFill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  <a:latin typeface=".VnAvant" panose="020BE200000000000000" pitchFamily="34" charset="0"/>
                <a:ea typeface="Arial-Rounded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802AE-F0F8-455C-89F8-F708D7EF8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3" y="1292551"/>
            <a:ext cx="3650173" cy="51698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B838560-107E-4315-932A-82A0EA734BD6}"/>
              </a:ext>
            </a:extLst>
          </p:cNvPr>
          <p:cNvGrpSpPr/>
          <p:nvPr/>
        </p:nvGrpSpPr>
        <p:grpSpPr>
          <a:xfrm>
            <a:off x="4535280" y="1036947"/>
            <a:ext cx="7222144" cy="5059837"/>
            <a:chOff x="2394408" y="561080"/>
            <a:chExt cx="8107052" cy="49979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847DDD-4E53-4B29-BB36-667893E47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86" t="61157" r="51670" b="18754"/>
            <a:stretch/>
          </p:blipFill>
          <p:spPr>
            <a:xfrm>
              <a:off x="2394408" y="561080"/>
              <a:ext cx="8107052" cy="37941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828970-2750-4889-B2E4-1E5EBE393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39" t="21799" r="22859" b="71216"/>
            <a:stretch/>
          </p:blipFill>
          <p:spPr>
            <a:xfrm>
              <a:off x="2394408" y="4326905"/>
              <a:ext cx="8107051" cy="12321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6452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181"/>
    </mc:Choice>
    <mc:Fallback xmlns="">
      <p:transition advTm="918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62350" y="-2571750"/>
            <a:ext cx="4495800" cy="963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2185"/>
          <a:stretch/>
        </p:blipFill>
        <p:spPr>
          <a:xfrm rot="16200000">
            <a:off x="4760426" y="1009306"/>
            <a:ext cx="2099649" cy="96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715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560157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heme/theme1.xml><?xml version="1.0" encoding="utf-8"?>
<a:theme xmlns:a="http://schemas.openxmlformats.org/drawingml/2006/main" name="Aumerle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219</Words>
  <Application>Microsoft Office PowerPoint</Application>
  <PresentationFormat>Màn hình rộng</PresentationFormat>
  <Paragraphs>46</Paragraphs>
  <Slides>15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15</vt:i4>
      </vt:variant>
    </vt:vector>
  </HeadingPairs>
  <TitlesOfParts>
    <vt:vector size="28" baseType="lpstr">
      <vt:lpstr>.VnAvant</vt:lpstr>
      <vt:lpstr>Arial</vt:lpstr>
      <vt:lpstr>Arial-Rounded</vt:lpstr>
      <vt:lpstr>Arial-SGK-TV</vt:lpstr>
      <vt:lpstr>Calibri</vt:lpstr>
      <vt:lpstr>Calibri Light</vt:lpstr>
      <vt:lpstr>HP001 4 hàng</vt:lpstr>
      <vt:lpstr>Tahoma</vt:lpstr>
      <vt:lpstr>Times New Roman</vt:lpstr>
      <vt:lpstr>Aumerle template</vt:lpstr>
      <vt:lpstr>Office Theme</vt:lpstr>
      <vt:lpstr>1_Office Theme</vt:lpstr>
      <vt:lpstr>1_默认设计模板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Windows 10</cp:lastModifiedBy>
  <cp:revision>65</cp:revision>
  <dcterms:created xsi:type="dcterms:W3CDTF">2020-08-12T11:52:00Z</dcterms:created>
  <dcterms:modified xsi:type="dcterms:W3CDTF">2022-11-17T06:10:44Z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