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1"/>
  </p:notesMasterIdLst>
  <p:sldIdLst>
    <p:sldId id="289" r:id="rId6"/>
    <p:sldId id="328" r:id="rId7"/>
    <p:sldId id="331" r:id="rId8"/>
    <p:sldId id="258" r:id="rId9"/>
    <p:sldId id="290" r:id="rId10"/>
    <p:sldId id="329" r:id="rId11"/>
    <p:sldId id="319" r:id="rId12"/>
    <p:sldId id="344" r:id="rId13"/>
    <p:sldId id="347" r:id="rId14"/>
    <p:sldId id="285" r:id="rId15"/>
    <p:sldId id="346" r:id="rId16"/>
    <p:sldId id="345" r:id="rId17"/>
    <p:sldId id="257" r:id="rId18"/>
    <p:sldId id="339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2022/10/12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2022/10/12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microsoft.com/office/2007/relationships/media" Target="../media/media14.m4a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4a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5.png"/><Relationship Id="rId2" Type="http://schemas.microsoft.com/office/2007/relationships/media" Target="../media/media7.mp3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4268"/>
          <a:stretch/>
        </p:blipFill>
        <p:spPr>
          <a:xfrm>
            <a:off x="0" y="-180769"/>
            <a:ext cx="12192000" cy="68863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8" y="218941"/>
            <a:ext cx="11093804" cy="2165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857220" y="2193489"/>
            <a:ext cx="13822531" cy="1724636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760638"/>
            <a:ext cx="10918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vẽ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b="1" noProof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7" y="2503769"/>
            <a:ext cx="5990862" cy="385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6" y="1222303"/>
            <a:ext cx="2052195" cy="2052195"/>
          </a:xfrm>
          <a:prstGeom prst="rect">
            <a:avLst/>
          </a:prstGeom>
        </p:spPr>
      </p:pic>
      <p:pic>
        <p:nvPicPr>
          <p:cNvPr id="9" name="Xã Yên Thường 7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343" y="593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6" y="389341"/>
            <a:ext cx="69091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1" b="91628" l="5233" r="95465">
                        <a14:foregroundMark x1="38953" y1="13605" x2="38953" y2="13605"/>
                        <a14:foregroundMark x1="67442" y1="12907" x2="67442" y2="12907"/>
                        <a14:foregroundMark x1="25814" y1="12907" x2="77674" y2="12907"/>
                        <a14:foregroundMark x1="79419" y1="15930" x2="83023" y2="41047"/>
                        <a14:foregroundMark x1="81977" y1="19535" x2="82674" y2="23488"/>
                        <a14:foregroundMark x1="82674" y1="26512" x2="82674" y2="33140"/>
                        <a14:foregroundMark x1="83023" y1="42326" x2="81047" y2="50000"/>
                        <a14:foregroundMark x1="19186" y1="17209" x2="19186" y2="17209"/>
                        <a14:foregroundMark x1="21860" y1="13837" x2="21860" y2="13837"/>
                        <a14:foregroundMark x1="17558" y1="25465" x2="17558" y2="25465"/>
                        <a14:foregroundMark x1="17209" y1="33372" x2="17209" y2="33372"/>
                        <a14:foregroundMark x1="16860" y1="41977" x2="16860" y2="41977"/>
                        <a14:foregroundMark x1="17791" y1="50581" x2="17791" y2="50581"/>
                        <a14:foregroundMark x1="22791" y1="53605" x2="22791" y2="53605"/>
                        <a14:foregroundMark x1="33721" y1="53953" x2="22791" y2="53605"/>
                        <a14:foregroundMark x1="17558" y1="46628" x2="17558" y2="43023"/>
                        <a14:foregroundMark x1="16163" y1="38372" x2="16512" y2="36744"/>
                        <a14:foregroundMark x1="17558" y1="40698" x2="16163" y2="35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146" y="1687133"/>
            <a:ext cx="3892908" cy="3892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60640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5 : ÔN TẬP CHỦ ĐỀ GIA ĐÌNH ( TIẾT 3)</a:t>
            </a:r>
          </a:p>
        </p:txBody>
      </p:sp>
      <p:pic>
        <p:nvPicPr>
          <p:cNvPr id="5" name="Xã Yên Thường 73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0267" y="60996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76367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    </a:t>
            </a:r>
            <a:endParaRPr lang="en-US" sz="1800" dirty="0"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35910" y="3584776"/>
            <a:ext cx="586995" cy="591808"/>
            <a:chOff x="3470820" y="3335688"/>
            <a:chExt cx="586995" cy="591808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931CA81A-FA5C-4F37-B133-E9F9F7CE6502}"/>
                </a:ext>
              </a:extLst>
            </p:cNvPr>
            <p:cNvSpPr/>
            <p:nvPr/>
          </p:nvSpPr>
          <p:spPr>
            <a:xfrm>
              <a:off x="3470820" y="3335688"/>
              <a:ext cx="586995" cy="58699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8FBB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70" name="TextBox 137">
              <a:extLst>
                <a:ext uri="{FF2B5EF4-FFF2-40B4-BE49-F238E27FC236}">
                  <a16:creationId xmlns:a16="http://schemas.microsoft.com/office/drawing/2014/main" id="{522F72FA-E22E-4E83-8B58-DD37BC25D1C8}"/>
                </a:ext>
              </a:extLst>
            </p:cNvPr>
            <p:cNvSpPr txBox="1"/>
            <p:nvPr/>
          </p:nvSpPr>
          <p:spPr>
            <a:xfrm>
              <a:off x="3533152" y="3342721"/>
              <a:ext cx="450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3</a:t>
              </a:r>
              <a:endPara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SGK-TV" pitchFamily="2" charset="0"/>
                <a:cs typeface="Arial-SGK-TV" pitchFamily="2" charset="0"/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1826033"/>
            <a:ext cx="7883474" cy="147189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hận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xử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huống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cụ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ĩ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nói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bè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thầy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407964"/>
            <a:ext cx="7883474" cy="100197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Trân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chia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sẻ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51077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Nắm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kiến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thức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đề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đình</a:t>
            </a:r>
            <a:r>
              <a:rPr lang="en-US" sz="2400" b="1" dirty="0">
                <a:solidFill>
                  <a:srgbClr val="00B05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zh-CN" altLang="en-US" sz="2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547731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微软雅黑" panose="020B0503020204020204" pitchFamily="34" charset="-122"/>
              <a:cs typeface="Arial-SGK-TV" pitchFamily="2" charset="0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2214598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4" name="Xã Yên Thường 71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5029" y="5939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1751104"/>
            <a:chOff x="1500371" y="2819290"/>
            <a:chExt cx="4365568" cy="1217066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80898" cy="1005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Cái gì để trú nắng mưa,</a:t>
              </a:r>
              <a:endParaRPr lang="en-US" sz="4400" b="1" dirty="0">
                <a:solidFill>
                  <a:srgbClr val="FF4B4B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Mà ai cũng biết từ xưa đến giờ</a:t>
              </a:r>
              <a:r>
                <a:rPr lang="en-US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r>
                <a:rPr lang="vi-VN" sz="4400" b="1" dirty="0">
                  <a:solidFill>
                    <a:srgbClr val="FF4B4B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B4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SGK-TV" pitchFamily="2" charset="0"/>
                  <a:ea typeface="微软雅黑"/>
                  <a:cs typeface="Arial-SGK-TV" pitchFamily="2" charset="0"/>
                  <a:sym typeface="+mn-lt"/>
                </a:rPr>
                <a:t> 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4B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微软雅黑"/>
                <a:cs typeface="Arial-SGK-TV" pitchFamily="2" charset="0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Arial-SGK-TV" pitchFamily="2" charset="0"/>
                <a:ea typeface="微软雅黑"/>
                <a:cs typeface="Arial-SGK-TV" pitchFamily="2" charset="0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Arial-SGK-TV" pitchFamily="2" charset="0"/>
              <a:ea typeface="微软雅黑"/>
              <a:cs typeface="Arial-SGK-TV" pitchFamily="2" charset="0"/>
              <a:sym typeface="+mn-lt"/>
            </a:endParaRPr>
          </a:p>
        </p:txBody>
      </p:sp>
      <p:pic>
        <p:nvPicPr>
          <p:cNvPr id="11" name="Xã Yên Thường 72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286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Xã Yên Thường 74_denoise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286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9641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chia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sẻ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những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việc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làm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sau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học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xong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chủ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58" y="1446894"/>
            <a:ext cx="6470855" cy="4829175"/>
          </a:xfrm>
          <a:prstGeom prst="rect">
            <a:avLst/>
          </a:prstGeom>
        </p:spPr>
      </p:pic>
      <p:pic>
        <p:nvPicPr>
          <p:cNvPr id="6" name="Xã Yên Thường 76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8229" y="5838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Teachers Day Gif Whatsapp @ Gifimages.pic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2192000" cy="66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ã Yên Thường 77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7257" y="5867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10" y="88899"/>
            <a:ext cx="5739640" cy="6604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463799" y="1579343"/>
            <a:ext cx="51850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endParaRPr lang="en-US" sz="2000" b="1" dirty="0"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endParaRPr lang="en-US" sz="2000" b="1" dirty="0">
              <a:effectLst/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7100" y="1728883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97100" y="263239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97100" y="3592240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87481" y="4893874"/>
            <a:ext cx="285938" cy="2875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1811" y="577626"/>
            <a:ext cx="56157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4000" b="1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endParaRPr lang="en-US" sz="4000" b="1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9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301</Words>
  <Application>Microsoft Office PowerPoint</Application>
  <PresentationFormat>Màn hình rộng</PresentationFormat>
  <Paragraphs>43</Paragraphs>
  <Slides>15</Slides>
  <Notes>7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15</vt:i4>
      </vt:variant>
    </vt:vector>
  </HeadingPairs>
  <TitlesOfParts>
    <vt:vector size="33" baseType="lpstr">
      <vt:lpstr>等线</vt:lpstr>
      <vt:lpstr>微软雅黑</vt:lpstr>
      <vt:lpstr>SimSun</vt:lpstr>
      <vt:lpstr>Arial</vt:lpstr>
      <vt:lpstr>Arial-SGK-TV</vt:lpstr>
      <vt:lpstr>Calibri</vt:lpstr>
      <vt:lpstr>Calibri Light</vt:lpstr>
      <vt:lpstr>iCiel Panton Black</vt:lpstr>
      <vt:lpstr>Lato</vt:lpstr>
      <vt:lpstr>SVN-Poky's</vt:lpstr>
      <vt:lpstr>SVN-Whimsy</vt:lpstr>
      <vt:lpstr>UTM Cookies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Windows 10</cp:lastModifiedBy>
  <cp:revision>40</cp:revision>
  <dcterms:created xsi:type="dcterms:W3CDTF">2021-09-27T16:43:14Z</dcterms:created>
  <dcterms:modified xsi:type="dcterms:W3CDTF">2022-10-12T05:24:10Z</dcterms:modified>
</cp:coreProperties>
</file>