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3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4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1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9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1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0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5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91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4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5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1623F-96D0-42C1-88B3-0A8A347D314F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474A7-D9DD-46CD-8894-3601743DF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7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1120" y="2377439"/>
            <a:ext cx="9144000" cy="1058573"/>
          </a:xfrm>
        </p:spPr>
        <p:txBody>
          <a:bodyPr>
            <a:normAutofit/>
          </a:bodyPr>
          <a:lstStyle/>
          <a:p>
            <a:r>
              <a:rPr lang="en-US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854" y="3704287"/>
            <a:ext cx="1196641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6: LUYỆN TẬP CHUNG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68389" y="5172891"/>
            <a:ext cx="2547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(tiết 1)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3664" y="980557"/>
            <a:ext cx="10659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</a:p>
        </p:txBody>
      </p:sp>
      <p:pic>
        <p:nvPicPr>
          <p:cNvPr id="9" name="Picture 29" descr="Fro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5026" y="-101891"/>
            <a:ext cx="152400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9" descr="Fro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840" y="330135"/>
            <a:ext cx="1547463" cy="153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9" descr="Fro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46038"/>
            <a:ext cx="1217613" cy="120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537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47622" y="133265"/>
            <a:ext cx="4475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16726" y="1059298"/>
            <a:ext cx="7617039" cy="26517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54209" y="1264635"/>
            <a:ext cx="3038622" cy="160214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2642587" y="1507482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1095589" y="1500980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4569134" y="2961130"/>
            <a:ext cx="752623" cy="717828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3271351" y="2935596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273556" y="2944865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711296" y="1290168"/>
            <a:ext cx="3038622" cy="160214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5822851" y="1616051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2094271" y="4044921"/>
            <a:ext cx="8892493" cy="27004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606518" y="4253515"/>
            <a:ext cx="3038622" cy="160214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2477730" y="4189379"/>
            <a:ext cx="4395562" cy="160214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5-Point Star 30"/>
          <p:cNvSpPr/>
          <p:nvPr/>
        </p:nvSpPr>
        <p:spPr>
          <a:xfrm>
            <a:off x="9224876" y="4436341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5-Point Star 31"/>
          <p:cNvSpPr/>
          <p:nvPr/>
        </p:nvSpPr>
        <p:spPr>
          <a:xfrm>
            <a:off x="7804612" y="4443530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5-Point Star 32"/>
          <p:cNvSpPr/>
          <p:nvPr/>
        </p:nvSpPr>
        <p:spPr>
          <a:xfrm>
            <a:off x="5362910" y="4444763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5-Point Star 33"/>
          <p:cNvSpPr/>
          <p:nvPr/>
        </p:nvSpPr>
        <p:spPr>
          <a:xfrm>
            <a:off x="3998419" y="4444763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6094430" y="5938895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7" name="5-Point Star 36"/>
          <p:cNvSpPr/>
          <p:nvPr/>
        </p:nvSpPr>
        <p:spPr>
          <a:xfrm>
            <a:off x="7181142" y="5898277"/>
            <a:ext cx="752623" cy="717828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6094430" y="5957678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" name="5-Point Star 21"/>
          <p:cNvSpPr/>
          <p:nvPr/>
        </p:nvSpPr>
        <p:spPr>
          <a:xfrm>
            <a:off x="2725579" y="4436341"/>
            <a:ext cx="1125415" cy="950376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1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4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9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3590" y="496388"/>
            <a:ext cx="11025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90" y="1410603"/>
            <a:ext cx="10140310" cy="4574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7588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41458"/>
            <a:ext cx="9481624" cy="43008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7-Point Star 1"/>
          <p:cNvSpPr/>
          <p:nvPr/>
        </p:nvSpPr>
        <p:spPr>
          <a:xfrm>
            <a:off x="1656973" y="4642334"/>
            <a:ext cx="1592663" cy="1420837"/>
          </a:xfrm>
          <a:prstGeom prst="star7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" name="7-Point Star 5"/>
          <p:cNvSpPr/>
          <p:nvPr/>
        </p:nvSpPr>
        <p:spPr>
          <a:xfrm>
            <a:off x="3617072" y="4642333"/>
            <a:ext cx="1592663" cy="1420837"/>
          </a:xfrm>
          <a:prstGeom prst="star7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7-Point Star 6"/>
          <p:cNvSpPr/>
          <p:nvPr/>
        </p:nvSpPr>
        <p:spPr>
          <a:xfrm>
            <a:off x="5577171" y="4719699"/>
            <a:ext cx="1592663" cy="1420837"/>
          </a:xfrm>
          <a:prstGeom prst="star7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" name="7-Point Star 7"/>
          <p:cNvSpPr/>
          <p:nvPr/>
        </p:nvSpPr>
        <p:spPr>
          <a:xfrm>
            <a:off x="7537270" y="4719698"/>
            <a:ext cx="1592663" cy="1420837"/>
          </a:xfrm>
          <a:prstGeom prst="star7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9" name="7-Point Star 8"/>
          <p:cNvSpPr/>
          <p:nvPr/>
        </p:nvSpPr>
        <p:spPr>
          <a:xfrm>
            <a:off x="9497369" y="4754861"/>
            <a:ext cx="1592663" cy="1420837"/>
          </a:xfrm>
          <a:prstGeom prst="star7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5322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3590" y="496388"/>
            <a:ext cx="11025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376" y="2138122"/>
            <a:ext cx="2296572" cy="3062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3103" y="2138122"/>
            <a:ext cx="2388395" cy="30667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92369" y="2138122"/>
            <a:ext cx="2335739" cy="3062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ounded Rectangle 6"/>
          <p:cNvSpPr/>
          <p:nvPr/>
        </p:nvSpPr>
        <p:spPr>
          <a:xfrm>
            <a:off x="2152359" y="4431322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35269" y="4421665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466343" y="4370222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8756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3590" y="496388"/>
            <a:ext cx="11025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1035" y="1968949"/>
            <a:ext cx="2388395" cy="3165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9169" y="1968949"/>
            <a:ext cx="2535276" cy="3165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4183" y="1968949"/>
            <a:ext cx="2532275" cy="3165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Rounded Rectangle 11"/>
          <p:cNvSpPr/>
          <p:nvPr/>
        </p:nvSpPr>
        <p:spPr>
          <a:xfrm>
            <a:off x="9536425" y="4278922"/>
            <a:ext cx="835484" cy="81515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2912" y="4278923"/>
            <a:ext cx="787790" cy="8151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289687" y="4325184"/>
            <a:ext cx="787790" cy="7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1535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7750629"/>
          </a:xfrm>
        </p:spPr>
      </p:pic>
    </p:spTree>
    <p:extLst>
      <p:ext uri="{BB962C8B-B14F-4D97-AF65-F5344CB8AC3E}">
        <p14:creationId xmlns:p14="http://schemas.microsoft.com/office/powerpoint/2010/main" val="61409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2626</TotalTime>
  <Words>71</Words>
  <Application>Microsoft Office PowerPoint</Application>
  <PresentationFormat>Màn hình rộng</PresentationFormat>
  <Paragraphs>31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TOÁN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Admin</dc:creator>
  <cp:lastModifiedBy>Windows 10</cp:lastModifiedBy>
  <cp:revision>43</cp:revision>
  <dcterms:created xsi:type="dcterms:W3CDTF">2020-08-11T05:19:50Z</dcterms:created>
  <dcterms:modified xsi:type="dcterms:W3CDTF">2022-10-12T05:20:18Z</dcterms:modified>
</cp:coreProperties>
</file>