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17" r:id="rId4"/>
  </p:sldMasterIdLst>
  <p:notesMasterIdLst>
    <p:notesMasterId r:id="rId28"/>
  </p:notesMasterIdLst>
  <p:sldIdLst>
    <p:sldId id="329" r:id="rId5"/>
    <p:sldId id="350" r:id="rId6"/>
    <p:sldId id="280" r:id="rId7"/>
    <p:sldId id="282" r:id="rId8"/>
    <p:sldId id="281" r:id="rId9"/>
    <p:sldId id="258" r:id="rId10"/>
    <p:sldId id="283" r:id="rId11"/>
    <p:sldId id="256" r:id="rId12"/>
    <p:sldId id="262" r:id="rId13"/>
    <p:sldId id="338" r:id="rId14"/>
    <p:sldId id="339" r:id="rId15"/>
    <p:sldId id="340" r:id="rId16"/>
    <p:sldId id="342" r:id="rId17"/>
    <p:sldId id="328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22" r:id="rId26"/>
    <p:sldId id="337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72" d="100"/>
          <a:sy n="72" d="100"/>
        </p:scale>
        <p:origin x="3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7BB7-236D-4593-A263-A24ADB882AD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F1C2-70D4-414D-8812-43E6A5C8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ADBF8-828F-472C-B6C6-929FC2FDBF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62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294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449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236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2771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112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915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4524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262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674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6886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7826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11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06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14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355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62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647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440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1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35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198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269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049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74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48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99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266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82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10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=""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=""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=""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=""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=""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=""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5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17F1A-B1E3-478D-9B84-95D6BA6DE76A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70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6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9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7.wdp"/><Relationship Id="rId18" Type="http://schemas.openxmlformats.org/officeDocument/2006/relationships/image" Target="../media/image28.jpe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microsoft.com/office/2007/relationships/media" Target="../media/media2.m4a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23.png"/><Relationship Id="rId19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microsoft.com/office/2007/relationships/hdphoto" Target="../media/hdphoto5.wdp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3.xml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9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6AA0C7-BC73-4FE1-B761-7748BB95C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2" t="15860" r="2008" b="13648"/>
          <a:stretch/>
        </p:blipFill>
        <p:spPr>
          <a:xfrm>
            <a:off x="472876" y="1939802"/>
            <a:ext cx="10790462" cy="23930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82DBBC3-52A6-4977-90B9-C2BDAC2E0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79" y="324934"/>
            <a:ext cx="1167412" cy="4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38476FE-07D6-4BE2-8F08-E1B4DD0EA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324935"/>
            <a:ext cx="10709563" cy="61035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B1D6B9D-6705-4009-8226-918F69BD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19" y="324935"/>
            <a:ext cx="1167412" cy="4970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80DA9D9-A49A-4990-BFD3-1EB70B77824A}"/>
              </a:ext>
            </a:extLst>
          </p:cNvPr>
          <p:cNvSpPr txBox="1"/>
          <p:nvPr/>
        </p:nvSpPr>
        <p:spPr>
          <a:xfrm>
            <a:off x="2878426" y="1614651"/>
            <a:ext cx="15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nét chữ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CB2BB4A-6C6F-467D-BE74-189FE28C0B6B}"/>
              </a:ext>
            </a:extLst>
          </p:cNvPr>
          <p:cNvSpPr txBox="1"/>
          <p:nvPr/>
        </p:nvSpPr>
        <p:spPr>
          <a:xfrm>
            <a:off x="2557143" y="2595038"/>
            <a:ext cx="162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tấp nập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11B3F6D-3396-4D1F-9585-3726D58ACFCE}"/>
              </a:ext>
            </a:extLst>
          </p:cNvPr>
          <p:cNvSpPr txBox="1"/>
          <p:nvPr/>
        </p:nvSpPr>
        <p:spPr>
          <a:xfrm>
            <a:off x="3180093" y="3802633"/>
            <a:ext cx="1819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gom góp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2D8EC64-F90F-4348-9ADF-E5547E5E5511}"/>
              </a:ext>
            </a:extLst>
          </p:cNvPr>
          <p:cNvSpPr txBox="1"/>
          <p:nvPr/>
        </p:nvSpPr>
        <p:spPr>
          <a:xfrm>
            <a:off x="2498543" y="4853961"/>
            <a:ext cx="136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chút ít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4C1A4AE-3FEC-433B-90CC-BFD835CC9E31}"/>
              </a:ext>
            </a:extLst>
          </p:cNvPr>
          <p:cNvSpPr txBox="1"/>
          <p:nvPr/>
        </p:nvSpPr>
        <p:spPr>
          <a:xfrm>
            <a:off x="5641614" y="1585532"/>
            <a:ext cx="1390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nết na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96F8B5A-2F9B-4BBC-99A1-1EFC203BFB7F}"/>
              </a:ext>
            </a:extLst>
          </p:cNvPr>
          <p:cNvSpPr txBox="1"/>
          <p:nvPr/>
        </p:nvSpPr>
        <p:spPr>
          <a:xfrm>
            <a:off x="5482402" y="3369349"/>
            <a:ext cx="1549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hồi hộp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CAFD5A0-30BC-4183-B861-DAD37107F75E}"/>
              </a:ext>
            </a:extLst>
          </p:cNvPr>
          <p:cNvSpPr txBox="1"/>
          <p:nvPr/>
        </p:nvSpPr>
        <p:spPr>
          <a:xfrm>
            <a:off x="6073520" y="4694732"/>
            <a:ext cx="165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mứt sen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C847156-D74B-4305-A1DA-FC6393E99552}"/>
              </a:ext>
            </a:extLst>
          </p:cNvPr>
          <p:cNvSpPr txBox="1"/>
          <p:nvPr/>
        </p:nvSpPr>
        <p:spPr>
          <a:xfrm>
            <a:off x="8407512" y="4743414"/>
            <a:ext cx="195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tia chớp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70C3A6C-DBF3-4552-87B0-C7280BEAE7BA}"/>
              </a:ext>
            </a:extLst>
          </p:cNvPr>
          <p:cNvSpPr txBox="1"/>
          <p:nvPr/>
        </p:nvSpPr>
        <p:spPr>
          <a:xfrm>
            <a:off x="6909126" y="2678224"/>
            <a:ext cx="150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gặp gỡ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C7C4CA7-2E08-4C4D-AC72-0936009A907B}"/>
              </a:ext>
            </a:extLst>
          </p:cNvPr>
          <p:cNvSpPr txBox="1"/>
          <p:nvPr/>
        </p:nvSpPr>
        <p:spPr>
          <a:xfrm>
            <a:off x="8576243" y="1715472"/>
            <a:ext cx="1474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xe đạp</a:t>
            </a:r>
          </a:p>
        </p:txBody>
      </p:sp>
    </p:spTree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F37C4A-5FB5-4515-926B-BF3C0F368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t="7325" r="3433" b="2848"/>
          <a:stretch/>
        </p:blipFill>
        <p:spPr>
          <a:xfrm>
            <a:off x="568087" y="1378226"/>
            <a:ext cx="10737127" cy="3790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87" y="298430"/>
            <a:ext cx="1167412" cy="4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F3250CE2-D923-4D11-9241-497CD930F154}"/>
              </a:ext>
            </a:extLst>
          </p:cNvPr>
          <p:cNvSpPr/>
          <p:nvPr/>
        </p:nvSpPr>
        <p:spPr>
          <a:xfrm>
            <a:off x="596348" y="2522764"/>
            <a:ext cx="10707756" cy="142033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4AFE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Gần hồ có ngọn tháp cao vút</a:t>
            </a:r>
            <a:r>
              <a:rPr lang="vi-VN" sz="5400" dirty="0">
                <a:solidFill>
                  <a:srgbClr val="14AFE6"/>
                </a:solidFill>
                <a:latin typeface="Quicksand Medium" panose="0000060000000000000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5400" dirty="0">
              <a:solidFill>
                <a:srgbClr val="14AFE6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0B89C10-14B5-4B17-A5ED-359D014F735A}"/>
              </a:ext>
            </a:extLst>
          </p:cNvPr>
          <p:cNvGrpSpPr/>
          <p:nvPr/>
        </p:nvGrpSpPr>
        <p:grpSpPr>
          <a:xfrm>
            <a:off x="538580" y="397564"/>
            <a:ext cx="2204620" cy="1060175"/>
            <a:chOff x="538579" y="255398"/>
            <a:chExt cx="2457525" cy="1185020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1AA9C0E5-B8B8-4F7E-8B77-5F4B6BD6921F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7595EB42-EFBD-4AD4-8535-A8B7C1374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0BC6BE49-43C6-415F-8EFC-2B3DF6802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47E567FC-FF6C-4660-B955-74643A41F5E2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7" name="Oval 6">
                <a:extLst>
                  <a:ext uri="{FF2B5EF4-FFF2-40B4-BE49-F238E27FC236}">
                    <a16:creationId xmlns="" xmlns:a16="http://schemas.microsoft.com/office/drawing/2014/main" id="{3F0D8C7B-BE1A-4897-9BC2-7DB86069068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69173850-C5F8-455C-916F-644D9E1743ED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7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7239500" cy="21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587227"/>
            <a:ext cx="1872083" cy="5464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28CEF23-41BD-4741-8EB6-768EE72DE5CD}"/>
              </a:ext>
            </a:extLst>
          </p:cNvPr>
          <p:cNvSpPr txBox="1"/>
          <p:nvPr/>
        </p:nvSpPr>
        <p:spPr>
          <a:xfrm>
            <a:off x="3552698" y="313855"/>
            <a:ext cx="4487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Mật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ong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gấu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C2A9417-5B77-4EEE-990F-158F81C90D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4" t="9363" r="48590" b="2030"/>
          <a:stretch/>
        </p:blipFill>
        <p:spPr>
          <a:xfrm>
            <a:off x="2635597" y="1059826"/>
            <a:ext cx="2677427" cy="2584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CD60E3F-3100-4EE7-963B-3B1DCD1D70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77" t="3352" b="2119"/>
          <a:stretch/>
        </p:blipFill>
        <p:spPr>
          <a:xfrm>
            <a:off x="6592260" y="860433"/>
            <a:ext cx="2677427" cy="2773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A4E97D8-BB3F-49E7-B317-B9AB2AD882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1" t="1629" r="54495" b="2904"/>
          <a:stretch/>
        </p:blipFill>
        <p:spPr>
          <a:xfrm>
            <a:off x="2635598" y="3815053"/>
            <a:ext cx="2677427" cy="2584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49BF5C1-152D-4D4B-9F84-0A1DE0CC60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754" t="1613" r="2623" b="2467"/>
          <a:stretch/>
        </p:blipFill>
        <p:spPr>
          <a:xfrm>
            <a:off x="6592260" y="3815054"/>
            <a:ext cx="3023074" cy="2584034"/>
          </a:xfrm>
          <a:prstGeom prst="rect">
            <a:avLst/>
          </a:prstGeom>
        </p:spPr>
      </p:pic>
      <p:pic>
        <p:nvPicPr>
          <p:cNvPr id="15" name="Mật ong của gấu con">
            <a:hlinkClick r:id="" action="ppaction://media"/>
            <a:extLst>
              <a:ext uri="{FF2B5EF4-FFF2-40B4-BE49-F238E27FC236}">
                <a16:creationId xmlns="" xmlns:a16="http://schemas.microsoft.com/office/drawing/2014/main" id="{98BFC30D-33D2-400D-8E59-569E83A56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117" y="4286287"/>
            <a:ext cx="820784" cy="82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2B542EA-F9A5-491C-9F3D-E0650FE5B59E}"/>
              </a:ext>
            </a:extLst>
          </p:cNvPr>
          <p:cNvSpPr txBox="1"/>
          <p:nvPr/>
        </p:nvSpPr>
        <p:spPr>
          <a:xfrm>
            <a:off x="763515" y="5750658"/>
            <a:ext cx="10461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Gấu mẹ đã chuẩn bị gì cho gấu con đi chơi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6434A1-EFF6-4638-B066-9E11F50EC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784176"/>
            <a:ext cx="1661751" cy="48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2FE472-C87C-4862-9FAC-52EEBEC49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4" t="9363" r="48590" b="2030"/>
          <a:stretch/>
        </p:blipFill>
        <p:spPr>
          <a:xfrm>
            <a:off x="3008117" y="672612"/>
            <a:ext cx="4982333" cy="480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ECE93B1-51BA-4B03-8B5A-F38AC091B26B}"/>
              </a:ext>
            </a:extLst>
          </p:cNvPr>
          <p:cNvSpPr txBox="1"/>
          <p:nvPr/>
        </p:nvSpPr>
        <p:spPr>
          <a:xfrm>
            <a:off x="1696278" y="5620047"/>
            <a:ext cx="8309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gấu con giấu lọ mật ong đi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216491A-6EB0-4393-9BC1-4E6CB6698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0" y="601295"/>
            <a:ext cx="1707582" cy="498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02E4ED-9715-483B-A3F9-DF8A379A7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7" t="3352" b="2119"/>
          <a:stretch/>
        </p:blipFill>
        <p:spPr>
          <a:xfrm>
            <a:off x="3235188" y="489730"/>
            <a:ext cx="4769327" cy="494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0E2FF49-DF89-4C1B-B096-5CFBA0E1C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0" y="671634"/>
            <a:ext cx="1549143" cy="452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E915B0C-FD91-4ECD-A66C-4F82F06E9941}"/>
              </a:ext>
            </a:extLst>
          </p:cNvPr>
          <p:cNvSpPr txBox="1"/>
          <p:nvPr/>
        </p:nvSpPr>
        <p:spPr>
          <a:xfrm>
            <a:off x="2464904" y="5471136"/>
            <a:ext cx="6552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ăn bị mất, các bạn làm gì</a:t>
            </a:r>
            <a:r>
              <a:rPr lang="vi-VN" sz="32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C6B58E-6005-4126-A5C6-2F989634D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" t="1629" r="54495" b="2904"/>
          <a:stretch/>
        </p:blipFill>
        <p:spPr>
          <a:xfrm>
            <a:off x="3570825" y="671634"/>
            <a:ext cx="4644707" cy="448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78856" y="4946218"/>
            <a:ext cx="7042944" cy="1490472"/>
          </a:xfrm>
          <a:prstGeom prst="round2Diag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2864" y="5414598"/>
            <a:ext cx="6134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cánh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cụ̣t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học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bài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0F47F8-FC11-40D7-8172-DEEFA95BF75B}"/>
              </a:ext>
            </a:extLst>
          </p:cNvPr>
          <p:cNvSpPr txBox="1"/>
          <p:nvPr/>
        </p:nvSpPr>
        <p:spPr>
          <a:xfrm>
            <a:off x="735379" y="5863200"/>
            <a:ext cx="1056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Chia mật ong cho các bạn, gấu con nghĩ gì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D82675-DCF9-4608-9C50-D55371FC6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9" y="671634"/>
            <a:ext cx="1791395" cy="522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232441C-AFB0-494B-B68B-28D3297DAF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54" t="1613" r="2623" b="2467"/>
          <a:stretch/>
        </p:blipFill>
        <p:spPr>
          <a:xfrm>
            <a:off x="2896696" y="578983"/>
            <a:ext cx="6064424" cy="518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581D8D5-292B-443C-995E-7B3F2A69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24" y="587228"/>
            <a:ext cx="2081161" cy="607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57EC0DA-BA62-4DD9-BDDE-66F1FD39EED8}"/>
              </a:ext>
            </a:extLst>
          </p:cNvPr>
          <p:cNvSpPr txBox="1"/>
          <p:nvPr/>
        </p:nvSpPr>
        <p:spPr>
          <a:xfrm>
            <a:off x="3679307" y="313856"/>
            <a:ext cx="4988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Mật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ong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gấu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con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E37A725-71A9-4038-8E1F-EC508314E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4" t="9363" r="48590" b="2030"/>
          <a:stretch/>
        </p:blipFill>
        <p:spPr>
          <a:xfrm>
            <a:off x="2815884" y="944667"/>
            <a:ext cx="2688468" cy="2594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A5CD34F-BF74-474E-B7F2-D9C9FC9DB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7" t="3352" b="2119"/>
          <a:stretch/>
        </p:blipFill>
        <p:spPr>
          <a:xfrm>
            <a:off x="6842394" y="849346"/>
            <a:ext cx="2688468" cy="2785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A5D5FE3-F039-49D7-97BC-F57DD31CD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1" t="1629" r="54495" b="2904"/>
          <a:stretch/>
        </p:blipFill>
        <p:spPr>
          <a:xfrm>
            <a:off x="2773069" y="3708503"/>
            <a:ext cx="2688468" cy="25946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FC08A4E-B648-4B43-97FE-CF1BB6992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754" t="1613" r="2623" b="2467"/>
          <a:stretch/>
        </p:blipFill>
        <p:spPr>
          <a:xfrm>
            <a:off x="7033689" y="3708503"/>
            <a:ext cx="3035540" cy="259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5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 smtClean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Vận</a:t>
            </a:r>
            <a:r>
              <a:rPr lang="en-GB" sz="8000" b="1" kern="0" spc="13" dirty="0" smtClean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 smtClean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r>
              <a:rPr lang="en-GB" sz="8000" b="1" kern="0" spc="13" dirty="0" smtClean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GB" sz="8000" b="1" kern="0" spc="13" dirty="0">
              <a:solidFill>
                <a:srgbClr val="00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6" descr="The UX of Pokémon GO">
            <a:extLst>
              <a:ext uri="{FF2B5EF4-FFF2-40B4-BE49-F238E27FC236}">
                <a16:creationId xmlns="" xmlns:a16="http://schemas.microsoft.com/office/drawing/2014/main" id="{574DEFDE-A835-41F6-AF98-CE168A2F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548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Morpeko V">
            <a:extLst>
              <a:ext uri="{FF2B5EF4-FFF2-40B4-BE49-F238E27FC236}">
                <a16:creationId xmlns="" xmlns:a16="http://schemas.microsoft.com/office/drawing/2014/main" id="{25004C98-DFD2-4582-8922-A2102D40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17" y="3276533"/>
            <a:ext cx="1887587" cy="26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Stonjourner V">
            <a:extLst>
              <a:ext uri="{FF2B5EF4-FFF2-40B4-BE49-F238E27FC236}">
                <a16:creationId xmlns="" xmlns:a16="http://schemas.microsoft.com/office/drawing/2014/main" id="{23C80635-90F4-4A16-BE12-75C19864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49" y="3279502"/>
            <a:ext cx="1888933" cy="263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>
            <a:extLst>
              <a:ext uri="{FF2B5EF4-FFF2-40B4-BE49-F238E27FC236}">
                <a16:creationId xmlns="" xmlns:a16="http://schemas.microsoft.com/office/drawing/2014/main" id="{02118593-FEED-424D-A7DE-DBC3695D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91684"/>
            <a:ext cx="1887587" cy="264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8">
            <a:extLst>
              <a:ext uri="{FF2B5EF4-FFF2-40B4-BE49-F238E27FC236}">
                <a16:creationId xmlns="" xmlns:a16="http://schemas.microsoft.com/office/drawing/2014/main" id="{7FC02921-80AC-43E8-B705-BC20ED0D6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23" y="3252560"/>
            <a:ext cx="1922055" cy="269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Stonjourner VMAX">
            <a:extLst>
              <a:ext uri="{FF2B5EF4-FFF2-40B4-BE49-F238E27FC236}">
                <a16:creationId xmlns="" xmlns:a16="http://schemas.microsoft.com/office/drawing/2014/main" id="{987833BF-7FF9-47CD-B018-7A52FB9C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89" y="3260390"/>
            <a:ext cx="1883512" cy="2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Metal Saucer">
            <a:extLst>
              <a:ext uri="{FF2B5EF4-FFF2-40B4-BE49-F238E27FC236}">
                <a16:creationId xmlns="" xmlns:a16="http://schemas.microsoft.com/office/drawing/2014/main" id="{2697B535-86ED-44E1-9344-E4458CB6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5" y="3252560"/>
            <a:ext cx="1905628" cy="266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4CF39950-747C-48F9-878D-AC32512CEE31}"/>
              </a:ext>
            </a:extLst>
          </p:cNvPr>
          <p:cNvSpPr/>
          <p:nvPr/>
        </p:nvSpPr>
        <p:spPr>
          <a:xfrm>
            <a:off x="1718044" y="1060449"/>
            <a:ext cx="2403555" cy="1436919"/>
          </a:xfrm>
          <a:prstGeom prst="rect">
            <a:avLst/>
          </a:prstGeom>
          <a:ln w="76200"/>
          <a:scene3d>
            <a:camera prst="isometricOffAxis1Right"/>
            <a:lightRig rig="threePt" dir="t"/>
          </a:scene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 THẬP QUÂN BÀI</a:t>
            </a:r>
            <a:endParaRPr kumimoji="0" lang="vi-VN" sz="32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59" name="Picture 2" descr="Transparent pokemon png 5 » PNG Image">
            <a:extLst>
              <a:ext uri="{FF2B5EF4-FFF2-40B4-BE49-F238E27FC236}">
                <a16:creationId xmlns="" xmlns:a16="http://schemas.microsoft.com/office/drawing/2014/main" id="{B995DCEA-17B9-4689-9D74-71527B746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66555"/>
            <a:ext cx="2309023" cy="24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="" xmlns:a16="http://schemas.microsoft.com/office/drawing/2014/main" id="{99EF5B8E-2C97-492C-92AA-574805D37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512">
            <a:off x="1783835" y="2161238"/>
            <a:ext cx="2411795" cy="8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8730B34-F3C4-499E-B772-7E8129EE4118}"/>
              </a:ext>
            </a:extLst>
          </p:cNvPr>
          <p:cNvGrpSpPr/>
          <p:nvPr/>
        </p:nvGrpSpPr>
        <p:grpSpPr>
          <a:xfrm>
            <a:off x="4294845" y="725709"/>
            <a:ext cx="1834887" cy="2533585"/>
            <a:chOff x="2770844" y="1306282"/>
            <a:chExt cx="1834887" cy="2533585"/>
          </a:xfrm>
        </p:grpSpPr>
        <p:pic>
          <p:nvPicPr>
            <p:cNvPr id="62" name="Picture 2" descr="Kết quả hình ảnh cho pokemon go card">
              <a:extLst>
                <a:ext uri="{FF2B5EF4-FFF2-40B4-BE49-F238E27FC236}">
                  <a16:creationId xmlns="" xmlns:a16="http://schemas.microsoft.com/office/drawing/2014/main" id="{EABDA6A8-6F4B-4772-A7A7-C9A00FCC0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30B43C3D-5E43-47B2-8F59-3699AA3970C3}"/>
                </a:ext>
              </a:extLst>
            </p:cNvPr>
            <p:cNvSpPr txBox="1"/>
            <p:nvPr/>
          </p:nvSpPr>
          <p:spPr>
            <a:xfrm>
              <a:off x="2770844" y="1845634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47F9F41E-B593-46FE-AA6F-AD827E7FC164}"/>
              </a:ext>
            </a:extLst>
          </p:cNvPr>
          <p:cNvGrpSpPr/>
          <p:nvPr/>
        </p:nvGrpSpPr>
        <p:grpSpPr>
          <a:xfrm>
            <a:off x="6302977" y="725708"/>
            <a:ext cx="1809704" cy="2533585"/>
            <a:chOff x="4778977" y="1306281"/>
            <a:chExt cx="1809704" cy="2533585"/>
          </a:xfrm>
        </p:grpSpPr>
        <p:pic>
          <p:nvPicPr>
            <p:cNvPr id="65" name="Picture 2" descr="Kết quả hình ảnh cho pokemon go card">
              <a:extLst>
                <a:ext uri="{FF2B5EF4-FFF2-40B4-BE49-F238E27FC236}">
                  <a16:creationId xmlns="" xmlns:a16="http://schemas.microsoft.com/office/drawing/2014/main" id="{AE6329FD-7A85-4EB5-BD6E-294B3A952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977" y="130628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2486A19A-B2A6-4C24-936A-DCEF51029189}"/>
                </a:ext>
              </a:extLst>
            </p:cNvPr>
            <p:cNvSpPr txBox="1"/>
            <p:nvPr/>
          </p:nvSpPr>
          <p:spPr>
            <a:xfrm>
              <a:off x="4831677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93E356EA-E18A-4021-B44E-2BEEE6FFB3EC}"/>
              </a:ext>
            </a:extLst>
          </p:cNvPr>
          <p:cNvGrpSpPr/>
          <p:nvPr/>
        </p:nvGrpSpPr>
        <p:grpSpPr>
          <a:xfrm>
            <a:off x="8311110" y="725709"/>
            <a:ext cx="1809704" cy="2533585"/>
            <a:chOff x="6787110" y="1306282"/>
            <a:chExt cx="1809704" cy="2533585"/>
          </a:xfrm>
        </p:grpSpPr>
        <p:pic>
          <p:nvPicPr>
            <p:cNvPr id="68" name="Picture 2" descr="Kết quả hình ảnh cho pokemon go card">
              <a:extLst>
                <a:ext uri="{FF2B5EF4-FFF2-40B4-BE49-F238E27FC236}">
                  <a16:creationId xmlns="" xmlns:a16="http://schemas.microsoft.com/office/drawing/2014/main" id="{78D357FD-8C87-4F82-993F-CCAA93511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8394A822-3741-4B51-B9B9-A749E8F47D92}"/>
                </a:ext>
              </a:extLst>
            </p:cNvPr>
            <p:cNvSpPr txBox="1"/>
            <p:nvPr/>
          </p:nvSpPr>
          <p:spPr>
            <a:xfrm>
              <a:off x="6804488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DF13DCFB-7A75-4F9A-84F5-83C0A1712803}"/>
              </a:ext>
            </a:extLst>
          </p:cNvPr>
          <p:cNvGrpSpPr/>
          <p:nvPr/>
        </p:nvGrpSpPr>
        <p:grpSpPr>
          <a:xfrm>
            <a:off x="4277467" y="3516678"/>
            <a:ext cx="1852265" cy="2533585"/>
            <a:chOff x="2753466" y="4097251"/>
            <a:chExt cx="1852265" cy="2533585"/>
          </a:xfrm>
        </p:grpSpPr>
        <p:pic>
          <p:nvPicPr>
            <p:cNvPr id="71" name="Picture 2" descr="Kết quả hình ảnh cho pokemon go card">
              <a:extLst>
                <a:ext uri="{FF2B5EF4-FFF2-40B4-BE49-F238E27FC236}">
                  <a16:creationId xmlns="" xmlns:a16="http://schemas.microsoft.com/office/drawing/2014/main" id="{59E7AAFA-76E2-4A7F-8ED1-792CF51A9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D4F32B80-D4D4-4826-8776-5EF260692F2D}"/>
                </a:ext>
              </a:extLst>
            </p:cNvPr>
            <p:cNvSpPr txBox="1"/>
            <p:nvPr/>
          </p:nvSpPr>
          <p:spPr>
            <a:xfrm>
              <a:off x="2753466" y="465129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676F9660-54D9-4A79-8D5B-DE876DA78652}"/>
              </a:ext>
            </a:extLst>
          </p:cNvPr>
          <p:cNvGrpSpPr/>
          <p:nvPr/>
        </p:nvGrpSpPr>
        <p:grpSpPr>
          <a:xfrm>
            <a:off x="6338299" y="3516676"/>
            <a:ext cx="1827082" cy="2533585"/>
            <a:chOff x="4814299" y="4097249"/>
            <a:chExt cx="1827082" cy="2533585"/>
          </a:xfrm>
        </p:grpSpPr>
        <p:pic>
          <p:nvPicPr>
            <p:cNvPr id="74" name="Picture 2" descr="Kết quả hình ảnh cho pokemon go card">
              <a:extLst>
                <a:ext uri="{FF2B5EF4-FFF2-40B4-BE49-F238E27FC236}">
                  <a16:creationId xmlns="" xmlns:a16="http://schemas.microsoft.com/office/drawing/2014/main" id="{D2AC1098-CC6C-4FA5-BC67-B266EC435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677" y="4097249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08F83C73-E608-4B90-8CE4-27B0C916AC62}"/>
                </a:ext>
              </a:extLst>
            </p:cNvPr>
            <p:cNvSpPr txBox="1"/>
            <p:nvPr/>
          </p:nvSpPr>
          <p:spPr>
            <a:xfrm>
              <a:off x="4814299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9F4322E3-580D-4D1F-9862-4A5AD1B4E320}"/>
              </a:ext>
            </a:extLst>
          </p:cNvPr>
          <p:cNvGrpSpPr/>
          <p:nvPr/>
        </p:nvGrpSpPr>
        <p:grpSpPr>
          <a:xfrm>
            <a:off x="8311110" y="3516678"/>
            <a:ext cx="1809704" cy="2533585"/>
            <a:chOff x="6787110" y="4097251"/>
            <a:chExt cx="1809704" cy="2533585"/>
          </a:xfrm>
        </p:grpSpPr>
        <p:pic>
          <p:nvPicPr>
            <p:cNvPr id="77" name="Picture 2" descr="Kết quả hình ảnh cho pokemon go card">
              <a:extLst>
                <a:ext uri="{FF2B5EF4-FFF2-40B4-BE49-F238E27FC236}">
                  <a16:creationId xmlns="" xmlns:a16="http://schemas.microsoft.com/office/drawing/2014/main" id="{7E28E863-66FA-4C53-9D1D-2DD9A9A2F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="" xmlns:a16="http://schemas.microsoft.com/office/drawing/2014/main" id="{93BC8CAE-72BD-4BBE-946C-38C92F4FA296}"/>
                </a:ext>
              </a:extLst>
            </p:cNvPr>
            <p:cNvSpPr txBox="1"/>
            <p:nvPr/>
          </p:nvSpPr>
          <p:spPr>
            <a:xfrm>
              <a:off x="6787110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7D28DBC3-33C1-45BD-92AC-8BFCF2C1A6B9}"/>
              </a:ext>
            </a:extLst>
          </p:cNvPr>
          <p:cNvSpPr/>
          <p:nvPr/>
        </p:nvSpPr>
        <p:spPr>
          <a:xfrm>
            <a:off x="4320027" y="726804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So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sánh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-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êt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803A3500-70A9-4D07-B35A-BEB75E81600E}"/>
              </a:ext>
            </a:extLst>
          </p:cNvPr>
          <p:cNvSpPr/>
          <p:nvPr/>
        </p:nvSpPr>
        <p:spPr>
          <a:xfrm>
            <a:off x="6329558" y="732970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“it”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DB55D4B7-01EE-4CAB-9080-1172EA501CBB}"/>
              </a:ext>
            </a:extLst>
          </p:cNvPr>
          <p:cNvSpPr/>
          <p:nvPr/>
        </p:nvSpPr>
        <p:spPr>
          <a:xfrm>
            <a:off x="8362350" y="726804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ap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82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19887401-1FC1-4D43-A5A9-302C0FD7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437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5392897"/>
            <a:ext cx="609600" cy="609600"/>
          </a:xfrm>
          <a:prstGeom prst="rect">
            <a:avLst/>
          </a:prstGeom>
        </p:spPr>
      </p:pic>
      <p:pic>
        <p:nvPicPr>
          <p:cNvPr id="83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2B1F8A83-6721-4A07-9774-8A8502F297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4593990"/>
            <a:ext cx="609600" cy="609600"/>
          </a:xfrm>
          <a:prstGeom prst="rect">
            <a:avLst/>
          </a:prstGeom>
        </p:spPr>
      </p:pic>
      <p:pic>
        <p:nvPicPr>
          <p:cNvPr id="84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ADA2FC64-8B95-4DDD-9EF0-5E945BECEF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3815254"/>
            <a:ext cx="609600" cy="609600"/>
          </a:xfrm>
          <a:prstGeom prst="rect">
            <a:avLst/>
          </a:prstGeom>
        </p:spPr>
      </p:pic>
      <p:pic>
        <p:nvPicPr>
          <p:cNvPr id="85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38019175-A7D7-44A3-87EA-9AC92E4280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3111001"/>
            <a:ext cx="609600" cy="609600"/>
          </a:xfrm>
          <a:prstGeom prst="rect">
            <a:avLst/>
          </a:prstGeom>
        </p:spPr>
      </p:pic>
      <p:pic>
        <p:nvPicPr>
          <p:cNvPr id="86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5823E711-1AFE-4850-BA59-B58A38FE67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1053449"/>
            <a:ext cx="609600" cy="609600"/>
          </a:xfrm>
          <a:prstGeom prst="rect">
            <a:avLst/>
          </a:prstGeom>
        </p:spPr>
      </p:pic>
      <p:pic>
        <p:nvPicPr>
          <p:cNvPr id="87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719333BE-29C7-4764-B2B3-4ACD250876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1778907"/>
            <a:ext cx="609600" cy="609600"/>
          </a:xfrm>
          <a:prstGeom prst="rect">
            <a:avLst/>
          </a:prstGeom>
        </p:spPr>
      </p:pic>
      <p:pic>
        <p:nvPicPr>
          <p:cNvPr id="88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B0D27FD3-5561-4966-A2AC-DD6A7EBCB9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2543626"/>
            <a:ext cx="609600" cy="6096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6D30553F-82A0-41CC-B446-36DE202464E0}"/>
              </a:ext>
            </a:extLst>
          </p:cNvPr>
          <p:cNvSpPr/>
          <p:nvPr/>
        </p:nvSpPr>
        <p:spPr>
          <a:xfrm>
            <a:off x="4350235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“</a:t>
            </a:r>
            <a:r>
              <a:rPr lang="en-US" sz="2800" noProof="0" dirty="0">
                <a:solidFill>
                  <a:srgbClr val="FF0000"/>
                </a:solidFill>
                <a:latin typeface="UTM Avo" panose="02040603050506020204" pitchFamily="18" charset="0"/>
              </a:rPr>
              <a:t>op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”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90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D869879A-5026-41FD-A012-555F86B4AD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61204" y="2340315"/>
            <a:ext cx="609600" cy="609600"/>
          </a:xfrm>
          <a:prstGeom prst="rect">
            <a:avLst/>
          </a:prstGeom>
        </p:spPr>
      </p:pic>
      <p:pic>
        <p:nvPicPr>
          <p:cNvPr id="91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2E35D8FC-5E25-4EB5-8F9E-B1E0F42227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3451" y="3291684"/>
            <a:ext cx="609600" cy="6096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="" xmlns:a16="http://schemas.microsoft.com/office/drawing/2014/main" id="{033A2B67-D41A-46A3-BDF7-8BCF32313D58}"/>
              </a:ext>
            </a:extLst>
          </p:cNvPr>
          <p:cNvSpPr/>
          <p:nvPr/>
        </p:nvSpPr>
        <p:spPr>
          <a:xfrm>
            <a:off x="6339563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LUCKY CARD</a:t>
            </a:r>
            <a:endParaRPr kumimoji="0" lang="vi-VN" sz="40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93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71BF3B77-4F70-4F27-A1F4-C6A27067D8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70838" y="4053684"/>
            <a:ext cx="609600" cy="609600"/>
          </a:xfrm>
          <a:prstGeom prst="rect">
            <a:avLst/>
          </a:prstGeom>
        </p:spPr>
      </p:pic>
      <p:pic>
        <p:nvPicPr>
          <p:cNvPr id="94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797B6C0D-726C-418D-86E9-09EB3C2EFF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1566910"/>
            <a:ext cx="609600" cy="609600"/>
          </a:xfrm>
          <a:prstGeom prst="rect">
            <a:avLst/>
          </a:prstGeom>
        </p:spPr>
      </p:pic>
      <p:pic>
        <p:nvPicPr>
          <p:cNvPr id="95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97A7B35F-AEB1-4D98-AC4C-40D550A956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679232"/>
            <a:ext cx="609600" cy="609600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E228CC73-C238-47B3-B6FE-FA973BA712D5}"/>
              </a:ext>
            </a:extLst>
          </p:cNvPr>
          <p:cNvSpPr/>
          <p:nvPr/>
        </p:nvSpPr>
        <p:spPr>
          <a:xfrm>
            <a:off x="8328488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ăp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</a:rPr>
              <a:t>”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Pokemon Theme Song Instrumental">
            <a:hlinkClick r:id="" action="ppaction://media"/>
            <a:extLst>
              <a:ext uri="{FF2B5EF4-FFF2-40B4-BE49-F238E27FC236}">
                <a16:creationId xmlns="" xmlns:a16="http://schemas.microsoft.com/office/drawing/2014/main" id="{528DA256-81AA-41E9-92B7-BF47B9786E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70838" y="4867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2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614 0.19584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0.26233 -0.3789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0052 0.20092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48038 -0.37801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21806 0.19584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3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70642 -0.38171 " pathEditMode="relative" rAng="0" ptsTypes="AA">
                                      <p:cBhvr>
                                        <p:cTn id="1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0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22083 -0.20579 " pathEditMode="relative" rAng="0" ptsTypes="AA">
                                      <p:cBhvr>
                                        <p:cTn id="17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26076 0.02708 " pathEditMode="relative" rAng="0" ptsTypes="AA">
                                      <p:cBhvr>
                                        <p:cTn id="1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00503 -0.20787 " pathEditMode="relative" rAng="0" ptsTypes="AA">
                                      <p:cBhvr>
                                        <p:cTn id="20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48542 0.03241 " pathEditMode="relative" rAng="0" ptsTypes="AA">
                                      <p:cBhvr>
                                        <p:cTn id="2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6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"/>
                            </p:stCondLst>
                            <p:childTnLst>
                              <p:par>
                                <p:cTn id="23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1198 -0.20695 " pathEditMode="relative" rAng="0" ptsTypes="AA">
                                      <p:cBhvr>
                                        <p:cTn id="23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000"/>
                            </p:stCondLst>
                            <p:childTnLst>
                              <p:par>
                                <p:cTn id="23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0" dur="1000" fill="hold"/>
                                        <p:tgtEl>
                                          <p:spTgt spid="9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7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70104 0.03148 " pathEditMode="relative" rAng="0" ptsTypes="AA">
                                      <p:cBhvr>
                                        <p:cTn id="2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audio>
              <p:cMediaNode vol="80000" numSld="999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 numSld="999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 numSld="999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 numSld="999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 numSld="999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 numSld="999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 numSld="999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 numSld="999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 numSld="999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 numSld="999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 numSld="999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 numSld="999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 numSld="999">
                <p:cTn id="2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58" grpId="0" animBg="1"/>
      <p:bldP spid="79" grpId="0" animBg="1"/>
      <p:bldP spid="79" grpId="1" animBg="1"/>
      <p:bldP spid="79" grpId="2" animBg="1"/>
      <p:bldP spid="79" grpId="3" animBg="1"/>
      <p:bldP spid="80" grpId="0" animBg="1"/>
      <p:bldP spid="80" grpId="1" animBg="1"/>
      <p:bldP spid="80" grpId="2" animBg="1"/>
      <p:bldP spid="80" grpId="3" animBg="1"/>
      <p:bldP spid="81" grpId="0" animBg="1"/>
      <p:bldP spid="81" grpId="1" animBg="1"/>
      <p:bldP spid="81" grpId="2" animBg="1"/>
      <p:bldP spid="81" grpId="3" animBg="1"/>
      <p:bldP spid="89" grpId="0" animBg="1"/>
      <p:bldP spid="89" grpId="1" animBg="1"/>
      <p:bldP spid="89" grpId="2" animBg="1"/>
      <p:bldP spid="89" grpId="3" animBg="1"/>
      <p:bldP spid="92" grpId="0" animBg="1"/>
      <p:bldP spid="92" grpId="1" animBg="1"/>
      <p:bldP spid="92" grpId="2" animBg="1"/>
      <p:bldP spid="92" grpId="3" animBg="1"/>
      <p:bldP spid="96" grpId="0" animBg="1"/>
      <p:bldP spid="96" grpId="1" animBg="1"/>
      <p:bldP spid="96" grpId="2" animBg="1"/>
      <p:bldP spid="96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22424" y="285750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BE76F63-CF17-471E-A283-227B1D72DA7D}"/>
              </a:ext>
            </a:extLst>
          </p:cNvPr>
          <p:cNvSpPr txBox="1"/>
          <p:nvPr/>
        </p:nvSpPr>
        <p:spPr>
          <a:xfrm>
            <a:off x="3200400" y="975639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cọp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hộp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giấy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79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00401" y="363683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D728C2B-4182-4163-8A40-458D716C471D}"/>
              </a:ext>
            </a:extLst>
          </p:cNvPr>
          <p:cNvSpPr txBox="1"/>
          <p:nvPr/>
        </p:nvSpPr>
        <p:spPr>
          <a:xfrm>
            <a:off x="3886200" y="973703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lốp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xe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75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00401" y="363683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72DB468-65F8-4BA0-9671-74258340FD45}"/>
              </a:ext>
            </a:extLst>
          </p:cNvPr>
          <p:cNvSpPr txBox="1"/>
          <p:nvPr/>
        </p:nvSpPr>
        <p:spPr>
          <a:xfrm>
            <a:off x="3644625" y="965561"/>
            <a:ext cx="592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tia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chớp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góp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sức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6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09800" y="389962"/>
            <a:ext cx="8077200" cy="25423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2687781"/>
            <a:ext cx="3757226" cy="25423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E5E4F4A-A9C0-4540-A796-7C2D9710BEE9}"/>
              </a:ext>
            </a:extLst>
          </p:cNvPr>
          <p:cNvSpPr txBox="1"/>
          <p:nvPr/>
        </p:nvSpPr>
        <p:spPr>
          <a:xfrm>
            <a:off x="4267201" y="994971"/>
            <a:ext cx="592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A60DD8-DB44-4E61-BFBA-FA985F122A6A}"/>
              </a:ext>
            </a:extLst>
          </p:cNvPr>
          <p:cNvSpPr txBox="1"/>
          <p:nvPr/>
        </p:nvSpPr>
        <p:spPr>
          <a:xfrm>
            <a:off x="2209800" y="608470"/>
            <a:ext cx="807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rào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lộp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độp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nhái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tụ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họp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cơn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ao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ran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ran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ca ì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ọp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ì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ọp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lóp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ngóp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bơi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lâu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lâu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ngoi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đớp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78856" y="4946218"/>
            <a:ext cx="7042944" cy="1490472"/>
          </a:xfrm>
          <a:prstGeom prst="round2Diag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3464" y="5082474"/>
            <a:ext cx="68683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ơn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cụt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học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bài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.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6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7" name="Google Shape;54;p13">
            <a:extLst>
              <a:ext uri="{FF2B5EF4-FFF2-40B4-BE49-F238E27FC236}">
                <a16:creationId xmlns="" xmlns:a16="http://schemas.microsoft.com/office/drawing/2014/main" id="{24F1BEFB-46FD-4ACC-A0A4-CEFB3D7E3134}"/>
              </a:ext>
            </a:extLst>
          </p:cNvPr>
          <p:cNvSpPr txBox="1">
            <a:spLocks/>
          </p:cNvSpPr>
          <p:nvPr/>
        </p:nvSpPr>
        <p:spPr>
          <a:xfrm>
            <a:off x="4204394" y="1839361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6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55</a:t>
            </a:r>
          </a:p>
        </p:txBody>
      </p:sp>
      <p:sp>
        <p:nvSpPr>
          <p:cNvPr id="10" name="Google Shape;55;p13">
            <a:extLst>
              <a:ext uri="{FF2B5EF4-FFF2-40B4-BE49-F238E27FC236}">
                <a16:creationId xmlns="" xmlns:a16="http://schemas.microsoft.com/office/drawing/2014/main" id="{6B0C8316-4311-42B0-8417-8BD7AC07C6C2}"/>
              </a:ext>
            </a:extLst>
          </p:cNvPr>
          <p:cNvSpPr txBox="1">
            <a:spLocks/>
          </p:cNvSpPr>
          <p:nvPr/>
        </p:nvSpPr>
        <p:spPr>
          <a:xfrm>
            <a:off x="3014165" y="3103016"/>
            <a:ext cx="6338614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5200"/>
            </a:pP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GB" sz="3600" dirty="0">
                <a:solidFill>
                  <a:schemeClr val="dk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68" y="992808"/>
            <a:ext cx="6751076" cy="35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2982</TotalTime>
  <Words>249</Words>
  <Application>Microsoft Office PowerPoint</Application>
  <PresentationFormat>Widescreen</PresentationFormat>
  <Paragraphs>47</Paragraphs>
  <Slides>23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Arial-Rounded</vt:lpstr>
      <vt:lpstr>Arial-SGK-TV</vt:lpstr>
      <vt:lpstr>AvantGarde</vt:lpstr>
      <vt:lpstr>Calibri</vt:lpstr>
      <vt:lpstr>Calibri Light</vt:lpstr>
      <vt:lpstr>Corbel</vt:lpstr>
      <vt:lpstr>Quicksand Medium</vt:lpstr>
      <vt:lpstr>Times New Roman</vt:lpstr>
      <vt:lpstr>UTM Avo</vt:lpstr>
      <vt:lpstr>UTM Cookies</vt:lpstr>
      <vt:lpstr>Office Theme</vt:lpstr>
      <vt:lpstr>3_Office Theme</vt:lpstr>
      <vt:lpstr>1_Office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user</cp:lastModifiedBy>
  <cp:revision>292</cp:revision>
  <dcterms:created xsi:type="dcterms:W3CDTF">2021-06-02T01:34:28Z</dcterms:created>
  <dcterms:modified xsi:type="dcterms:W3CDTF">2021-12-05T07:07:12Z</dcterms:modified>
</cp:coreProperties>
</file>