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sldIdLst>
    <p:sldId id="321" r:id="rId5"/>
    <p:sldId id="322" r:id="rId6"/>
    <p:sldId id="366" r:id="rId7"/>
    <p:sldId id="397" r:id="rId8"/>
    <p:sldId id="382" r:id="rId9"/>
    <p:sldId id="326" r:id="rId10"/>
    <p:sldId id="365" r:id="rId11"/>
    <p:sldId id="327" r:id="rId12"/>
    <p:sldId id="295" r:id="rId13"/>
    <p:sldId id="388" r:id="rId14"/>
    <p:sldId id="367" r:id="rId15"/>
    <p:sldId id="368" r:id="rId16"/>
    <p:sldId id="396" r:id="rId17"/>
    <p:sldId id="331" r:id="rId18"/>
    <p:sldId id="369" r:id="rId19"/>
    <p:sldId id="333" r:id="rId20"/>
    <p:sldId id="384" r:id="rId21"/>
    <p:sldId id="371" r:id="rId22"/>
    <p:sldId id="385" r:id="rId23"/>
    <p:sldId id="395" r:id="rId24"/>
    <p:sldId id="373" r:id="rId25"/>
    <p:sldId id="386" r:id="rId26"/>
    <p:sldId id="374" r:id="rId27"/>
    <p:sldId id="377" r:id="rId28"/>
    <p:sldId id="387" r:id="rId29"/>
    <p:sldId id="309" r:id="rId30"/>
    <p:sldId id="305" r:id="rId31"/>
    <p:sldId id="391" r:id="rId32"/>
    <p:sldId id="394" r:id="rId33"/>
    <p:sldId id="381" r:id="rId34"/>
    <p:sldId id="341" r:id="rId35"/>
  </p:sldIdLst>
  <p:sldSz cx="9144000" cy="5143500" type="screen16x9"/>
  <p:notesSz cx="6858000" cy="9144000"/>
  <p:embeddedFontLst>
    <p:embeddedFont>
      <p:font typeface="DFPOP1-W9" panose="020B0604020202020204" charset="-12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C735FB"/>
    <a:srgbClr val="4CA420"/>
    <a:srgbClr val="C34CE4"/>
    <a:srgbClr val="679C31"/>
    <a:srgbClr val="C4D836"/>
    <a:srgbClr val="92000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48" autoAdjust="0"/>
    <p:restoredTop sz="93457" autoAdjust="0"/>
  </p:normalViewPr>
  <p:slideViewPr>
    <p:cSldViewPr snapToGrid="0">
      <p:cViewPr varScale="1">
        <p:scale>
          <a:sx n="120" d="100"/>
          <a:sy n="120" d="100"/>
        </p:scale>
        <p:origin x="77" y="-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358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681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281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31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5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28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79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48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73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86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42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17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7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17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7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17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17.pn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9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17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06865" y="280930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E67D8F-3061-41A7-8970-6486A7F0E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739"/>
    </mc:Choice>
    <mc:Fallback xmlns="">
      <p:transition advTm="12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C7832-898D-4E7E-B179-5893146681C9}"/>
              </a:ext>
            </a:extLst>
          </p:cNvPr>
          <p:cNvSpPr txBox="1"/>
          <p:nvPr/>
        </p:nvSpPr>
        <p:spPr>
          <a:xfrm>
            <a:off x="3595328" y="1415373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ă</a:t>
            </a:r>
            <a:r>
              <a:rPr lang="en-US" sz="9600" b="1" dirty="0" err="1">
                <a:solidFill>
                  <a:srgbClr val="679C31"/>
                </a:solidFill>
                <a:latin typeface="UTM Avo" pitchFamily="18" charset="0"/>
              </a:rPr>
              <a:t>p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4EA50-F46D-4D2F-B138-0DB3D8696093}"/>
              </a:ext>
            </a:extLst>
          </p:cNvPr>
          <p:cNvSpPr txBox="1"/>
          <p:nvPr/>
        </p:nvSpPr>
        <p:spPr>
          <a:xfrm>
            <a:off x="1387055" y="1357566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</a:t>
            </a:r>
            <a:r>
              <a:rPr lang="en-US" sz="9600" b="1" dirty="0">
                <a:solidFill>
                  <a:srgbClr val="679C31"/>
                </a:solidFill>
                <a:latin typeface="UTM Avo" pitchFamily="18" charset="0"/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954D9-AD76-43B3-AA70-52E3F053EA0B}"/>
              </a:ext>
            </a:extLst>
          </p:cNvPr>
          <p:cNvSpPr txBox="1"/>
          <p:nvPr/>
        </p:nvSpPr>
        <p:spPr>
          <a:xfrm>
            <a:off x="3599044" y="1415373"/>
            <a:ext cx="1797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34CE4"/>
                </a:solidFill>
                <a:latin typeface="UTM Avo" pitchFamily="18" charset="0"/>
              </a:rPr>
              <a:t>ă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16BB1-B9E6-4891-B1DC-2BFAED774680}"/>
              </a:ext>
            </a:extLst>
          </p:cNvPr>
          <p:cNvSpPr txBox="1"/>
          <p:nvPr/>
        </p:nvSpPr>
        <p:spPr>
          <a:xfrm>
            <a:off x="1383339" y="1357566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C000"/>
                </a:solidFill>
                <a:latin typeface="UTM Avo" pitchFamily="18" charset="0"/>
              </a:rPr>
              <a:t>a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DB57C-1E9F-45B5-B6C8-DCED197D0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564" y="1041093"/>
            <a:ext cx="2725148" cy="2566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28AA4-EE6D-43E6-BB4B-E9F2C858F874}"/>
              </a:ext>
            </a:extLst>
          </p:cNvPr>
          <p:cNvSpPr txBox="1"/>
          <p:nvPr/>
        </p:nvSpPr>
        <p:spPr>
          <a:xfrm>
            <a:off x="5930900" y="1357566"/>
            <a:ext cx="4813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â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25AD7CF-A8BB-438C-A8EF-DAC9C7D071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1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943"/>
    </mc:Choice>
    <mc:Fallback xmlns="">
      <p:transition advTm="28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6610601" y="1386390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ơp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120285" y="1386390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ôp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1556727" y="139398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op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B1941E-D820-41BD-B106-0166125C5B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4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217"/>
    </mc:Choice>
    <mc:Fallback xmlns="">
      <p:transition advTm="1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6F41F1-139E-4EE9-BF4B-C2FBED3F1B1F}"/>
              </a:ext>
            </a:extLst>
          </p:cNvPr>
          <p:cNvSpPr txBox="1"/>
          <p:nvPr/>
        </p:nvSpPr>
        <p:spPr>
          <a:xfrm>
            <a:off x="6355594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âp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85893-A049-4331-94FE-639C0BC389E1}"/>
              </a:ext>
            </a:extLst>
          </p:cNvPr>
          <p:cNvSpPr txBox="1"/>
          <p:nvPr/>
        </p:nvSpPr>
        <p:spPr>
          <a:xfrm>
            <a:off x="6289655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ơp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C5B01-620C-4621-8F35-B75F77446DD8}"/>
              </a:ext>
            </a:extLst>
          </p:cNvPr>
          <p:cNvSpPr txBox="1"/>
          <p:nvPr/>
        </p:nvSpPr>
        <p:spPr>
          <a:xfrm>
            <a:off x="3749978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ôp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E5093-64BC-4782-A803-704D0AEC7FBE}"/>
              </a:ext>
            </a:extLst>
          </p:cNvPr>
          <p:cNvSpPr txBox="1"/>
          <p:nvPr/>
        </p:nvSpPr>
        <p:spPr>
          <a:xfrm>
            <a:off x="1294102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op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6F56D-C981-40E9-B6A5-67532FACE158}"/>
              </a:ext>
            </a:extLst>
          </p:cNvPr>
          <p:cNvSpPr txBox="1"/>
          <p:nvPr/>
        </p:nvSpPr>
        <p:spPr>
          <a:xfrm>
            <a:off x="3690689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ăp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67EAA-B28D-48C3-BFEB-9D45BDE6715D}"/>
              </a:ext>
            </a:extLst>
          </p:cNvPr>
          <p:cNvSpPr txBox="1"/>
          <p:nvPr/>
        </p:nvSpPr>
        <p:spPr>
          <a:xfrm>
            <a:off x="1294102" y="486381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ap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A7D795-785D-432C-AD66-8F7B4F46D9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5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271"/>
    </mc:Choice>
    <mc:Fallback xmlns="">
      <p:transition advTm="2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6F41F1-139E-4EE9-BF4B-C2FBED3F1B1F}"/>
              </a:ext>
            </a:extLst>
          </p:cNvPr>
          <p:cNvSpPr txBox="1"/>
          <p:nvPr/>
        </p:nvSpPr>
        <p:spPr>
          <a:xfrm>
            <a:off x="6355594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â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85893-A049-4331-94FE-639C0BC389E1}"/>
              </a:ext>
            </a:extLst>
          </p:cNvPr>
          <p:cNvSpPr txBox="1"/>
          <p:nvPr/>
        </p:nvSpPr>
        <p:spPr>
          <a:xfrm>
            <a:off x="6289655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ơ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C5B01-620C-4621-8F35-B75F77446DD8}"/>
              </a:ext>
            </a:extLst>
          </p:cNvPr>
          <p:cNvSpPr txBox="1"/>
          <p:nvPr/>
        </p:nvSpPr>
        <p:spPr>
          <a:xfrm>
            <a:off x="3749978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ô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E5093-64BC-4782-A803-704D0AEC7FBE}"/>
              </a:ext>
            </a:extLst>
          </p:cNvPr>
          <p:cNvSpPr txBox="1"/>
          <p:nvPr/>
        </p:nvSpPr>
        <p:spPr>
          <a:xfrm>
            <a:off x="1294102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o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6F56D-C981-40E9-B6A5-67532FACE158}"/>
              </a:ext>
            </a:extLst>
          </p:cNvPr>
          <p:cNvSpPr txBox="1"/>
          <p:nvPr/>
        </p:nvSpPr>
        <p:spPr>
          <a:xfrm>
            <a:off x="3690689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ă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67EAA-B28D-48C3-BFEB-9D45BDE6715D}"/>
              </a:ext>
            </a:extLst>
          </p:cNvPr>
          <p:cNvSpPr txBox="1"/>
          <p:nvPr/>
        </p:nvSpPr>
        <p:spPr>
          <a:xfrm>
            <a:off x="1294102" y="486381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a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03B11D-90DF-4225-8DE4-1D4260DEF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1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634"/>
    </mc:Choice>
    <mc:Fallback xmlns="">
      <p:transition advTm="3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807701" y="495727"/>
            <a:ext cx="513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cọp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30C28-8849-418D-95D2-ADB3666F1EFA}"/>
              </a:ext>
            </a:extLst>
          </p:cNvPr>
          <p:cNvSpPr txBox="1"/>
          <p:nvPr/>
        </p:nvSpPr>
        <p:spPr>
          <a:xfrm>
            <a:off x="4160127" y="143640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lốp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75F-804B-4991-B4FF-0974BC662D04}"/>
              </a:ext>
            </a:extLst>
          </p:cNvPr>
          <p:cNvSpPr txBox="1"/>
          <p:nvPr/>
        </p:nvSpPr>
        <p:spPr>
          <a:xfrm>
            <a:off x="4185883" y="2361571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tia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chớp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-164619" y="495727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đạp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-80796" y="1436402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cặp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-138863" y="2361571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mập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F134F1-54CB-4EFB-857E-0AD80B16C5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8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221"/>
    </mc:Choice>
    <mc:Fallback xmlns="">
      <p:transition advTm="50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4475" y="133152"/>
            <a:ext cx="887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466" y="133153"/>
            <a:ext cx="103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4845" y="133153"/>
            <a:ext cx="103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7016" y="133153"/>
            <a:ext cx="915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7728" y="133154"/>
            <a:ext cx="108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3908" y="133155"/>
            <a:ext cx="93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8ABAF-965F-4CC8-BE27-6EAC11DA52C9}"/>
              </a:ext>
            </a:extLst>
          </p:cNvPr>
          <p:cNvSpPr txBox="1"/>
          <p:nvPr/>
        </p:nvSpPr>
        <p:spPr>
          <a:xfrm>
            <a:off x="4035418" y="964149"/>
            <a:ext cx="513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cọp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30A6D-B4F0-464F-B41B-8384D05461D4}"/>
              </a:ext>
            </a:extLst>
          </p:cNvPr>
          <p:cNvSpPr txBox="1"/>
          <p:nvPr/>
        </p:nvSpPr>
        <p:spPr>
          <a:xfrm>
            <a:off x="4387844" y="1904825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lốp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ECB3A-2D6B-4570-A7C8-8A6D443C31F5}"/>
              </a:ext>
            </a:extLst>
          </p:cNvPr>
          <p:cNvSpPr txBox="1"/>
          <p:nvPr/>
        </p:nvSpPr>
        <p:spPr>
          <a:xfrm>
            <a:off x="4413600" y="282999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tia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chớp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456F-389E-4976-949D-6C140687CC57}"/>
              </a:ext>
            </a:extLst>
          </p:cNvPr>
          <p:cNvSpPr txBox="1"/>
          <p:nvPr/>
        </p:nvSpPr>
        <p:spPr>
          <a:xfrm>
            <a:off x="63098" y="964149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đạp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C7AD2-4AF3-448C-8C1A-6E87F9691D09}"/>
              </a:ext>
            </a:extLst>
          </p:cNvPr>
          <p:cNvSpPr txBox="1"/>
          <p:nvPr/>
        </p:nvSpPr>
        <p:spPr>
          <a:xfrm>
            <a:off x="146921" y="1904824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cặp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1F7E2-1D69-436C-9B5E-D2962C72A18E}"/>
              </a:ext>
            </a:extLst>
          </p:cNvPr>
          <p:cNvSpPr txBox="1"/>
          <p:nvPr/>
        </p:nvSpPr>
        <p:spPr>
          <a:xfrm>
            <a:off x="88854" y="282999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mập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FE924D-765E-4A27-A690-562FE9E34A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7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172"/>
    </mc:Choice>
    <mc:Fallback xmlns="">
      <p:transition advTm="3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8C7F2E-5D22-41C5-BCE8-6706FE47C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319"/>
    </mc:Choice>
    <mc:Fallback xmlns="">
      <p:transition advTm="1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8980C3-5236-4C3B-9DF3-A4CE9EFB1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65A51A-78E3-4C9E-A062-E572C1B15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71"/>
    </mc:Choice>
    <mc:Fallback xmlns="">
      <p:transition advTm="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vần ăp-Tập viết lớp 1-Viết vần">
            <a:hlinkClick r:id="" action="ppaction://media"/>
            <a:extLst>
              <a:ext uri="{FF2B5EF4-FFF2-40B4-BE49-F238E27FC236}">
                <a16:creationId xmlns:a16="http://schemas.microsoft.com/office/drawing/2014/main" id="{D74E8E76-0459-4779-921A-71A59FC05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9312" cy="4800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C7679C-AA27-4762-BBF4-754EC00438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7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8994"/>
    </mc:Choice>
    <mc:Fallback>
      <p:transition advTm="2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8" objId="2"/>
        <p14:triggerEvt type="onClick" time="659" objId="2"/>
        <p14:stopEvt time="16070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0DAB1-B3C2-4923-8F0D-EDA540BC3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0"/>
            <a:ext cx="5775158" cy="5143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075F9B-E828-425A-AFA9-84601DD5A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408"/>
    </mc:Choice>
    <mc:Fallback xmlns="">
      <p:transition advTm="2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  <a:endParaRPr lang="en-US" sz="4000" b="1" dirty="0">
              <a:solidFill>
                <a:srgbClr val="FFC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51DF18-62AD-476A-9E89-B1AD6DC32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ransition spd="slow" advTm="90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ƠP">
            <a:hlinkClick r:id="" action="ppaction://media"/>
            <a:extLst>
              <a:ext uri="{FF2B5EF4-FFF2-40B4-BE49-F238E27FC236}">
                <a16:creationId xmlns:a16="http://schemas.microsoft.com/office/drawing/2014/main" id="{4F701A0A-36CF-4605-9E4B-8F45FD459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63" y="0"/>
            <a:ext cx="9073278" cy="4546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0FB8F8-6C00-4D00-ACAA-1C8D0163F5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69"/>
    </mc:Choice>
    <mc:Fallback xmlns="">
      <p:transition advTm="17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6AA9C0-05C9-4A3E-A79B-CD8FCC033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800" cy="54229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27CC56-371E-4B0B-83CC-04ACA4E84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77"/>
    </mc:Choice>
    <mc:Fallback xmlns="">
      <p:transition advTm="1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54DBA-5ECE-41CA-9036-8C15792C2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212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FF1194-7560-44DD-B9D3-27522F902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900"/>
    </mc:Choice>
    <mc:Fallback xmlns="">
      <p:transition advTm="1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1123_213647_20211123_181602_1">
            <a:hlinkClick r:id="" action="ppaction://media"/>
            <a:extLst>
              <a:ext uri="{FF2B5EF4-FFF2-40B4-BE49-F238E27FC236}">
                <a16:creationId xmlns:a16="http://schemas.microsoft.com/office/drawing/2014/main" id="{8C363D4B-C2F3-4B06-A754-DBE0FDEA7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353550" cy="57550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91A50E-9F7E-47E8-874C-C28B2828E1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8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6606"/>
    </mc:Choice>
    <mc:Fallback>
      <p:transition advTm="66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488" objId="2"/>
        <p14:triggerEvt type="onClick" time="10488" objId="2"/>
        <p14:stopEvt time="59559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32C00-3D33-4AF5-A602-5AC32B5AA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E9DBC1-C11E-4B52-8914-4A270E0CC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96"/>
    </mc:Choice>
    <mc:Fallback xmlns="">
      <p:transition advTm="15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1123_213647_20211123_175333_1">
            <a:hlinkClick r:id="" action="ppaction://media"/>
            <a:extLst>
              <a:ext uri="{FF2B5EF4-FFF2-40B4-BE49-F238E27FC236}">
                <a16:creationId xmlns:a16="http://schemas.microsoft.com/office/drawing/2014/main" id="{304A2997-F694-42BB-85CF-9450C7632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207500" cy="5753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4A3CBB-3D43-4FCE-9429-15910D86D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7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2556"/>
    </mc:Choice>
    <mc:Fallback>
      <p:transition advTm="5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76" objId="2"/>
        <p14:triggerEvt type="onClick" time="4276" objId="2"/>
        <p14:stopEvt time="52516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3B5AEF-674A-4D67-9192-067A2322E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79"/>
    </mc:Choice>
    <mc:Fallback xmlns="">
      <p:transition advTm="1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E4CD87-FE73-4766-B82F-A7B4A54471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564"/>
    </mc:Choice>
    <mc:Fallback xmlns="">
      <p:transition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16" t="27868" r="25406" b="8950"/>
          <a:stretch/>
        </p:blipFill>
        <p:spPr>
          <a:xfrm>
            <a:off x="795882" y="0"/>
            <a:ext cx="7552235" cy="5047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148004" y="451865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P001 4 hàng" panose="020B0603050302020204" pitchFamily="34" charset="0"/>
              </a:rPr>
              <a:t>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125255" y="1201259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ăp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051C1-4868-4E13-BDB4-ED1F32D8C911}"/>
              </a:ext>
            </a:extLst>
          </p:cNvPr>
          <p:cNvSpPr txBox="1"/>
          <p:nvPr/>
        </p:nvSpPr>
        <p:spPr>
          <a:xfrm>
            <a:off x="2120710" y="1959835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âp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5C7A3-7E1A-484F-8663-F1181C8C8FE2}"/>
              </a:ext>
            </a:extLst>
          </p:cNvPr>
          <p:cNvSpPr txBox="1"/>
          <p:nvPr/>
        </p:nvSpPr>
        <p:spPr>
          <a:xfrm>
            <a:off x="2134356" y="3472438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ôp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0F29-2D4B-4EEE-A62C-6AB2ECC3DC2C}"/>
              </a:ext>
            </a:extLst>
          </p:cNvPr>
          <p:cNvSpPr txBox="1"/>
          <p:nvPr/>
        </p:nvSpPr>
        <p:spPr>
          <a:xfrm>
            <a:off x="2134357" y="2713862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P001 4 hàng" panose="020B0603050302020204" pitchFamily="34" charset="0"/>
              </a:rPr>
              <a:t>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056C0-4A09-4930-A260-C625A27722CA}"/>
              </a:ext>
            </a:extLst>
          </p:cNvPr>
          <p:cNvSpPr txBox="1"/>
          <p:nvPr/>
        </p:nvSpPr>
        <p:spPr>
          <a:xfrm>
            <a:off x="2129807" y="4229188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ơp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F40EFC-9D3C-4E6A-BE4A-2AA6565A1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29"/>
    </mc:Choice>
    <mc:Fallback xmlns="">
      <p:transition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16" t="27868" r="25406" b="8950"/>
          <a:stretch/>
        </p:blipFill>
        <p:spPr>
          <a:xfrm>
            <a:off x="795882" y="0"/>
            <a:ext cx="7552235" cy="5047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179849" y="434498"/>
            <a:ext cx="190148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cá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mập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179849" y="1956116"/>
            <a:ext cx="155042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lốp</a:t>
            </a:r>
            <a:r>
              <a:rPr lang="el-GR" sz="28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xe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9F1BA-B661-4D95-87DB-41B1B07B5773}"/>
              </a:ext>
            </a:extLst>
          </p:cNvPr>
          <p:cNvSpPr txBox="1"/>
          <p:nvPr/>
        </p:nvSpPr>
        <p:spPr>
          <a:xfrm>
            <a:off x="2173022" y="1190758"/>
            <a:ext cx="190148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cá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mập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86931-7829-4C7D-9FDD-FA3B752321A3}"/>
              </a:ext>
            </a:extLst>
          </p:cNvPr>
          <p:cNvSpPr txBox="1"/>
          <p:nvPr/>
        </p:nvSpPr>
        <p:spPr>
          <a:xfrm>
            <a:off x="2179849" y="2712376"/>
            <a:ext cx="155042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lốp</a:t>
            </a:r>
            <a:r>
              <a:rPr lang="el-GR" sz="28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xe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4B819F-FE3D-4634-82E8-47C6566AA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03"/>
    </mc:Choice>
    <mc:Fallback xmlns="">
      <p:transition advTm="7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A077-32EC-40B7-A4B4-F2479E7D45D7}"/>
              </a:ext>
            </a:extLst>
          </p:cNvPr>
          <p:cNvSpPr txBox="1"/>
          <p:nvPr/>
        </p:nvSpPr>
        <p:spPr>
          <a:xfrm>
            <a:off x="431800" y="1943100"/>
            <a:ext cx="8509000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28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Suốt đời đi với học sinh</a:t>
            </a:r>
            <a:endParaRPr lang="vi-VN" sz="2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vi-VN" sz="28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Sách, vở,thước, bút, trong mình tôi mang</a:t>
            </a:r>
            <a:endParaRPr lang="en-US" sz="2800" b="1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algn="ctr" fontAlgn="base"/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                                               </a:t>
            </a:r>
            <a:r>
              <a:rPr lang="en-US" sz="2000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cái</a:t>
            </a:r>
            <a:r>
              <a:rPr lang="en-US" sz="2000" b="1" i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gì</a:t>
            </a:r>
            <a:r>
              <a:rPr lang="en-US" sz="2000" b="1" i="1" dirty="0">
                <a:solidFill>
                  <a:schemeClr val="bg1"/>
                </a:solidFill>
                <a:latin typeface="Verdana" panose="020B0604030504040204" pitchFamily="34" charset="0"/>
              </a:rPr>
              <a:t>?</a:t>
            </a:r>
            <a:endParaRPr lang="vi-VN" sz="2000" b="1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BEB370-15B5-4962-90BD-DFC139FAE8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6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8"/>
    </mc:Choice>
    <mc:Fallback xmlns="">
      <p:transition spd="slow"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5820" y="5716"/>
            <a:ext cx="8940060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5820" y="5716"/>
            <a:ext cx="9507296" cy="5144075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2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vi-VN" sz="2000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0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3CBA1E-DBCE-4EA8-8A78-2C4604A36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31">
        <p:split orient="vert"/>
      </p:transition>
    </mc:Choice>
    <mc:Fallback xmlns="">
      <p:transition spd="slow" advTm="102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81438" y="3025400"/>
            <a:ext cx="4069431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08425" y="1846678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28A92F-7BE1-427E-9B17-7B8CB6239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83"/>
    </mc:Choice>
    <mc:Fallback xmlns="">
      <p:transition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A077-32EC-40B7-A4B4-F2479E7D45D7}"/>
              </a:ext>
            </a:extLst>
          </p:cNvPr>
          <p:cNvSpPr txBox="1"/>
          <p:nvPr/>
        </p:nvSpPr>
        <p:spPr>
          <a:xfrm>
            <a:off x="431800" y="1943100"/>
            <a:ext cx="8509000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Suốt đời đi với học sinh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Sách, vở,thước, bút, trong mình tôi mang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                                             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cái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gì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?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7ABD8-A898-4123-BA30-8CE53A999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9BA567-1B62-4D5B-9A1A-FD38E3F9AA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6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9"/>
    </mc:Choice>
    <mc:Fallback xmlns="">
      <p:transition spd="slow" advTm="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8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1044" y="1331471"/>
            <a:ext cx="687706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cặp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” con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vần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4550" y="2379638"/>
            <a:ext cx="72584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chứa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vần</a:t>
            </a:r>
            <a:r>
              <a:rPr lang="vi-VN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</a:t>
            </a:r>
            <a:r>
              <a:rPr lang="en-US" sz="2800" b="1" u="sng" dirty="0" err="1">
                <a:solidFill>
                  <a:srgbClr val="F14420"/>
                </a:solidFill>
                <a:latin typeface="UTM Avo" pitchFamily="18" charset="0"/>
                <a:cs typeface="Arial" panose="020B0604020202020204" pitchFamily="34" charset="0"/>
              </a:rPr>
              <a:t>ặp</a:t>
            </a:r>
            <a:r>
              <a:rPr lang="vi-VN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B5F746-ADAC-4EE1-89BF-5E435F2971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346161"/>
      </p:ext>
    </p:extLst>
  </p:cSld>
  <p:clrMapOvr>
    <a:masterClrMapping/>
  </p:clrMapOvr>
  <p:transition spd="slow" advTm="195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5820" y="5716"/>
            <a:ext cx="8940060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5820" y="5716"/>
            <a:ext cx="9507296" cy="5694136"/>
            <a:chOff x="4032855" y="449581"/>
            <a:chExt cx="5371413" cy="47909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349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ăp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âp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op,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ôp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ơp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sz="2000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1EFEF5-FA2E-4A0F-9012-4B0A9464B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46">
        <p:split orient="vert"/>
      </p:transition>
    </mc:Choice>
    <mc:Fallback xmlns="">
      <p:transition spd="slow" advTm="152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1822793" y="204226"/>
            <a:ext cx="5788161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092">
              <a:defRPr/>
            </a:pPr>
            <a:r>
              <a:rPr lang="vi-VN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</a:t>
            </a:r>
            <a:r>
              <a:rPr lang="en-US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BÀI HỌC</a:t>
            </a:r>
            <a:r>
              <a:rPr lang="vi-VN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endParaRPr lang="zh-CN" altLang="en-US" sz="3990" b="1" spc="5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301500" y="1536732"/>
            <a:ext cx="7684961" cy="510778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: ap,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ăp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âp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op,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ôp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ơp</a:t>
            </a:r>
            <a:endParaRPr lang="en-US" sz="24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991371" y="1879574"/>
            <a:ext cx="271108" cy="233714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170731" y="1597488"/>
            <a:ext cx="776081" cy="797887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170732" y="3111863"/>
            <a:ext cx="776081" cy="780953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2092">
                <a:buClr>
                  <a:srgbClr val="000000"/>
                </a:buClr>
                <a:defRPr/>
              </a:pPr>
              <a:r>
                <a:rPr lang="en-US" altLang="zh-CN" sz="5387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90478" y="-207915"/>
            <a:ext cx="7937657" cy="1564463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1397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1697089" y="223469"/>
            <a:ext cx="5833061" cy="65164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b="1" kern="0" spc="5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6768" y="2418243"/>
            <a:ext cx="290464" cy="30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092">
              <a:buClr>
                <a:srgbClr val="000000"/>
              </a:buClr>
              <a:defRPr/>
            </a:pPr>
            <a:r>
              <a:rPr lang="en-US" altLang="zh-CN" sz="139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lang="zh-CN" altLang="en-US" sz="1397" b="1" kern="0" dirty="0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301500" y="3042638"/>
            <a:ext cx="7578959" cy="919401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ap,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ăp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âp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op,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ôp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ơp</a:t>
            </a: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 và từ ứng dụng.</a:t>
            </a:r>
            <a:endParaRPr lang="en-US" sz="24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994374" y="3385482"/>
            <a:ext cx="271108" cy="233714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6A0985-4C5C-4B96-9060-2F0D34EE7C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429262"/>
      </p:ext>
    </p:extLst>
  </p:cSld>
  <p:clrMapOvr>
    <a:masterClrMapping/>
  </p:clrMapOvr>
  <p:transition spd="med" advTm="294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6DF80F38-02E1-4812-8EE6-6561FB4F7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08"/>
    </mc:Choice>
    <mc:Fallback xmlns="">
      <p:transition advTm="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834DC45-93AB-45D1-A77C-A4D56E7955D9}"/>
              </a:ext>
            </a:extLst>
          </p:cNvPr>
          <p:cNvSpPr txBox="1"/>
          <p:nvPr/>
        </p:nvSpPr>
        <p:spPr>
          <a:xfrm>
            <a:off x="3250086" y="13198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ăp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5EDFC-C1EC-4C56-A0D0-974F2D2990D9}"/>
              </a:ext>
            </a:extLst>
          </p:cNvPr>
          <p:cNvSpPr txBox="1"/>
          <p:nvPr/>
        </p:nvSpPr>
        <p:spPr>
          <a:xfrm>
            <a:off x="1147798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5518150" y="1319801"/>
            <a:ext cx="222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âp</a:t>
            </a:r>
            <a:endParaRPr lang="en-US" sz="9600" b="1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259BCE-93A9-470F-ABB3-5610942EA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206"/>
    </mc:Choice>
    <mc:Fallback xmlns="">
      <p:transition advTm="3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25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3|1.1|1.2|1.2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5|3.5|2.5|2.3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9|1.2|1.3|1.2|1.3|1.1|1.1|1.4|1.8|1.6|2.1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7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3|1.1|1.2|1.2|1.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7287</TotalTime>
  <Words>281</Words>
  <Application>Microsoft Office PowerPoint</Application>
  <PresentationFormat>On-screen Show (16:9)</PresentationFormat>
  <Paragraphs>99</Paragraphs>
  <Slides>31</Slides>
  <Notes>14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Verdana</vt:lpstr>
      <vt:lpstr>arial</vt:lpstr>
      <vt:lpstr>UTM Avo</vt:lpstr>
      <vt:lpstr>DFPOP1-W9</vt:lpstr>
      <vt:lpstr>Times New Roman</vt:lpstr>
      <vt:lpstr>Cambria</vt:lpstr>
      <vt:lpstr>arial</vt:lpstr>
      <vt:lpstr>HP001 4 hàng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Bui Thang</cp:lastModifiedBy>
  <cp:revision>268</cp:revision>
  <dcterms:created xsi:type="dcterms:W3CDTF">2020-08-13T09:19:08Z</dcterms:created>
  <dcterms:modified xsi:type="dcterms:W3CDTF">2021-11-24T02:25:26Z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