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Lễ phép vâng lời ông bà, cha mẹ, anh chị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55907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</a:p>
        </p:txBody>
      </p:sp>
      <p:pic>
        <p:nvPicPr>
          <p:cNvPr id="6" name="Picture 5" descr="A small bird on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ABFC96D4-F95A-4C86-AFC3-15D49D4B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91" y="1554394"/>
            <a:ext cx="6256218" cy="37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1478973" y="2362200"/>
            <a:ext cx="5657372" cy="32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Bạn nào chưa biết lễ phép vâng lời? Vì sao? </a:t>
            </a: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b="62905"/>
          <a:stretch/>
        </p:blipFill>
        <p:spPr bwMode="auto">
          <a:xfrm>
            <a:off x="0" y="2362200"/>
            <a:ext cx="8866469" cy="23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676400"/>
            <a:ext cx="890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sự lễ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phép, vâng lời ông bà, cha mẹ, anh chị.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22882" b="41439"/>
          <a:stretch/>
        </p:blipFill>
        <p:spPr bwMode="auto">
          <a:xfrm>
            <a:off x="1127086" y="2362200"/>
            <a:ext cx="7816078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cha mẹ, anh chị bằng thái độ và hành vi phù hợp.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192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user</cp:lastModifiedBy>
  <cp:revision>16</cp:revision>
  <dcterms:created xsi:type="dcterms:W3CDTF">2006-08-16T00:00:00Z</dcterms:created>
  <dcterms:modified xsi:type="dcterms:W3CDTF">2021-11-08T07:02:31Z</dcterms:modified>
</cp:coreProperties>
</file>