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7"/>
  </p:notesMasterIdLst>
  <p:sldIdLst>
    <p:sldId id="283" r:id="rId3"/>
    <p:sldId id="286" r:id="rId4"/>
    <p:sldId id="305" r:id="rId5"/>
    <p:sldId id="306" r:id="rId6"/>
    <p:sldId id="307" r:id="rId7"/>
    <p:sldId id="299" r:id="rId8"/>
    <p:sldId id="256" r:id="rId9"/>
    <p:sldId id="310" r:id="rId10"/>
    <p:sldId id="309" r:id="rId11"/>
    <p:sldId id="311" r:id="rId12"/>
    <p:sldId id="313" r:id="rId13"/>
    <p:sldId id="312" r:id="rId14"/>
    <p:sldId id="298" r:id="rId15"/>
    <p:sldId id="281" r:id="rId16"/>
  </p:sldIdLst>
  <p:sldSz cx="12192000" cy="6858000"/>
  <p:notesSz cx="6858000" cy="9144000"/>
  <p:embeddedFontLst>
    <p:embeddedFont>
      <p:font typeface="Microsoft YaHei" panose="020B0503020204020204" pitchFamily="34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3.BoosterNextFYBlackRegular-San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2E1"/>
    <a:srgbClr val="CBD6D8"/>
    <a:srgbClr val="FF6F3E"/>
    <a:srgbClr val="F6B8B9"/>
    <a:srgbClr val="FBCECE"/>
    <a:srgbClr val="D2D2D2"/>
    <a:srgbClr val="F8C8C8"/>
    <a:srgbClr val="FA0B41"/>
    <a:srgbClr val="000000"/>
    <a:srgbClr val="ED5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3325" autoAdjust="0"/>
  </p:normalViewPr>
  <p:slideViewPr>
    <p:cSldViewPr snapToGrid="0">
      <p:cViewPr varScale="1">
        <p:scale>
          <a:sx n="61" d="100"/>
          <a:sy n="61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24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08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73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9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06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8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6" r:id="rId7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1202889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000" smtClean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00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000" smtClean="0">
                <a:solidFill>
                  <a:schemeClr val="accent2">
                    <a:lumMod val="75000"/>
                  </a:schemeClr>
                </a:solidFill>
              </a:rPr>
              <a:t>ĐẾN VỚI GIỜ HỌC MÔN TỰ NHIÊN VÀ XÃ HỘI</a:t>
            </a:r>
            <a:endParaRPr lang="en-US" sz="5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449" y="4234053"/>
            <a:ext cx="4741759" cy="41133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582" y="1009456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596027" y="2352025"/>
            <a:ext cx="39469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smtClean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Nghỉ</a:t>
            </a:r>
            <a:r>
              <a:rPr kumimoji="0" lang="en-US" altLang="zh-CN" sz="6600" b="0" i="0" u="none" strike="noStrike" kern="1200" cap="none" spc="0" normalizeH="0" noProof="0" smtClean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giải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noProof="0" smtClean="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lao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Baby Shark Dance! Different Versions _ Sing and Dance _ Animals Songs For Children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510" y="-1181100"/>
            <a:ext cx="3468906" cy="63138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087" y="3594520"/>
            <a:ext cx="5049818" cy="41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0850" y="154782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024" y="634730"/>
            <a:ext cx="708977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Nêu tên trường của mình?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12032" y="4253162"/>
            <a:ext cx="8668867" cy="51670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vi-VN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điểm giống và khác nhau giữa </a:t>
            </a:r>
            <a:endParaRPr lang="en-US" sz="3000" b="1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vi-VN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</a:t>
            </a: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mình và trường của Minh và </a:t>
            </a:r>
            <a:r>
              <a:rPr lang="vi-VN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149" y="1318332"/>
            <a:ext cx="815975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Trường có các phòng chức năng nào?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274" y="2061085"/>
            <a:ext cx="1127006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Có phòng nào khác với trường của Minh và Hoa không?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274" y="2717357"/>
            <a:ext cx="1151100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Chỉ vị trí các phòng chức năng có trong </a:t>
            </a:r>
            <a:r>
              <a:rPr lang="vi-VN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274" y="3323100"/>
            <a:ext cx="6144631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Chỉ vị trí sân bóng, </a:t>
            </a:r>
            <a:r>
              <a:rPr lang="vi-VN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vi-VN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  <p:bldP spid="9" grpId="0"/>
      <p:bldP spid="10" grpId="0"/>
      <p:bldP spid="1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2223" r="5944" b="1112"/>
          <a:stretch/>
        </p:blipFill>
        <p:spPr>
          <a:xfrm>
            <a:off x="990600" y="228600"/>
            <a:ext cx="101219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</a:t>
            </a:r>
            <a:r>
              <a:rPr kumimoji="0" lang="en-US" altLang="zh-CN" sz="6600" b="0" i="0" u="none" strike="noStrike" kern="1200" cap="none" spc="0" normalizeH="0" noProof="0" smtClean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304800" y="21614"/>
            <a:ext cx="11403723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530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5102641" y="142048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</a:t>
            </a:r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376855" y="2519510"/>
            <a:ext cx="89548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CÙNG KHÁM PHÁ TRƯỜNG HỌC </a:t>
            </a:r>
          </a:p>
          <a:p>
            <a:pPr algn="ctr"/>
            <a:r>
              <a:rPr lang="en-US" sz="400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(Tiết 1)</a:t>
            </a:r>
            <a:endParaRPr lang="en-US" sz="400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V Đi Học - Phương Anh [Hoa phượng đỏ Thanh Hóa] 00_00_11-00_01_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60" y="108147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738383"/>
            <a:ext cx="12192000" cy="5139547"/>
            <a:chOff x="-889344" y="0"/>
            <a:chExt cx="9729576" cy="38027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62"/>
            <a:stretch/>
          </p:blipFill>
          <p:spPr>
            <a:xfrm>
              <a:off x="3975444" y="0"/>
              <a:ext cx="4864788" cy="37882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50"/>
            <a:stretch/>
          </p:blipFill>
          <p:spPr>
            <a:xfrm>
              <a:off x="-889344" y="0"/>
              <a:ext cx="4864788" cy="3802743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10130237" y="512029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8060" y="6011223"/>
            <a:ext cx="9090023" cy="8169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vi-VN" sz="36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của Minh và Hoa tên là gì </a:t>
            </a:r>
            <a:r>
              <a:rPr lang="vi-VN" sz="36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60" y="99848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060" y="6011223"/>
            <a:ext cx="11025352" cy="1328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31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1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58" y="1048940"/>
            <a:ext cx="4789866" cy="883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60" y="108147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60" y="99848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060" y="6030838"/>
            <a:ext cx="11025352" cy="1328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vi-VN" sz="31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31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của hai bạn có những phòng và khu vực nào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67694" r="30375" b="13823"/>
          <a:stretch/>
        </p:blipFill>
        <p:spPr>
          <a:xfrm>
            <a:off x="0" y="3565941"/>
            <a:ext cx="12192000" cy="2713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t="67232" r="5679" b="13130"/>
          <a:stretch/>
        </p:blipFill>
        <p:spPr>
          <a:xfrm>
            <a:off x="0" y="718909"/>
            <a:ext cx="12192000" cy="28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66990" r="69941" b="13871"/>
          <a:stretch/>
        </p:blipFill>
        <p:spPr>
          <a:xfrm>
            <a:off x="2480435" y="0"/>
            <a:ext cx="68048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67376" r="47870" b="14184"/>
          <a:stretch/>
        </p:blipFill>
        <p:spPr>
          <a:xfrm>
            <a:off x="2480435" y="0"/>
            <a:ext cx="6805548" cy="6749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1" t="67232" r="27660" b="13130"/>
          <a:stretch/>
        </p:blipFill>
        <p:spPr>
          <a:xfrm>
            <a:off x="2480435" y="0"/>
            <a:ext cx="6805548" cy="6819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7" t="67232" r="5679" b="13130"/>
          <a:stretch/>
        </p:blipFill>
        <p:spPr>
          <a:xfrm>
            <a:off x="2480435" y="-1"/>
            <a:ext cx="6842279" cy="68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t="67694" r="72507" b="13823"/>
          <a:stretch/>
        </p:blipFill>
        <p:spPr>
          <a:xfrm>
            <a:off x="2090396" y="12673"/>
            <a:ext cx="8791028" cy="6866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8" t="66582" r="51603" b="14935"/>
          <a:stretch/>
        </p:blipFill>
        <p:spPr>
          <a:xfrm>
            <a:off x="1859608" y="12673"/>
            <a:ext cx="8680799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4" t="67397" r="33970" b="14120"/>
          <a:stretch/>
        </p:blipFill>
        <p:spPr>
          <a:xfrm>
            <a:off x="1859608" y="4224"/>
            <a:ext cx="9021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60" y="108147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738383"/>
            <a:ext cx="12192000" cy="5139547"/>
            <a:chOff x="-889344" y="0"/>
            <a:chExt cx="9729576" cy="38027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62"/>
            <a:stretch/>
          </p:blipFill>
          <p:spPr>
            <a:xfrm>
              <a:off x="3975444" y="0"/>
              <a:ext cx="4864788" cy="37882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50"/>
            <a:stretch/>
          </p:blipFill>
          <p:spPr>
            <a:xfrm>
              <a:off x="-889344" y="0"/>
              <a:ext cx="4864788" cy="3802743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10130237" y="512029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060" y="99848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060" y="6011223"/>
            <a:ext cx="11025352" cy="1328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31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1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58" y="1048940"/>
            <a:ext cx="4789866" cy="883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60" y="108147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60" y="99848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67694" r="30375" b="13823"/>
          <a:stretch/>
        </p:blipFill>
        <p:spPr>
          <a:xfrm>
            <a:off x="0" y="3565941"/>
            <a:ext cx="12192000" cy="2713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t="67232" r="5679" b="13130"/>
          <a:stretch/>
        </p:blipFill>
        <p:spPr>
          <a:xfrm>
            <a:off x="0" y="718909"/>
            <a:ext cx="12192000" cy="28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1024</TotalTime>
  <Words>161</Words>
  <Application>Microsoft Office PowerPoint</Application>
  <PresentationFormat>Widescreen</PresentationFormat>
  <Paragraphs>38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Microsoft YaHei</vt:lpstr>
      <vt:lpstr>SVN-Poky's</vt:lpstr>
      <vt:lpstr>等线</vt:lpstr>
      <vt:lpstr>Calibri</vt:lpstr>
      <vt:lpstr>SVN-Whimsy</vt:lpstr>
      <vt:lpstr>A3.BoosterNextFYBlackRegular-San</vt:lpstr>
      <vt:lpstr>Arial</vt:lpstr>
      <vt:lpstr>Office Theme</vt:lpstr>
      <vt:lpstr>Custom Design</vt:lpstr>
      <vt:lpstr>CHÀO MỪNG CÁC CON ĐẾN VỚI GIỜ HỌC MÔN TỰ NHIÊN VÀ XÃ HỘI</vt:lpstr>
      <vt:lpstr>PowerPoint Presentation</vt:lpstr>
      <vt:lpstr>PowerPoint Presentation</vt:lpstr>
      <vt:lpstr>1. Hoạt động khám phá</vt:lpstr>
      <vt:lpstr>1. Hoạt động khám phá</vt:lpstr>
      <vt:lpstr>PowerPoint Presentation</vt:lpstr>
      <vt:lpstr>PowerPoint Presentation</vt:lpstr>
      <vt:lpstr>1. Hoạt động khám phá</vt:lpstr>
      <vt:lpstr>1. Hoạt động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ÔN TẬP VÀ KỂ CHUYỆN ( T1)</dc:title>
  <dc:creator>Luong Minh Thanh</dc:creator>
  <cp:lastModifiedBy>Admin</cp:lastModifiedBy>
  <cp:revision>125</cp:revision>
  <dcterms:created xsi:type="dcterms:W3CDTF">2020-02-24T09:34:38Z</dcterms:created>
  <dcterms:modified xsi:type="dcterms:W3CDTF">2021-10-25T01:38:10Z</dcterms:modified>
</cp:coreProperties>
</file>