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7"/>
  </p:notesMasterIdLst>
  <p:sldIdLst>
    <p:sldId id="340" r:id="rId2"/>
    <p:sldId id="374" r:id="rId3"/>
    <p:sldId id="427" r:id="rId4"/>
    <p:sldId id="437" r:id="rId5"/>
    <p:sldId id="364" r:id="rId6"/>
    <p:sldId id="453" r:id="rId7"/>
    <p:sldId id="401" r:id="rId8"/>
    <p:sldId id="366" r:id="rId9"/>
    <p:sldId id="365" r:id="rId10"/>
    <p:sldId id="449" r:id="rId11"/>
    <p:sldId id="450" r:id="rId12"/>
    <p:sldId id="367" r:id="rId13"/>
    <p:sldId id="369" r:id="rId14"/>
    <p:sldId id="370" r:id="rId15"/>
    <p:sldId id="451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CC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>
      <p:cViewPr varScale="1">
        <p:scale>
          <a:sx n="72" d="100"/>
          <a:sy n="72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9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7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11/8/2021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6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3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6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7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2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5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36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5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2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3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wmf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" y="0"/>
            <a:ext cx="12173816" cy="6825277"/>
          </a:xfrm>
          <a:prstGeom prst="rect">
            <a:avLst/>
          </a:prstGeom>
        </p:spPr>
      </p:pic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962526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72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59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1715786" y="1452604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4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ĐỨC GIANG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3284039" y="4305628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34: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am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ăm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5">
            <a:lum bright="6000" contrast="30000"/>
          </a:blip>
          <a:srcRect/>
          <a:stretch>
            <a:fillRect/>
          </a:stretch>
        </p:blipFill>
        <p:spPr bwMode="auto">
          <a:xfrm>
            <a:off x="8447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377215" y="3240333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721428" y="-2688772"/>
            <a:ext cx="6781800" cy="121593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6" y="0"/>
            <a:ext cx="1719944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-381000"/>
            <a:ext cx="11582400" cy="66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590799" cy="8920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8715" y="482098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Môi trường sống của loài vật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 descr="C:\Users\Admin\Desktop\2020-2021\TV1.1 bai 31-40 (FB Chip Fangora) ẢNH\TV 34 - 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r="-2724"/>
          <a:stretch/>
        </p:blipFill>
        <p:spPr bwMode="auto">
          <a:xfrm>
            <a:off x="533400" y="1066800"/>
            <a:ext cx="11506200" cy="579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716089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4562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4081824" y="1711598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 dirty="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 dirty="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4184650" y="2713039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TÌM MẸ!</a:t>
            </a: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275013" y="4919664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8128000" y="3886201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altLang="en-US" sz="800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3365500" y="5854701"/>
            <a:ext cx="2501900" cy="5847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chăm chỉ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162 L 0.21458 0.00162 C 0.3108 0.00162 0.42929 -0.00093 0.42929 -0.00301 L 0.42929 -0.00741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5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82" y="4856857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4766305" y="4618037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2717801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1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1308101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847988" y="2273189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2182170" y="1997766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3507" y="354026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9207500" y="3594101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altLang="en-US" sz="600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4588736" y="939801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2061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số tám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4711700" y="3457288"/>
            <a:ext cx="2082800" cy="584775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chăm chỉ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8382000" y="2455088"/>
            <a:ext cx="2044700" cy="584775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quả trám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6134101" y="5743786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alt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3947408" y="5888874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altLang="en-US" sz="3200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tằm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2247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8521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5675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38100" y="-8021"/>
            <a:ext cx="121539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1943100" y="44707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15 -0.05093 L -0.23529 -0.05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51 -0.03726 L -0.24192 -0.042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5833 2.22222E-6 C 0.08425 2.22222E-6 0.1168 -0.02662 0.1168 -0.04769 L 0.1168 -0.09468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74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08229 -0.05649 C 0.09987 -0.06968 0.12591 -0.07385 0.15273 -0.07385 C 0.18385 -0.07385 0.20872 -0.06968 0.22604 -0.05649 L 0.30976 3.7037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7732 L 0.08542 -0.05949 C 0.10365 -0.05556 0.13034 -0.05347 0.1586 -0.05347 C 0.19063 -0.05347 0.21628 -0.05556 0.23412 -0.05949 L 0.32084 -0.07732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15807 1.11111E-6 C 0.22852 1.11111E-6 0.31602 -0.0463 0.31602 -0.08333 L 0.31602 -0.16644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83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07 0.04004 L -0.22994 0.04004 C -0.26315 0.04004 -0.30299 0.01689 -0.30299 -0.00162 L -0.30299 -0.04306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-416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03264 L -0.05951 -0.03264 C -0.09284 -0.03264 -0.13372 -0.05856 -0.13372 -0.07893 L -0.13372 -0.12477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1508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5334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gray">
          <a:xfrm>
            <a:off x="1752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CẢM ƠN </a:t>
            </a:r>
            <a:r>
              <a:rPr lang="en-US" sz="5400" b="1" kern="10" smtClean="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PHỤ HUYNH</a:t>
            </a:r>
            <a:endParaRPr lang="vi-VN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vi-VN" sz="5400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VÀ CÁC EM HỌC SINH</a:t>
            </a:r>
            <a:endParaRPr lang="en-US" sz="5400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512" name="WordArt 8"/>
          <p:cNvSpPr>
            <a:spLocks noChangeArrowheads="1" noChangeShapeType="1" noTextEdit="1"/>
          </p:cNvSpPr>
          <p:nvPr/>
        </p:nvSpPr>
        <p:spPr bwMode="auto">
          <a:xfrm rot="494338">
            <a:off x="9039226" y="5562601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C40091"/>
                </a:solidFill>
                <a:latin typeface="VNI-Brush"/>
              </a:rPr>
              <a:t>The end</a:t>
            </a:r>
          </a:p>
        </p:txBody>
      </p:sp>
      <p:pic>
        <p:nvPicPr>
          <p:cNvPr id="21513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800601"/>
            <a:ext cx="19812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200400"/>
            <a:ext cx="13144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1"/>
            <a:ext cx="23622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9144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gman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76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gman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121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7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3317876" y="457201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2688" y="341313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35914" y="1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277226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4154488" y="2170114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790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40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r="12351"/>
          <a:stretch/>
        </p:blipFill>
        <p:spPr bwMode="auto">
          <a:xfrm>
            <a:off x="1295400" y="8709"/>
            <a:ext cx="9782355" cy="69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12395"/>
          <a:stretch/>
        </p:blipFill>
        <p:spPr bwMode="auto">
          <a:xfrm>
            <a:off x="1529256" y="0"/>
            <a:ext cx="9367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165017" y="140607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ng Bống Bang Bang Remix Nhạc Thiếu Nhi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" y="0"/>
            <a:ext cx="12188238" cy="68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7" y="0"/>
            <a:ext cx="1222295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5486400"/>
            <a:ext cx="11658600" cy="1611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Mùa hè, ve râm ran, sen nở thắm. Lũ trẻ nô đùa trên thảm cỏ ven hồ.</a:t>
            </a:r>
            <a:endParaRPr lang="en-US" sz="4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4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02152"/>
            <a:ext cx="2057400" cy="736049"/>
          </a:xfrm>
          <a:prstGeom prst="rect">
            <a:avLst/>
          </a:prstGeom>
        </p:spPr>
      </p:pic>
      <p:pic>
        <p:nvPicPr>
          <p:cNvPr id="13" name="Picture 12" descr="C:\Users\Admin\Desktop\2020-2021\TV1.1 bai 31-40 (FB Chip Fangora) ẢNH\TV 34 - 2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r="4712" b="60150"/>
          <a:stretch/>
        </p:blipFill>
        <p:spPr bwMode="auto">
          <a:xfrm>
            <a:off x="0" y="-83820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Mùa hè, ve râm ran, sen nở thắ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6089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2758013"/>
            <a:ext cx="1124276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Mùa hè, ve râm ran, sen nở thắm. Lũ trẻ nô đùa trên thảm cỏ ven hồ.</a:t>
            </a:r>
          </a:p>
          <a:p>
            <a:pPr>
              <a:lnSpc>
                <a:spcPct val="150000"/>
              </a:lnSpc>
            </a:pPr>
            <a:endParaRPr lang="en-US" sz="72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03"/>
            <a:ext cx="2286001" cy="8178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5800" y="1409448"/>
            <a:ext cx="512781" cy="5253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36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779168" y="1559744"/>
            <a:ext cx="173832" cy="7482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895242" y="1618359"/>
            <a:ext cx="163158" cy="7103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24800" y="3810000"/>
            <a:ext cx="152400" cy="7208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48400" y="2676526"/>
            <a:ext cx="228600" cy="7665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204421" y="3712337"/>
            <a:ext cx="147021" cy="7665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934891" y="2391826"/>
            <a:ext cx="512781" cy="5253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70647" y="2755701"/>
            <a:ext cx="1124276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Mùa hè, ve </a:t>
            </a:r>
            <a:r>
              <a:rPr lang="en-US" sz="7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7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ran, sen nở </a:t>
            </a:r>
            <a:r>
              <a:rPr lang="en-US" sz="7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7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Lũ trẻ nô đùa trên </a:t>
            </a:r>
            <a:r>
              <a:rPr lang="en-US" sz="7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7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cỏ ven hồ.</a:t>
            </a:r>
          </a:p>
          <a:p>
            <a:pPr>
              <a:lnSpc>
                <a:spcPct val="150000"/>
              </a:lnSpc>
            </a:pPr>
            <a:endParaRPr lang="en-US" sz="72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1912</TotalTime>
  <Words>148</Words>
  <Application>Microsoft Office PowerPoint</Application>
  <PresentationFormat>Widescreen</PresentationFormat>
  <Paragraphs>33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Verdana</vt:lpstr>
      <vt:lpstr>VnBangkok</vt:lpstr>
      <vt:lpstr>VNbritannic</vt:lpstr>
      <vt:lpstr>VNI-Brush</vt:lpstr>
      <vt:lpstr>VNI-Times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user</cp:lastModifiedBy>
  <cp:revision>256</cp:revision>
  <dcterms:created xsi:type="dcterms:W3CDTF">2015-08-18T18:26:56Z</dcterms:created>
  <dcterms:modified xsi:type="dcterms:W3CDTF">2021-11-08T06:54:48Z</dcterms:modified>
</cp:coreProperties>
</file>