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24"/>
  </p:notesMasterIdLst>
  <p:sldIdLst>
    <p:sldId id="340" r:id="rId2"/>
    <p:sldId id="342" r:id="rId3"/>
    <p:sldId id="442" r:id="rId4"/>
    <p:sldId id="443" r:id="rId5"/>
    <p:sldId id="444" r:id="rId6"/>
    <p:sldId id="447" r:id="rId7"/>
    <p:sldId id="446" r:id="rId8"/>
    <p:sldId id="441" r:id="rId9"/>
    <p:sldId id="359" r:id="rId10"/>
    <p:sldId id="362" r:id="rId11"/>
    <p:sldId id="391" r:id="rId12"/>
    <p:sldId id="392" r:id="rId13"/>
    <p:sldId id="388" r:id="rId14"/>
    <p:sldId id="448" r:id="rId15"/>
    <p:sldId id="364" r:id="rId16"/>
    <p:sldId id="453" r:id="rId17"/>
    <p:sldId id="403" r:id="rId18"/>
    <p:sldId id="427" r:id="rId19"/>
    <p:sldId id="409" r:id="rId20"/>
    <p:sldId id="411" r:id="rId21"/>
    <p:sldId id="452" r:id="rId22"/>
    <p:sldId id="451" r:id="rId2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FF"/>
    <a:srgbClr val="0000CC"/>
    <a:srgbClr val="49B756"/>
    <a:srgbClr val="38AA4E"/>
    <a:srgbClr val="FFCCCC"/>
    <a:srgbClr val="FF99CC"/>
    <a:srgbClr val="660033"/>
    <a:srgbClr val="000066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660"/>
  </p:normalViewPr>
  <p:slideViewPr>
    <p:cSldViewPr>
      <p:cViewPr varScale="1">
        <p:scale>
          <a:sx n="74" d="100"/>
          <a:sy n="74" d="100"/>
        </p:scale>
        <p:origin x="582" y="54"/>
      </p:cViewPr>
      <p:guideLst>
        <p:guide orient="horz" pos="2160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E5A720D-178F-4880-BFF4-68C03B17C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446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E664A-DFB7-4E1B-B3DF-AEAF044FE6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694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36340-CD10-434A-AD8A-A36531D595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82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F6EACB-9893-46C3-A996-4767F4393CF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74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11/8/2021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03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22B3FE-8C9B-4A29-842F-4D798D8C941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265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4DB6FC-8B5A-49E2-BB71-B165F1F8ED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932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E830-E516-4A42-B078-2187DAF768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862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BBACD2-43A0-429D-8F9E-73619BEC42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70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D97154-3812-44BC-947E-341FA29205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123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4CFEA0-B269-4F90-9BE8-A22FC82A3B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555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0D20ED-B10B-40D0-B3E0-E4A117FDA8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36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A59279-A010-47EC-B208-17A0C2B167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53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0E664A-DFB7-4E1B-B3DF-AEAF044FE6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625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wmf"/><Relationship Id="rId7" Type="http://schemas.openxmlformats.org/officeDocument/2006/relationships/image" Target="../media/image6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wmf"/><Relationship Id="rId10" Type="http://schemas.openxmlformats.org/officeDocument/2006/relationships/image" Target="../media/image9.wmf"/><Relationship Id="rId4" Type="http://schemas.openxmlformats.org/officeDocument/2006/relationships/image" Target="../media/image3.gif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22.gif"/><Relationship Id="rId7" Type="http://schemas.openxmlformats.org/officeDocument/2006/relationships/image" Target="../media/image2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gif"/><Relationship Id="rId9" Type="http://schemas.openxmlformats.org/officeDocument/2006/relationships/image" Target="../media/image2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4" y="0"/>
            <a:ext cx="12173816" cy="6825277"/>
          </a:xfrm>
          <a:prstGeom prst="rect">
            <a:avLst/>
          </a:prstGeom>
        </p:spPr>
      </p:pic>
      <p:pic>
        <p:nvPicPr>
          <p:cNvPr id="3074" name="Picture 4" descr="MCj0435809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4962526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0" descr="Dove-02-jun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72600" y="434497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1" descr="Dove-02-jun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85900" y="228600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4" descr="Firewrk8"/>
          <p:cNvPicPr>
            <a:picLocks noChangeAspect="1" noChangeArrowheads="1"/>
          </p:cNvPicPr>
          <p:nvPr/>
        </p:nvPicPr>
        <p:blipFill>
          <a:blip r:embed="rId5">
            <a:lum bright="6000" contrast="30000"/>
          </a:blip>
          <a:srcRect/>
          <a:stretch>
            <a:fillRect/>
          </a:stretch>
        </p:blipFill>
        <p:spPr bwMode="auto">
          <a:xfrm>
            <a:off x="1715786" y="1452604"/>
            <a:ext cx="19050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5" descr="Dove-02-jun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44220" y="2023656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WordArt 9"/>
          <p:cNvSpPr>
            <a:spLocks noChangeArrowheads="1" noChangeShapeType="1" noTextEdit="1"/>
          </p:cNvSpPr>
          <p:nvPr/>
        </p:nvSpPr>
        <p:spPr bwMode="auto">
          <a:xfrm>
            <a:off x="3033879" y="956445"/>
            <a:ext cx="6033920" cy="423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</a:t>
            </a:r>
            <a:r>
              <a:rPr lang="vi-VN" sz="3600" b="1" kern="1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 </a:t>
            </a:r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ĐỨC GIANG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80" name="WordArt 11"/>
          <p:cNvSpPr>
            <a:spLocks noChangeArrowheads="1" noChangeShapeType="1" noTextEdit="1"/>
          </p:cNvSpPr>
          <p:nvPr/>
        </p:nvSpPr>
        <p:spPr bwMode="auto">
          <a:xfrm>
            <a:off x="3284039" y="4305628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34: 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am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ăm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âm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(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1)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081" name="Picture 12" descr="Firewrk8"/>
          <p:cNvPicPr>
            <a:picLocks noChangeAspect="1" noChangeArrowheads="1"/>
          </p:cNvPicPr>
          <p:nvPr/>
        </p:nvPicPr>
        <p:blipFill>
          <a:blip r:embed="rId5">
            <a:lum bright="6000" contrast="30000"/>
          </a:blip>
          <a:srcRect/>
          <a:stretch>
            <a:fillRect/>
          </a:stretch>
        </p:blipFill>
        <p:spPr bwMode="auto">
          <a:xfrm>
            <a:off x="8447213" y="5045976"/>
            <a:ext cx="1905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WordArt 15"/>
          <p:cNvSpPr>
            <a:spLocks noChangeArrowheads="1" noChangeShapeType="1" noTextEdit="1"/>
          </p:cNvSpPr>
          <p:nvPr/>
        </p:nvSpPr>
        <p:spPr bwMode="auto">
          <a:xfrm>
            <a:off x="3377215" y="3240333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194798" y="1769959"/>
            <a:ext cx="1739403" cy="1005761"/>
            <a:chOff x="5225" y="9335"/>
            <a:chExt cx="2520" cy="1750"/>
          </a:xfrm>
        </p:grpSpPr>
        <p:sp>
          <p:nvSpPr>
            <p:cNvPr id="1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6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3085" name="Picture 26" descr="cosmoS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25" descr="BOOK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4" descr="BOOK1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3" descr="QUILLPEN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9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9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9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1" name="WordArt 9"/>
          <p:cNvSpPr>
            <a:spLocks noChangeArrowheads="1" noChangeShapeType="1" noTextEdit="1"/>
          </p:cNvSpPr>
          <p:nvPr/>
        </p:nvSpPr>
        <p:spPr bwMode="auto">
          <a:xfrm>
            <a:off x="2508957" y="290126"/>
            <a:ext cx="70104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 &amp; ĐT QUẬN LONG BIÊN</a:t>
            </a:r>
          </a:p>
        </p:txBody>
      </p:sp>
    </p:spTree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91707" y="5181600"/>
            <a:ext cx="4437184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quả cam</a:t>
            </a:r>
            <a:endParaRPr lang="en-US" sz="80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04800"/>
            <a:ext cx="86868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6858000" y="6400800"/>
            <a:ext cx="129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059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0" y="5334000"/>
            <a:ext cx="3707159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tăm tre</a:t>
            </a:r>
            <a:endParaRPr lang="en-US" sz="72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074" name="Picture 2" descr="C:\Users\Admin\Desktop\BÀI 34- TUAN 7- TV\tăm tre rõ né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40" y="76200"/>
            <a:ext cx="1022226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5257800" y="6477000"/>
            <a:ext cx="129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32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19600" y="5410200"/>
            <a:ext cx="39243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củ sâm</a:t>
            </a:r>
            <a:endParaRPr lang="en-US" sz="72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098" name="Picture 2" descr="C:\Users\Admin\Desktop\BÀI 34- TUAN 7- TV\củ sâm t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0" r="29317"/>
          <a:stretch/>
        </p:blipFill>
        <p:spPr bwMode="auto">
          <a:xfrm>
            <a:off x="1143000" y="152400"/>
            <a:ext cx="9761220" cy="564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6705600" y="6553200"/>
            <a:ext cx="129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12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535784" y="4354755"/>
            <a:ext cx="3654356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củ sâm</a:t>
            </a:r>
            <a:endParaRPr lang="en-US" sz="66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9666" y="4354755"/>
            <a:ext cx="3654356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quả cam</a:t>
            </a:r>
            <a:endParaRPr lang="en-US" sz="66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19680" y="4366110"/>
            <a:ext cx="3654356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tăm tre</a:t>
            </a:r>
            <a:endParaRPr lang="en-US" sz="66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528044"/>
            <a:ext cx="3968891" cy="3751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C:\Users\Admin\Desktop\BÀI 34- TUAN 7- TV\tăm tre rõ né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291" y="828596"/>
            <a:ext cx="4147956" cy="352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\Desktop\BÀI 34- TUAN 7- TV\củ sâm t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0" r="29317"/>
          <a:stretch/>
        </p:blipFill>
        <p:spPr bwMode="auto">
          <a:xfrm>
            <a:off x="8535784" y="828596"/>
            <a:ext cx="3505200" cy="337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72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21428" y="-2688772"/>
            <a:ext cx="6781800" cy="121593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656" y="0"/>
            <a:ext cx="1719944" cy="5334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44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suongdongl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2165017" y="140607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latin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4"/>
                <a:srcRect/>
                <a:stretch>
                  <a:fillRect/>
                </a:stretch>
              </a:blipFill>
              <a:latin typeface="Ariston"/>
            </a:endParaRPr>
          </a:p>
        </p:txBody>
      </p:sp>
      <p:pic>
        <p:nvPicPr>
          <p:cNvPr id="18436" name="Picture 6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2057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6248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0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0" y="762001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07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ống Bống Bang Bang Remix Nhạc Thiếu Nhi Cho B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1" y="0"/>
            <a:ext cx="12188238" cy="685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0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xmlns="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649"/>
            <a:ext cx="11963400" cy="638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xmlns="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2838" y="1501676"/>
            <a:ext cx="6500008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7069" y="1812667"/>
            <a:ext cx="5943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6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6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66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4219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Terminator 4"/>
          <p:cNvSpPr/>
          <p:nvPr/>
        </p:nvSpPr>
        <p:spPr>
          <a:xfrm>
            <a:off x="1790698" y="45765"/>
            <a:ext cx="1143000" cy="507670"/>
          </a:xfrm>
          <a:prstGeom prst="flowChartTerminato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540326" y="45765"/>
            <a:ext cx="533400" cy="5076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4" r="12351"/>
          <a:stretch/>
        </p:blipFill>
        <p:spPr bwMode="auto">
          <a:xfrm>
            <a:off x="1295400" y="8709"/>
            <a:ext cx="9782355" cy="690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27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71970" y="-2509631"/>
            <a:ext cx="6848061" cy="118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3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14"/>
            <a:ext cx="12192000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810000" y="2895600"/>
            <a:ext cx="74676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ÔN </a:t>
            </a:r>
            <a:r>
              <a:rPr lang="en-US" sz="5400" b="1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VÀ KHỞI ĐỘNG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480854" y="-2705100"/>
            <a:ext cx="7086600" cy="123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4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820216" y="-2818584"/>
            <a:ext cx="6838950" cy="1251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5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1508" name="Picture 4" descr="bfn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4"/>
            <a:ext cx="12192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53340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53340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WordArt 7"/>
          <p:cNvSpPr>
            <a:spLocks noChangeArrowheads="1" noChangeShapeType="1" noTextEdit="1"/>
          </p:cNvSpPr>
          <p:nvPr/>
        </p:nvSpPr>
        <p:spPr bwMode="gray">
          <a:xfrm>
            <a:off x="1752600" y="1219200"/>
            <a:ext cx="8458200" cy="2667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5400" b="1" kern="10">
                <a:ln w="3175">
                  <a:solidFill>
                    <a:srgbClr val="CC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CẢM ƠN </a:t>
            </a:r>
            <a:r>
              <a:rPr lang="en-US" sz="5400" b="1" kern="10" smtClean="0">
                <a:ln w="3175">
                  <a:solidFill>
                    <a:srgbClr val="CC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PHỤ HUYNH</a:t>
            </a:r>
            <a:endParaRPr lang="vi-VN" sz="5400" b="1" kern="10">
              <a:ln w="3175">
                <a:solidFill>
                  <a:srgbClr val="CC009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</a:gradFill>
              <a:effectLst>
                <a:outerShdw dist="107763" dir="2700000" algn="ctr" rotWithShape="0">
                  <a:srgbClr val="000000">
                    <a:alpha val="5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vi-VN" sz="5400" b="1" kern="10">
                <a:ln w="3175">
                  <a:solidFill>
                    <a:srgbClr val="CC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VÀ CÁC EM HỌC SINH</a:t>
            </a:r>
            <a:endParaRPr lang="en-US" sz="5400" b="1" kern="10">
              <a:ln w="3175">
                <a:solidFill>
                  <a:srgbClr val="CC009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</a:gradFill>
              <a:effectLst>
                <a:outerShdw dist="107763" dir="2700000" algn="ctr" rotWithShape="0">
                  <a:srgbClr val="000000">
                    <a:alpha val="5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512" name="WordArt 8"/>
          <p:cNvSpPr>
            <a:spLocks noChangeArrowheads="1" noChangeShapeType="1" noTextEdit="1"/>
          </p:cNvSpPr>
          <p:nvPr/>
        </p:nvSpPr>
        <p:spPr bwMode="auto">
          <a:xfrm rot="494338">
            <a:off x="9039226" y="5562601"/>
            <a:ext cx="1476375" cy="14144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C40091"/>
                </a:solidFill>
                <a:latin typeface="VNI-Brush"/>
              </a:rPr>
              <a:t>The end</a:t>
            </a:r>
          </a:p>
        </p:txBody>
      </p:sp>
      <p:pic>
        <p:nvPicPr>
          <p:cNvPr id="21513" name="Picture 9" descr="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800601"/>
            <a:ext cx="19812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81200"/>
            <a:ext cx="13144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19200"/>
            <a:ext cx="13144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550" y="3200400"/>
            <a:ext cx="13144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81401"/>
            <a:ext cx="236220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09600"/>
            <a:ext cx="9144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 descr="gman0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267200"/>
            <a:ext cx="762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 descr="gman0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86200"/>
            <a:ext cx="1219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175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0" y="-201931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345347" y="2065019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ECB32C92-7DDE-4979-AB3A-808B65CBF3F1}"/>
              </a:ext>
            </a:extLst>
          </p:cNvPr>
          <p:cNvSpPr/>
          <p:nvPr/>
        </p:nvSpPr>
        <p:spPr>
          <a:xfrm>
            <a:off x="2501424" y="883919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CABDF488-8BEB-4D77-A429-CFB91F278DD1}"/>
              </a:ext>
            </a:extLst>
          </p:cNvPr>
          <p:cNvSpPr/>
          <p:nvPr/>
        </p:nvSpPr>
        <p:spPr>
          <a:xfrm>
            <a:off x="6813578" y="3246119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199C24C2-6B91-4322-BDB4-819FF0CB9BE4}"/>
              </a:ext>
            </a:extLst>
          </p:cNvPr>
          <p:cNvSpPr/>
          <p:nvPr/>
        </p:nvSpPr>
        <p:spPr>
          <a:xfrm>
            <a:off x="4657501" y="2065019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8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11" y="4317591"/>
            <a:ext cx="2367522" cy="23675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954" y="-203690"/>
            <a:ext cx="2262689" cy="22626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219" y="1428750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642482" y="3210901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khen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106" y="4317591"/>
            <a:ext cx="2367522" cy="236752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4485692" y="3210901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</a:t>
            </a:r>
            <a:r>
              <a:rPr lang="en-US" sz="5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á</a:t>
            </a:r>
            <a:r>
              <a:rPr lang="en-US" sz="5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sen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401" y="4317591"/>
            <a:ext cx="2367522" cy="236752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8049119" y="319369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đèn pin</a:t>
            </a:r>
            <a:endParaRPr lang="en-US" sz="5400" b="1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696" y="4317591"/>
            <a:ext cx="2367522" cy="2367522"/>
          </a:xfrm>
          <a:prstGeom prst="rect">
            <a:avLst/>
          </a:prstGeom>
        </p:spPr>
      </p:pic>
      <p:sp>
        <p:nvSpPr>
          <p:cNvPr id="14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6827150" y="438224"/>
            <a:ext cx="3670711" cy="781013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61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6 L 0.08229 -0.03774 C 0.09948 -0.04653 0.12513 -0.0507 0.15234 -0.0507 C 0.18307 -0.0507 0.20768 -0.04653 0.22487 -0.03774 L 0.30729 3.7037E-6 " pathEditMode="relative" rAng="0" ptsTypes="AAAAA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5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849 0.01019 L 0.43554 -0.02592 C 0.44948 -0.03426 0.47044 -0.03842 0.49244 -0.03842 C 0.51744 -0.03842 0.5375 -0.03426 0.55143 -0.02592 L 0.61849 0.01019 " pathEditMode="relative" rAng="0" ptsTypes="AAAAA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43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11" y="4317591"/>
            <a:ext cx="2367522" cy="23675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954" y="-203690"/>
            <a:ext cx="2262689" cy="22626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219" y="1428750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642482" y="3210901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5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ến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106" y="4317591"/>
            <a:ext cx="2367522" cy="236752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4485692" y="3210901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5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lên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401" y="4317591"/>
            <a:ext cx="2367522" cy="236752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8049119" y="319369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5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ến</a:t>
            </a:r>
            <a:endParaRPr lang="en-US" sz="5400" b="1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696" y="4317591"/>
            <a:ext cx="2367522" cy="2367522"/>
          </a:xfrm>
          <a:prstGeom prst="rect">
            <a:avLst/>
          </a:prstGeom>
        </p:spPr>
      </p:pic>
      <p:sp>
        <p:nvSpPr>
          <p:cNvPr id="13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6827150" y="438224"/>
            <a:ext cx="3670711" cy="781013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40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6 L 0.08229 -0.03774 C 0.09948 -0.04653 0.12513 -0.0507 0.15234 -0.0507 C 0.18307 -0.0507 0.20768 -0.04653 0.22487 -0.03774 L 0.30729 3.7037E-6 " pathEditMode="relative" rAng="0" ptsTypes="AAAAA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5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849 0.01019 L 0.43554 -0.02592 C 0.44948 -0.03426 0.47044 -0.03842 0.49244 -0.03842 C 0.51744 -0.03842 0.5375 -0.03426 0.55143 -0.02592 L 0.61849 0.01019 " pathEditMode="relative" rAng="0" ptsTypes="AAAAA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43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11" y="4317591"/>
            <a:ext cx="2367522" cy="23675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954" y="-203690"/>
            <a:ext cx="2262689" cy="2262689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6827150" y="438224"/>
            <a:ext cx="3670711" cy="781013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219" y="1428750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642482" y="3210901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</a:t>
            </a:r>
            <a:r>
              <a:rPr lang="en-US" sz="5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in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106" y="4317591"/>
            <a:ext cx="2367522" cy="236752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4485692" y="3210901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5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ún</a:t>
            </a:r>
            <a:r>
              <a:rPr lang="en-US" sz="5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bò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401" y="4317591"/>
            <a:ext cx="2367522" cy="236752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8049119" y="3193693"/>
            <a:ext cx="3457081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5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on </a:t>
            </a:r>
            <a:r>
              <a:rPr lang="en-US" sz="5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giun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696" y="4317591"/>
            <a:ext cx="2367522" cy="236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6 L 0.08229 -0.03774 C 0.09948 -0.04653 0.12513 -0.0507 0.15234 -0.0507 C 0.18307 -0.0507 0.20768 -0.04653 0.22487 -0.03774 L 0.30729 3.7037E-6 " pathEditMode="relative" rAng="0" ptsTypes="AAAAA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5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849 0.01019 L 0.43554 -0.02592 C 0.44948 -0.03426 0.47044 -0.03842 0.49244 -0.03842 C 0.51744 -0.03842 0.5375 -0.03426 0.55143 -0.02592 L 0.61849 0.01019 " pathEditMode="relative" rAng="0" ptsTypes="AAAAA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91835" y="1144495"/>
            <a:ext cx="2008799" cy="2258135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smtClean="0">
                <a:latin typeface="Arial-SGK-TV" pitchFamily="2" charset="0"/>
                <a:cs typeface="Arial-SGK-TV" pitchFamily="2" charset="0"/>
              </a:rPr>
              <a:t>Hoàn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-SGK-TV" pitchFamily="2" charset="0"/>
                <a:cs typeface="Arial-SGK-TV" pitchFamily="2" charset="0"/>
              </a:rPr>
              <a:t>thành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Vụ</a:t>
            </a:r>
            <a:endParaRPr lang="en-US" sz="4400" b="1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-SGK-TV" pitchFamily="2" charset="0"/>
                <a:cs typeface="Arial-SGK-TV" pitchFamily="2" charset="0"/>
              </a:rPr>
              <a:t>Nhiệm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51" y="4122295"/>
            <a:ext cx="1952476" cy="196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3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19 0.00208 L 0.05364 -0.03287 L 0.1569 0.04792 L 0.24297 -0.02199 L 0.33763 0.11366 L 0.43229 0.03912 L 0.54674 0.10046 L 0.61927 0.00417 L 0.71028 -0.04167 L 0.67213 -0.18588 L 0.60573 -0.35417 L 0.52942 -0.50717 L 0.65481 -0.57708 L 0.65481 -0.57685 " pathEditMode="relative" rAng="0" ptsTypes="AAAAAAAAAAAAAA">
                                      <p:cBhvr>
                                        <p:cTn id="5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17" y="-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6390" name="Rectangle 3"/>
          <p:cNvSpPr>
            <a:spLocks noChangeArrowheads="1"/>
          </p:cNvSpPr>
          <p:nvPr/>
        </p:nvSpPr>
        <p:spPr bwMode="auto">
          <a:xfrm>
            <a:off x="4953000" y="3412223"/>
            <a:ext cx="1847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/>
            </a:r>
            <a:br>
              <a:rPr lang="en-US" altLang="en-US">
                <a:latin typeface="Arial" panose="020B0604020202020204" pitchFamily="34" charset="0"/>
              </a:rPr>
            </a:b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6392" name="TextBox 5"/>
          <p:cNvSpPr txBox="1">
            <a:spLocks noChangeArrowheads="1"/>
          </p:cNvSpPr>
          <p:nvPr/>
        </p:nvSpPr>
        <p:spPr bwMode="auto">
          <a:xfrm>
            <a:off x="31376" y="6175205"/>
            <a:ext cx="12877800" cy="40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650"/>
              </a:lnSpc>
            </a:pPr>
            <a:r>
              <a:rPr lang="en-US" altLang="en-US" sz="5200">
                <a:latin typeface="Arial-SGK-TV" pitchFamily="2" charset="0"/>
                <a:cs typeface="Arial-SGK-TV" pitchFamily="2" charset="0"/>
              </a:rPr>
              <a:t>Nhện ng</a:t>
            </a:r>
            <a:r>
              <a:rPr lang="en-US" altLang="en-US" sz="52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ắm</a:t>
            </a:r>
            <a:r>
              <a:rPr lang="en-US" altLang="en-US" sz="5200">
                <a:latin typeface="Arial-SGK-TV" pitchFamily="2" charset="0"/>
                <a:cs typeface="Arial-SGK-TV" pitchFamily="2" charset="0"/>
              </a:rPr>
              <a:t> nghía t</a:t>
            </a:r>
            <a:r>
              <a:rPr lang="en-US" altLang="en-US" sz="52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ấm</a:t>
            </a:r>
            <a:r>
              <a:rPr lang="en-US" altLang="en-US" sz="5200">
                <a:latin typeface="Arial-SGK-TV" pitchFamily="2" charset="0"/>
                <a:cs typeface="Arial-SGK-TV" pitchFamily="2" charset="0"/>
              </a:rPr>
              <a:t> lưới vừa l</a:t>
            </a:r>
            <a:r>
              <a:rPr lang="en-US" altLang="en-US" sz="52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àm</a:t>
            </a:r>
            <a:r>
              <a:rPr lang="en-US" altLang="en-US" sz="5200">
                <a:latin typeface="Arial-SGK-TV" pitchFamily="2" charset="0"/>
                <a:cs typeface="Arial-SGK-TV" pitchFamily="2" charset="0"/>
              </a:rPr>
              <a:t> xong.</a:t>
            </a:r>
          </a:p>
        </p:txBody>
      </p:sp>
      <p:pic>
        <p:nvPicPr>
          <p:cNvPr id="2" name="Picture 9" descr="C:\Users\Administrator\Desktop\2020-2021\TAILIEU\TV1.1 bai 31-40 (FB Chip Fangora)-20200808T154132Z-001\TV1.1 bai 31-40 (FB Chip Fangora)\TV 34 -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0" b="70126"/>
          <a:stretch>
            <a:fillRect/>
          </a:stretch>
        </p:blipFill>
        <p:spPr bwMode="auto">
          <a:xfrm>
            <a:off x="0" y="0"/>
            <a:ext cx="12192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31376" y="6165929"/>
            <a:ext cx="12877800" cy="40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650"/>
              </a:lnSpc>
            </a:pPr>
            <a:r>
              <a:rPr lang="en-US" altLang="en-US" sz="5200">
                <a:latin typeface="Arial-SGK-TV" pitchFamily="2" charset="0"/>
                <a:cs typeface="Arial-SGK-TV" pitchFamily="2" charset="0"/>
              </a:rPr>
              <a:t>Nhện ngắm nghía tấm lưới vừa làm xong.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676400" y="5780089"/>
            <a:ext cx="152400" cy="7934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334000" y="5734411"/>
            <a:ext cx="152400" cy="7934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924800" y="5759672"/>
            <a:ext cx="152400" cy="7934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923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48787" y="-633042"/>
            <a:ext cx="9677399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7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    </a:t>
            </a:r>
            <a:r>
              <a:rPr lang="en-US" sz="7000" b="1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ă</a:t>
            </a:r>
            <a:r>
              <a:rPr lang="en-US" sz="7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   </a:t>
            </a:r>
            <a:r>
              <a:rPr lang="en-US" sz="7000" b="1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â</a:t>
            </a:r>
            <a:r>
              <a:rPr lang="en-US" sz="7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   </a:t>
            </a:r>
            <a:endParaRPr lang="en-US" sz="7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07128" y="-627182"/>
            <a:ext cx="9677399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am    ăm   </a:t>
            </a:r>
            <a:r>
              <a:rPr lang="en-US" sz="7200" b="1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</a:t>
            </a:r>
            <a:r>
              <a:rPr lang="en-US" sz="7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   </a:t>
            </a:r>
            <a:endParaRPr lang="en-US" sz="7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226E5D-495D-482B-AAA9-5C045E47D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56"/>
            <a:ext cx="1587137" cy="6163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87527" y="1513114"/>
            <a:ext cx="2447585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l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</a:t>
            </a:r>
            <a:endParaRPr lang="en-US" sz="7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35112" y="1513114"/>
            <a:ext cx="2280781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am</a:t>
            </a:r>
          </a:p>
        </p:txBody>
      </p:sp>
      <p:sp>
        <p:nvSpPr>
          <p:cNvPr id="9" name="Rectangle 8"/>
          <p:cNvSpPr/>
          <p:nvPr/>
        </p:nvSpPr>
        <p:spPr>
          <a:xfrm>
            <a:off x="4734077" y="2808514"/>
            <a:ext cx="3300049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l</a:t>
            </a:r>
            <a:r>
              <a:rPr lang="en-US" sz="7000" b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àm</a:t>
            </a:r>
            <a:endParaRPr lang="en-US" sz="70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00052" y="4296507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cam   </a:t>
            </a:r>
            <a:endParaRPr lang="en-US" sz="66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66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khám</a:t>
            </a:r>
            <a:endParaRPr lang="en-US" sz="66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74786" y="4340050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ẵm</a:t>
            </a:r>
            <a:endParaRPr lang="en-US" sz="66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66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cằm</a:t>
            </a:r>
            <a:endParaRPr lang="en-US" sz="66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02873" y="4296507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đậm</a:t>
            </a:r>
            <a:endParaRPr lang="en-US" sz="66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66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nhẩm</a:t>
            </a:r>
            <a:endParaRPr lang="en-US" sz="66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92834" y="4419600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66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66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66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981200" y="5410200"/>
            <a:ext cx="1143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201091" y="6400800"/>
            <a:ext cx="1143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663612" y="5486400"/>
            <a:ext cx="1143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943600" y="6477000"/>
            <a:ext cx="1143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841527" y="5410200"/>
            <a:ext cx="1143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0083186" y="6400800"/>
            <a:ext cx="1143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589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1911</TotalTime>
  <Words>143</Words>
  <Application>Microsoft Office PowerPoint</Application>
  <PresentationFormat>Widescreen</PresentationFormat>
  <Paragraphs>56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Arial-SGK-TV</vt:lpstr>
      <vt:lpstr>Ariston</vt:lpstr>
      <vt:lpstr>Calibri</vt:lpstr>
      <vt:lpstr>Calibri Light</vt:lpstr>
      <vt:lpstr>Times New Roman</vt:lpstr>
      <vt:lpstr>Verdana</vt:lpstr>
      <vt:lpstr>VnBangkok</vt:lpstr>
      <vt:lpstr>VNbritannic</vt:lpstr>
      <vt:lpstr>VNI-Brush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TỪ VÀ CÂU LỚP 4 MỞ RỘNG VỐN TỪ:  NHÂN HẬU – ĐOÀN KẾT</dc:title>
  <dc:creator>Admin</dc:creator>
  <cp:lastModifiedBy>user</cp:lastModifiedBy>
  <cp:revision>257</cp:revision>
  <dcterms:created xsi:type="dcterms:W3CDTF">2015-08-18T18:26:56Z</dcterms:created>
  <dcterms:modified xsi:type="dcterms:W3CDTF">2021-11-08T06:53:32Z</dcterms:modified>
</cp:coreProperties>
</file>