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notesMasterIdLst>
    <p:notesMasterId r:id="rId17"/>
  </p:notesMasterIdLst>
  <p:sldIdLst>
    <p:sldId id="268" r:id="rId3"/>
    <p:sldId id="275" r:id="rId4"/>
    <p:sldId id="290" r:id="rId5"/>
    <p:sldId id="288" r:id="rId6"/>
    <p:sldId id="289" r:id="rId7"/>
    <p:sldId id="287" r:id="rId8"/>
    <p:sldId id="277" r:id="rId9"/>
    <p:sldId id="278" r:id="rId10"/>
    <p:sldId id="291" r:id="rId11"/>
    <p:sldId id="292" r:id="rId12"/>
    <p:sldId id="293" r:id="rId13"/>
    <p:sldId id="286" r:id="rId14"/>
    <p:sldId id="280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59902-EFC2-470E-8E1E-E0ADD083C62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9CC5-4EEE-49DD-A13C-9359554D9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2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AF2573-EF2B-4AB1-99EA-E647D85F4734}" type="slidenum">
              <a:rPr lang="en-US" b="0" smtClean="0"/>
              <a:pPr eaLnBrk="1" hangingPunct="1"/>
              <a:t>2</a:t>
            </a:fld>
            <a:endParaRPr lang="en-US" b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1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368"/>
            </a:lvl1pPr>
            <a:lvl2pPr marL="451074" indent="0" algn="ctr">
              <a:buNone/>
              <a:defRPr sz="1973"/>
            </a:lvl2pPr>
            <a:lvl3pPr marL="902147" indent="0" algn="ctr">
              <a:buNone/>
              <a:defRPr sz="1776"/>
            </a:lvl3pPr>
            <a:lvl4pPr marL="1353221" indent="0" algn="ctr">
              <a:buNone/>
              <a:defRPr sz="1579"/>
            </a:lvl4pPr>
            <a:lvl5pPr marL="1804294" indent="0" algn="ctr">
              <a:buNone/>
              <a:defRPr sz="1579"/>
            </a:lvl5pPr>
            <a:lvl6pPr marL="2255368" indent="0" algn="ctr">
              <a:buNone/>
              <a:defRPr sz="1579"/>
            </a:lvl6pPr>
            <a:lvl7pPr marL="2706441" indent="0" algn="ctr">
              <a:buNone/>
              <a:defRPr sz="1579"/>
            </a:lvl7pPr>
            <a:lvl8pPr marL="3157515" indent="0" algn="ctr">
              <a:buNone/>
              <a:defRPr sz="1579"/>
            </a:lvl8pPr>
            <a:lvl9pPr marL="3608588" indent="0" algn="ctr">
              <a:buNone/>
              <a:defRPr sz="157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29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11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5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368">
                <a:solidFill>
                  <a:schemeClr val="tx1"/>
                </a:solidFill>
              </a:defRPr>
            </a:lvl1pPr>
            <a:lvl2pPr marL="451074" indent="0">
              <a:buNone/>
              <a:defRPr sz="1973">
                <a:solidFill>
                  <a:schemeClr val="tx1">
                    <a:tint val="75000"/>
                  </a:schemeClr>
                </a:solidFill>
              </a:defRPr>
            </a:lvl2pPr>
            <a:lvl3pPr marL="902147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3pPr>
            <a:lvl4pPr marL="1353221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4pPr>
            <a:lvl5pPr marL="1804294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5pPr>
            <a:lvl6pPr marL="2255368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6pPr>
            <a:lvl7pPr marL="2706441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7pPr>
            <a:lvl8pPr marL="3157515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8pPr>
            <a:lvl9pPr marL="3608588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17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12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368" b="1"/>
            </a:lvl1pPr>
            <a:lvl2pPr marL="451074" indent="0">
              <a:buNone/>
              <a:defRPr sz="1973" b="1"/>
            </a:lvl2pPr>
            <a:lvl3pPr marL="902147" indent="0">
              <a:buNone/>
              <a:defRPr sz="1776" b="1"/>
            </a:lvl3pPr>
            <a:lvl4pPr marL="1353221" indent="0">
              <a:buNone/>
              <a:defRPr sz="1579" b="1"/>
            </a:lvl4pPr>
            <a:lvl5pPr marL="1804294" indent="0">
              <a:buNone/>
              <a:defRPr sz="1579" b="1"/>
            </a:lvl5pPr>
            <a:lvl6pPr marL="2255368" indent="0">
              <a:buNone/>
              <a:defRPr sz="1579" b="1"/>
            </a:lvl6pPr>
            <a:lvl7pPr marL="2706441" indent="0">
              <a:buNone/>
              <a:defRPr sz="1579" b="1"/>
            </a:lvl7pPr>
            <a:lvl8pPr marL="3157515" indent="0">
              <a:buNone/>
              <a:defRPr sz="1579" b="1"/>
            </a:lvl8pPr>
            <a:lvl9pPr marL="3608588" indent="0">
              <a:buNone/>
              <a:defRPr sz="157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368" b="1"/>
            </a:lvl1pPr>
            <a:lvl2pPr marL="451074" indent="0">
              <a:buNone/>
              <a:defRPr sz="1973" b="1"/>
            </a:lvl2pPr>
            <a:lvl3pPr marL="902147" indent="0">
              <a:buNone/>
              <a:defRPr sz="1776" b="1"/>
            </a:lvl3pPr>
            <a:lvl4pPr marL="1353221" indent="0">
              <a:buNone/>
              <a:defRPr sz="1579" b="1"/>
            </a:lvl4pPr>
            <a:lvl5pPr marL="1804294" indent="0">
              <a:buNone/>
              <a:defRPr sz="1579" b="1"/>
            </a:lvl5pPr>
            <a:lvl6pPr marL="2255368" indent="0">
              <a:buNone/>
              <a:defRPr sz="1579" b="1"/>
            </a:lvl6pPr>
            <a:lvl7pPr marL="2706441" indent="0">
              <a:buNone/>
              <a:defRPr sz="1579" b="1"/>
            </a:lvl7pPr>
            <a:lvl8pPr marL="3157515" indent="0">
              <a:buNone/>
              <a:defRPr sz="1579" b="1"/>
            </a:lvl8pPr>
            <a:lvl9pPr marL="3608588" indent="0">
              <a:buNone/>
              <a:defRPr sz="157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684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40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15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1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157"/>
            </a:lvl1pPr>
            <a:lvl2pPr>
              <a:defRPr sz="2762"/>
            </a:lvl2pPr>
            <a:lvl3pPr>
              <a:defRPr sz="2368"/>
            </a:lvl3pPr>
            <a:lvl4pPr>
              <a:defRPr sz="1973"/>
            </a:lvl4pPr>
            <a:lvl5pPr>
              <a:defRPr sz="1973"/>
            </a:lvl5pPr>
            <a:lvl6pPr>
              <a:defRPr sz="1973"/>
            </a:lvl6pPr>
            <a:lvl7pPr>
              <a:defRPr sz="1973"/>
            </a:lvl7pPr>
            <a:lvl8pPr>
              <a:defRPr sz="1973"/>
            </a:lvl8pPr>
            <a:lvl9pPr>
              <a:defRPr sz="197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79"/>
            </a:lvl1pPr>
            <a:lvl2pPr marL="451074" indent="0">
              <a:buNone/>
              <a:defRPr sz="1381"/>
            </a:lvl2pPr>
            <a:lvl3pPr marL="902147" indent="0">
              <a:buNone/>
              <a:defRPr sz="1184"/>
            </a:lvl3pPr>
            <a:lvl4pPr marL="1353221" indent="0">
              <a:buNone/>
              <a:defRPr sz="987"/>
            </a:lvl4pPr>
            <a:lvl5pPr marL="1804294" indent="0">
              <a:buNone/>
              <a:defRPr sz="987"/>
            </a:lvl5pPr>
            <a:lvl6pPr marL="2255368" indent="0">
              <a:buNone/>
              <a:defRPr sz="987"/>
            </a:lvl6pPr>
            <a:lvl7pPr marL="2706441" indent="0">
              <a:buNone/>
              <a:defRPr sz="987"/>
            </a:lvl7pPr>
            <a:lvl8pPr marL="3157515" indent="0">
              <a:buNone/>
              <a:defRPr sz="987"/>
            </a:lvl8pPr>
            <a:lvl9pPr marL="3608588" indent="0">
              <a:buNone/>
              <a:defRPr sz="98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4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1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157"/>
            </a:lvl1pPr>
            <a:lvl2pPr marL="451074" indent="0">
              <a:buNone/>
              <a:defRPr sz="2762"/>
            </a:lvl2pPr>
            <a:lvl3pPr marL="902147" indent="0">
              <a:buNone/>
              <a:defRPr sz="2368"/>
            </a:lvl3pPr>
            <a:lvl4pPr marL="1353221" indent="0">
              <a:buNone/>
              <a:defRPr sz="1973"/>
            </a:lvl4pPr>
            <a:lvl5pPr marL="1804294" indent="0">
              <a:buNone/>
              <a:defRPr sz="1973"/>
            </a:lvl5pPr>
            <a:lvl6pPr marL="2255368" indent="0">
              <a:buNone/>
              <a:defRPr sz="1973"/>
            </a:lvl6pPr>
            <a:lvl7pPr marL="2706441" indent="0">
              <a:buNone/>
              <a:defRPr sz="1973"/>
            </a:lvl7pPr>
            <a:lvl8pPr marL="3157515" indent="0">
              <a:buNone/>
              <a:defRPr sz="1973"/>
            </a:lvl8pPr>
            <a:lvl9pPr marL="3608588" indent="0">
              <a:buNone/>
              <a:defRPr sz="197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79"/>
            </a:lvl1pPr>
            <a:lvl2pPr marL="451074" indent="0">
              <a:buNone/>
              <a:defRPr sz="1381"/>
            </a:lvl2pPr>
            <a:lvl3pPr marL="902147" indent="0">
              <a:buNone/>
              <a:defRPr sz="1184"/>
            </a:lvl3pPr>
            <a:lvl4pPr marL="1353221" indent="0">
              <a:buNone/>
              <a:defRPr sz="987"/>
            </a:lvl4pPr>
            <a:lvl5pPr marL="1804294" indent="0">
              <a:buNone/>
              <a:defRPr sz="987"/>
            </a:lvl5pPr>
            <a:lvl6pPr marL="2255368" indent="0">
              <a:buNone/>
              <a:defRPr sz="987"/>
            </a:lvl6pPr>
            <a:lvl7pPr marL="2706441" indent="0">
              <a:buNone/>
              <a:defRPr sz="987"/>
            </a:lvl7pPr>
            <a:lvl8pPr marL="3157515" indent="0">
              <a:buNone/>
              <a:defRPr sz="987"/>
            </a:lvl8pPr>
            <a:lvl9pPr marL="3608588" indent="0">
              <a:buNone/>
              <a:defRPr sz="98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661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945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0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NUL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24707FC-82E6-4D98-A855-456ADAFE375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BC31-D7C2-4871-BF37-6EA61146175A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E44FF-5ED0-4D95-A1D9-170A2076FB7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3" y="0"/>
            <a:ext cx="9120717" cy="693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52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02147" rtl="0" eaLnBrk="1" latinLnBrk="0" hangingPunct="1">
        <a:lnSpc>
          <a:spcPct val="90000"/>
        </a:lnSpc>
        <a:spcBef>
          <a:spcPct val="0"/>
        </a:spcBef>
        <a:buNone/>
        <a:defRPr sz="4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5537" indent="-225537" algn="l" defTabSz="902147" rtl="0" eaLnBrk="1" latinLnBrk="0" hangingPunct="1">
        <a:lnSpc>
          <a:spcPct val="90000"/>
        </a:lnSpc>
        <a:spcBef>
          <a:spcPts val="987"/>
        </a:spcBef>
        <a:buFont typeface="Arial" panose="020B0604020202020204" pitchFamily="34" charset="0"/>
        <a:buChar char="•"/>
        <a:defRPr sz="2762" kern="1200">
          <a:solidFill>
            <a:schemeClr val="tx1"/>
          </a:solidFill>
          <a:latin typeface="+mn-lt"/>
          <a:ea typeface="+mn-ea"/>
          <a:cs typeface="+mn-cs"/>
        </a:defRPr>
      </a:lvl1pPr>
      <a:lvl2pPr marL="676610" indent="-225537" algn="l" defTabSz="902147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2pPr>
      <a:lvl3pPr marL="1127684" indent="-225537" algn="l" defTabSz="902147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973" kern="1200">
          <a:solidFill>
            <a:schemeClr val="tx1"/>
          </a:solidFill>
          <a:latin typeface="+mn-lt"/>
          <a:ea typeface="+mn-ea"/>
          <a:cs typeface="+mn-cs"/>
        </a:defRPr>
      </a:lvl3pPr>
      <a:lvl4pPr marL="1578757" indent="-225537" algn="l" defTabSz="902147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4pPr>
      <a:lvl5pPr marL="2029831" indent="-225537" algn="l" defTabSz="902147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5pPr>
      <a:lvl6pPr marL="2480904" indent="-225537" algn="l" defTabSz="902147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6pPr>
      <a:lvl7pPr marL="2931978" indent="-225537" algn="l" defTabSz="902147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7pPr>
      <a:lvl8pPr marL="3383051" indent="-225537" algn="l" defTabSz="902147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8pPr>
      <a:lvl9pPr marL="3834125" indent="-225537" algn="l" defTabSz="902147" rtl="0" eaLnBrk="1" latinLnBrk="0" hangingPunct="1">
        <a:lnSpc>
          <a:spcPct val="90000"/>
        </a:lnSpc>
        <a:spcBef>
          <a:spcPts val="493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1pPr>
      <a:lvl2pPr marL="451074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2pPr>
      <a:lvl3pPr marL="902147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353221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4pPr>
      <a:lvl5pPr marL="1804294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5pPr>
      <a:lvl6pPr marL="2255368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6pPr>
      <a:lvl7pPr marL="2706441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7pPr>
      <a:lvl8pPr marL="3157515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8pPr>
      <a:lvl9pPr marL="3608588" algn="l" defTabSz="902147" rtl="0" eaLnBrk="1" latinLnBrk="0" hangingPunct="1">
        <a:defRPr sz="17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NULL"/><Relationship Id="rId1" Type="http://schemas.microsoft.com/office/2007/relationships/media" Target="NULL"/><Relationship Id="rId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3F73E2-3A17-4A43-9DF4-5CC9624C27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4"/>
            <a:ext cx="9144000" cy="6841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92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Ở lớp, em đã tham gia những hoạt động học tập nào? </a:t>
            </a:r>
            <a:endParaRPr lang="en-US" sz="2800"/>
          </a:p>
        </p:txBody>
      </p:sp>
      <p:sp>
        <p:nvSpPr>
          <p:cNvPr id="5" name="TextBox 4"/>
          <p:cNvSpPr txBox="1"/>
          <p:nvPr/>
        </p:nvSpPr>
        <p:spPr>
          <a:xfrm>
            <a:off x="381000" y="24384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Em thích hoạt động nào nhất?</a:t>
            </a:r>
            <a:endParaRPr lang="en-US" sz="2800"/>
          </a:p>
        </p:txBody>
      </p:sp>
      <p:pic>
        <p:nvPicPr>
          <p:cNvPr id="6" name="图片 9">
            <a:extLst>
              <a:ext uri="{FF2B5EF4-FFF2-40B4-BE49-F238E27FC236}">
                <a16:creationId xmlns:a16="http://schemas.microsoft.com/office/drawing/2014/main" id="{0C1D3E58-1ED9-4A9B-9C3A-22DF3CDC64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962400"/>
            <a:ext cx="4495800" cy="2728868"/>
          </a:xfrm>
          <a:prstGeom prst="rect">
            <a:avLst/>
          </a:prstGeom>
        </p:spPr>
      </p:pic>
      <p:pic>
        <p:nvPicPr>
          <p:cNvPr id="7" name="图片 7" descr="572005ec0a0c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228600"/>
            <a:ext cx="1828800" cy="103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97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066800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Kết luận</a:t>
            </a:r>
            <a:r>
              <a:rPr lang="en-US" sz="3600" smtClean="0"/>
              <a:t>: Có rất nhiều hoạt động trong lớp học mà các con tham gia: nghe giảng, viết bài, múa, hát, vẽ, …..</a:t>
            </a:r>
            <a:endParaRPr lang="en-US" sz="3600"/>
          </a:p>
        </p:txBody>
      </p:sp>
      <p:pic>
        <p:nvPicPr>
          <p:cNvPr id="3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305" y="4495800"/>
            <a:ext cx="8202295" cy="201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E5739F-1A87-4100-839C-8C29EFCAD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143000"/>
            <a:ext cx="57912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13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bạn, em biết bạn qua lớp học Online,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đẹp, đọc bài to….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5334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smtClean="0">
                <a:solidFill>
                  <a:srgbClr val="FF0000"/>
                </a:solidFill>
              </a:rPr>
              <a:t>Gợi ý</a:t>
            </a:r>
            <a:endParaRPr lang="en-US" sz="3200" u="sng">
              <a:solidFill>
                <a:srgbClr val="FF0000"/>
              </a:solidFill>
            </a:endParaRPr>
          </a:p>
        </p:txBody>
      </p:sp>
      <p:pic>
        <p:nvPicPr>
          <p:cNvPr id="4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343400"/>
            <a:ext cx="8202295" cy="201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18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31f7217a017c2d9a8a7bcbd9844c162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6600" y="2117725"/>
            <a:ext cx="5715000" cy="4740275"/>
          </a:xfrm>
          <a:prstGeom prst="rect">
            <a:avLst/>
          </a:prstGeom>
        </p:spPr>
      </p:pic>
      <p:pic>
        <p:nvPicPr>
          <p:cNvPr id="3" name="图片 7" descr="572005ec0a0c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309468"/>
            <a:ext cx="2795270" cy="1579657"/>
          </a:xfrm>
          <a:prstGeom prst="rect">
            <a:avLst/>
          </a:prstGeom>
        </p:spPr>
      </p:pic>
      <p:pic>
        <p:nvPicPr>
          <p:cNvPr id="4" name="图片 15" descr="a05684f714522ad77246dba9447411ba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3533140"/>
            <a:ext cx="3401050" cy="3298190"/>
          </a:xfrm>
          <a:prstGeom prst="rect">
            <a:avLst/>
          </a:prstGeom>
        </p:spPr>
      </p:pic>
      <p:pic>
        <p:nvPicPr>
          <p:cNvPr id="5" name="图片 2" descr="觅元素584a989cd6c5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470" y="914400"/>
            <a:ext cx="4114800" cy="13944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AC2B70-D281-4EC1-B936-03AFAEB57DD9}"/>
              </a:ext>
            </a:extLst>
          </p:cNvPr>
          <p:cNvSpPr txBox="1"/>
          <p:nvPr/>
        </p:nvSpPr>
        <p:spPr>
          <a:xfrm>
            <a:off x="3847529" y="2743200"/>
            <a:ext cx="47255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chemeClr val="bg1"/>
                </a:solidFill>
              </a:rPr>
              <a:t>Xin chào và hẹn gặp lại tất cả các con!</a:t>
            </a:r>
            <a:endParaRPr lang="en-US" sz="4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5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4" name="Oval 4"/>
          <p:cNvSpPr>
            <a:spLocks noChangeArrowheads="1"/>
          </p:cNvSpPr>
          <p:nvPr/>
        </p:nvSpPr>
        <p:spPr bwMode="auto">
          <a:xfrm>
            <a:off x="1423988" y="609600"/>
            <a:ext cx="6424612" cy="1295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3F7A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5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526" name="WordArt 6"/>
          <p:cNvSpPr>
            <a:spLocks noChangeArrowheads="1" noChangeShapeType="1" noTextEdit="1"/>
          </p:cNvSpPr>
          <p:nvPr/>
        </p:nvSpPr>
        <p:spPr bwMode="auto">
          <a:xfrm>
            <a:off x="3848100" y="3959225"/>
            <a:ext cx="1676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SGK/ 26</a:t>
            </a:r>
          </a:p>
        </p:txBody>
      </p:sp>
      <p:sp>
        <p:nvSpPr>
          <p:cNvPr id="107527" name="WordArt 7"/>
          <p:cNvSpPr>
            <a:spLocks noChangeArrowheads="1" noChangeShapeType="1" noTextEdit="1"/>
          </p:cNvSpPr>
          <p:nvPr/>
        </p:nvSpPr>
        <p:spPr bwMode="auto">
          <a:xfrm>
            <a:off x="914400" y="2133600"/>
            <a:ext cx="7620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kern="1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smtClean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</a:p>
          <a:p>
            <a:pPr algn="ctr"/>
            <a:r>
              <a:rPr lang="en-US" sz="3600" kern="10" smtClean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tiết 2)</a:t>
            </a:r>
            <a:endParaRPr lang="en-US" sz="3600" kern="10" dirty="0">
              <a:ln w="9525">
                <a:solidFill>
                  <a:srgbClr val="FF33CC"/>
                </a:solidFill>
                <a:round/>
                <a:headEnd/>
                <a:tailEnd/>
              </a:ln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1643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  <p:bldP spid="107526" grpId="0" animBg="1"/>
      <p:bldP spid="1075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4478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FF0000"/>
                </a:solidFill>
              </a:rPr>
              <a:t>Câu 1</a:t>
            </a:r>
            <a:r>
              <a:rPr lang="en-US" sz="2800" smtClean="0"/>
              <a:t>: Con nhìn thấy ai trong video?</a:t>
            </a:r>
          </a:p>
          <a:p>
            <a:endParaRPr lang="en-US" sz="2800"/>
          </a:p>
          <a:p>
            <a:endParaRPr lang="en-US" sz="2800" smtClean="0"/>
          </a:p>
          <a:p>
            <a:r>
              <a:rPr lang="en-US" sz="2800" u="sng" smtClean="0">
                <a:solidFill>
                  <a:srgbClr val="FF0000"/>
                </a:solidFill>
              </a:rPr>
              <a:t>Câu 2</a:t>
            </a:r>
            <a:r>
              <a:rPr lang="en-US" sz="2800" smtClean="0"/>
              <a:t>: Cô giáo và các bạn học sinh đang làm gì?</a:t>
            </a:r>
            <a:endParaRPr lang="en-US" sz="2800"/>
          </a:p>
        </p:txBody>
      </p:sp>
      <p:sp>
        <p:nvSpPr>
          <p:cNvPr id="3" name="TextBox 2"/>
          <p:cNvSpPr txBox="1"/>
          <p:nvPr/>
        </p:nvSpPr>
        <p:spPr>
          <a:xfrm>
            <a:off x="914400" y="5334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FF0000"/>
                </a:solidFill>
              </a:rPr>
              <a:t>Hoạt động 1</a:t>
            </a:r>
            <a:r>
              <a:rPr lang="en-US" sz="2800" smtClean="0"/>
              <a:t>: Xem video và trả lời câu hỏi</a:t>
            </a:r>
            <a:endParaRPr lang="en-US" sz="2800"/>
          </a:p>
        </p:txBody>
      </p:sp>
      <p:pic>
        <p:nvPicPr>
          <p:cNvPr id="4" name="图片 8" descr="觅元素58b0fbac4bf9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7517" y="6153150"/>
            <a:ext cx="5212715" cy="740410"/>
          </a:xfrm>
          <a:prstGeom prst="rect">
            <a:avLst/>
          </a:prstGeom>
        </p:spPr>
      </p:pic>
      <p:pic>
        <p:nvPicPr>
          <p:cNvPr id="6" name="图片 15" descr="a05684f714522ad77246dba9447411ba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81000" y="4922295"/>
            <a:ext cx="2694117" cy="19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7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dạy mẫu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81000" y="857250"/>
            <a:ext cx="85344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41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52400"/>
            <a:ext cx="8382000" cy="49720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" y="5511225"/>
            <a:ext cx="8001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em, nhiệm vụ của mỗi người là gì?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237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F6020FB-8586-436D-8F29-719087ED7B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524000"/>
            <a:ext cx="7115267" cy="47155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617D75-30FE-4CBA-977F-8070F5899F1E}"/>
              </a:ext>
            </a:extLst>
          </p:cNvPr>
          <p:cNvSpPr txBox="1"/>
          <p:nvPr/>
        </p:nvSpPr>
        <p:spPr>
          <a:xfrm>
            <a:off x="228600" y="386059"/>
            <a:ext cx="7734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gì? Em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14901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438400"/>
            <a:ext cx="822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bài. Các bạn còn biết giúp đỡ nhau trong học tập.</a:t>
            </a:r>
            <a:endParaRPr lang="en-US" sz="3600" dirty="0"/>
          </a:p>
        </p:txBody>
      </p:sp>
      <p:pic>
        <p:nvPicPr>
          <p:cNvPr id="3" name="图片 7" descr="572005ec0a0c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6200" y="269533"/>
            <a:ext cx="1828800" cy="1033487"/>
          </a:xfrm>
          <a:prstGeom prst="rect">
            <a:avLst/>
          </a:prstGeom>
        </p:spPr>
      </p:pic>
      <p:pic>
        <p:nvPicPr>
          <p:cNvPr id="5" name="图片 8" descr="觅元素58b0fbac4bf9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5813524"/>
            <a:ext cx="8610600" cy="74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76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Quan sát tranh trả lời câu hỏi.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48AAAC-8B4B-42E4-B0E4-5261721F8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676400"/>
            <a:ext cx="6019800" cy="4343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5323D57-5C3F-4D46-BD23-2667342AEA21}"/>
              </a:ext>
            </a:extLst>
          </p:cNvPr>
          <p:cNvSpPr txBox="1"/>
          <p:nvPr/>
        </p:nvSpPr>
        <p:spPr>
          <a:xfrm>
            <a:off x="457200" y="8382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Các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896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685800"/>
            <a:ext cx="72390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60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776</TotalTime>
  <Words>237</Words>
  <Application>Microsoft Office PowerPoint</Application>
  <PresentationFormat>On-screen Show (4:3)</PresentationFormat>
  <Paragraphs>21</Paragraphs>
  <Slides>14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Georgia</vt:lpstr>
      <vt:lpstr>Times New Roman</vt:lpstr>
      <vt:lpstr>Trebuchet MS</vt:lpstr>
      <vt:lpstr>Slipstream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Admin</cp:lastModifiedBy>
  <cp:revision>78</cp:revision>
  <dcterms:created xsi:type="dcterms:W3CDTF">2020-08-08T13:30:12Z</dcterms:created>
  <dcterms:modified xsi:type="dcterms:W3CDTF">2021-10-27T05:00:59Z</dcterms:modified>
</cp:coreProperties>
</file>