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328" r:id="rId3"/>
    <p:sldId id="389" r:id="rId4"/>
    <p:sldId id="382" r:id="rId5"/>
    <p:sldId id="390" r:id="rId6"/>
    <p:sldId id="387" r:id="rId7"/>
    <p:sldId id="388" r:id="rId8"/>
    <p:sldId id="392" r:id="rId9"/>
    <p:sldId id="393" r:id="rId10"/>
    <p:sldId id="391" r:id="rId11"/>
  </p:sldIdLst>
  <p:sldSz cx="9144000" cy="5143500" type="screen16x9"/>
  <p:notesSz cx="6858000" cy="9144000"/>
  <p:embeddedFontLst>
    <p:embeddedFont>
      <p:font typeface="Gochi Hand" panose="020B0604020202020204" charset="0"/>
      <p:regular r:id="rId13"/>
    </p:embeddedFont>
    <p:embeddedFont>
      <p:font typeface="HP001 4 hàng" panose="020B0604020202020204" charset="0"/>
      <p:regular r:id="rId14"/>
      <p:bold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Arial-SGK-TV" pitchFamily="2" charset="0"/>
      <p:regular r:id="rId18"/>
      <p:bold r:id="rId19"/>
      <p: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  <p:embeddedFont>
      <p:font typeface="#9Slide03 BoosterNextFYBlack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E9BDA-34AA-4F46-8F11-613CE05F7A50}">
  <a:tblStyle styleId="{553E9BDA-34AA-4F46-8F11-613CE05F7A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56" y="102"/>
      </p:cViewPr>
      <p:guideLst>
        <p:guide pos="451"/>
        <p:guide pos="5301"/>
        <p:guide orient="horz" pos="531"/>
        <p:guide orient="horz" pos="2906"/>
        <p:guide orient="horz"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334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be0e1090f1_0_3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be0e1090f1_0_3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4886874" y="-773592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96424" y="1727652"/>
            <a:ext cx="3002891" cy="160817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71728">
            <a:off x="1818749" y="309283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3512" y="-59374"/>
            <a:ext cx="9378009" cy="5262252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711688" y="503000"/>
            <a:ext cx="48219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61438" y="213368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864" y="105159"/>
            <a:ext cx="9523161" cy="512375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8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B0A1F14-DA11-4E43-87F3-BE07CCE51531}" type="datetime1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8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1"/>
          <p:cNvSpPr txBox="1">
            <a:spLocks noGrp="1"/>
          </p:cNvSpPr>
          <p:nvPr>
            <p:ph type="subTitle" idx="1"/>
          </p:nvPr>
        </p:nvSpPr>
        <p:spPr>
          <a:xfrm>
            <a:off x="916114" y="28113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2"/>
          </p:nvPr>
        </p:nvSpPr>
        <p:spPr>
          <a:xfrm>
            <a:off x="984514" y="32011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2" name="Google Shape;482;p21"/>
          <p:cNvSpPr txBox="1">
            <a:spLocks noGrp="1"/>
          </p:cNvSpPr>
          <p:nvPr>
            <p:ph type="subTitle" idx="3"/>
          </p:nvPr>
        </p:nvSpPr>
        <p:spPr>
          <a:xfrm>
            <a:off x="6341186" y="34971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4"/>
          </p:nvPr>
        </p:nvSpPr>
        <p:spPr>
          <a:xfrm>
            <a:off x="6409586" y="38869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subTitle" idx="5"/>
          </p:nvPr>
        </p:nvSpPr>
        <p:spPr>
          <a:xfrm>
            <a:off x="2724471" y="35046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subTitle" idx="6"/>
          </p:nvPr>
        </p:nvSpPr>
        <p:spPr>
          <a:xfrm>
            <a:off x="2792871" y="38869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7"/>
          </p:nvPr>
        </p:nvSpPr>
        <p:spPr>
          <a:xfrm>
            <a:off x="4532829" y="28188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subTitle" idx="8"/>
          </p:nvPr>
        </p:nvSpPr>
        <p:spPr>
          <a:xfrm>
            <a:off x="4601229" y="3201100"/>
            <a:ext cx="1749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89" name="Google Shape;489;p21"/>
          <p:cNvGrpSpPr/>
          <p:nvPr/>
        </p:nvGrpSpPr>
        <p:grpSpPr>
          <a:xfrm>
            <a:off x="-157699" y="-46051"/>
            <a:ext cx="9114772" cy="5358557"/>
            <a:chOff x="-157699" y="-46051"/>
            <a:chExt cx="9114772" cy="5358557"/>
          </a:xfrm>
        </p:grpSpPr>
        <p:sp>
          <p:nvSpPr>
            <p:cNvPr id="490" name="Google Shape;490;p21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21"/>
          <p:cNvGrpSpPr/>
          <p:nvPr/>
        </p:nvGrpSpPr>
        <p:grpSpPr>
          <a:xfrm rot="241404" flipH="1">
            <a:off x="-730933" y="-149519"/>
            <a:ext cx="1918870" cy="5442522"/>
            <a:chOff x="-514649" y="-178950"/>
            <a:chExt cx="3046054" cy="5442777"/>
          </a:xfrm>
        </p:grpSpPr>
        <p:sp>
          <p:nvSpPr>
            <p:cNvPr id="502" name="Google Shape;502;p21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21"/>
          <p:cNvGrpSpPr/>
          <p:nvPr/>
        </p:nvGrpSpPr>
        <p:grpSpPr>
          <a:xfrm rot="-241404">
            <a:off x="7942267" y="-149519"/>
            <a:ext cx="1918870" cy="5442522"/>
            <a:chOff x="-514649" y="-178950"/>
            <a:chExt cx="3046054" cy="5442777"/>
          </a:xfrm>
        </p:grpSpPr>
        <p:sp>
          <p:nvSpPr>
            <p:cNvPr id="510" name="Google Shape;510;p21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715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8" r:id="rId2"/>
    <p:sldLayoutId id="2147483681" r:id="rId3"/>
    <p:sldLayoutId id="2147483683" r:id="rId4"/>
    <p:sldLayoutId id="214748368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35"/>
          <p:cNvGrpSpPr/>
          <p:nvPr/>
        </p:nvGrpSpPr>
        <p:grpSpPr>
          <a:xfrm>
            <a:off x="-558989" y="1287744"/>
            <a:ext cx="3512268" cy="3855756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" name="Google Shape;1210;p35"/>
          <p:cNvSpPr txBox="1">
            <a:spLocks noGrp="1"/>
          </p:cNvSpPr>
          <p:nvPr>
            <p:ph type="title"/>
          </p:nvPr>
        </p:nvSpPr>
        <p:spPr>
          <a:xfrm>
            <a:off x="1085689" y="549156"/>
            <a:ext cx="7975775" cy="2439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CÁC CON </a:t>
            </a:r>
            <a:br>
              <a:rPr lang="e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VỚI GIỜ HỌC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Gochi Hand"/>
            </a:endParaRPr>
          </a:p>
        </p:txBody>
      </p:sp>
      <p:sp>
        <p:nvSpPr>
          <p:cNvPr id="1211" name="Google Shape;1211;p35"/>
          <p:cNvSpPr/>
          <p:nvPr/>
        </p:nvSpPr>
        <p:spPr>
          <a:xfrm>
            <a:off x="223202" y="-572250"/>
            <a:ext cx="242870" cy="237925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CB3F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646;p69"/>
          <p:cNvSpPr txBox="1">
            <a:spLocks noGrp="1"/>
          </p:cNvSpPr>
          <p:nvPr>
            <p:ph type="title"/>
          </p:nvPr>
        </p:nvSpPr>
        <p:spPr>
          <a:xfrm>
            <a:off x="1383411" y="1148080"/>
            <a:ext cx="6467716" cy="10196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HỌC KẾT THÚC</a:t>
            </a:r>
            <a:endParaRPr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Google Shape;2646;p69"/>
          <p:cNvSpPr txBox="1">
            <a:spLocks/>
          </p:cNvSpPr>
          <p:nvPr/>
        </p:nvSpPr>
        <p:spPr>
          <a:xfrm>
            <a:off x="1383411" y="2616200"/>
            <a:ext cx="6467716" cy="101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vi-VN" sz="4800" b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Hẹn gặp lại các con!</a:t>
            </a:r>
            <a:endParaRPr lang="vi-VN" sz="4800" b="1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38548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>
              <a:buClrTx/>
              <a:defRPr/>
            </a:pPr>
            <a:endParaRPr lang="en-US" sz="1200" kern="1200">
              <a:solidFill>
                <a:srgbClr val="3F3F3F"/>
              </a:solidFill>
              <a:latin typeface="#9Slide03 BoosterNextFYBlack" panose="02000A03000000020004" pitchFamily="2" charset="0"/>
              <a:ea typeface="Microsoft YaHei"/>
              <a:cs typeface="+mn-ea"/>
              <a:sym typeface="+mn-lt"/>
            </a:endParaRPr>
          </a:p>
        </p:txBody>
      </p:sp>
      <p:pic>
        <p:nvPicPr>
          <p:cNvPr id="2" name="Media3">
            <a:hlinkClick r:id="" action="ppaction://media"/>
            <a:extLst>
              <a:ext uri="{FF2B5EF4-FFF2-40B4-BE49-F238E27FC236}">
                <a16:creationId xmlns:a16="http://schemas.microsoft.com/office/drawing/2014/main" id="{47F64987-990B-434A-9607-D978A1C9D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237.875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052036" y="-575920"/>
            <a:ext cx="365522" cy="365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640" y="1376308"/>
            <a:ext cx="8122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 LUYỆN TIẾNG VIỆT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2 – TUẦN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0" b="30859"/>
          <a:stretch/>
        </p:blipFill>
        <p:spPr bwMode="auto">
          <a:xfrm>
            <a:off x="0" y="1275644"/>
            <a:ext cx="9144000" cy="37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958" y="373359"/>
            <a:ext cx="70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hướng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pic>
        <p:nvPicPr>
          <p:cNvPr id="5" name="SL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6622" y="165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4019" r="6915" b="3385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10933" y="1512711"/>
            <a:ext cx="1140178" cy="54186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87244" y="1360311"/>
            <a:ext cx="1140178" cy="69426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7244" y="2206978"/>
            <a:ext cx="1140178" cy="54186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48000" y="4244621"/>
            <a:ext cx="903111" cy="6660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9600" y="43160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bé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7244" y="4244621"/>
            <a:ext cx="903111" cy="6660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00133" y="43160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4300" y="3828642"/>
            <a:ext cx="1111956" cy="70384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6979" y="3918953"/>
            <a:ext cx="112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bê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SL4 tiết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3999" y="483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/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SL6 tiết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4400" y="14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/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30399" y="3420533"/>
            <a:ext cx="38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5687" y="3420533"/>
            <a:ext cx="38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0888" y="3420533"/>
            <a:ext cx="38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567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690" y="519289"/>
            <a:ext cx="693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b="1" u="sng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690" y="1599145"/>
            <a:ext cx="7529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cà</a:t>
            </a:r>
            <a:endParaRPr lang="en-US" sz="2800" dirty="0" smtClean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ba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690" y="1130742"/>
            <a:ext cx="6931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: Con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5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  <a:p>
            <a:pPr marL="342900" indent="-34290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5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36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ô li.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/>
          <p:cNvSpPr>
            <a:spLocks noGrp="1"/>
          </p:cNvSpPr>
          <p:nvPr>
            <p:ph type="subTitle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/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-124178"/>
            <a:ext cx="9144000" cy="551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5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70</Words>
  <Application>Microsoft Office PowerPoint</Application>
  <PresentationFormat>On-screen Show (16:9)</PresentationFormat>
  <Paragraphs>18</Paragraphs>
  <Slides>10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Gochi Hand</vt:lpstr>
      <vt:lpstr>HP001 4 hàng</vt:lpstr>
      <vt:lpstr>Microsoft YaHei</vt:lpstr>
      <vt:lpstr>Times New Roman</vt:lpstr>
      <vt:lpstr>Arial-SGK-TV</vt:lpstr>
      <vt:lpstr>Roboto</vt:lpstr>
      <vt:lpstr>Ubuntu</vt:lpstr>
      <vt:lpstr>Arial</vt:lpstr>
      <vt:lpstr>#9Slide03 BoosterNextFYBlack</vt:lpstr>
      <vt:lpstr>Find a Rainbow Day by Slidesgo</vt:lpstr>
      <vt:lpstr>CHÀO MỪNG CÁC CON  ĐẾN VỚI GIỜ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BẬC PH VÀ CÁC CON HS ĐẾN VỚI BUỔI GẶP MẶT ĐẦU NĂM</dc:title>
  <dc:creator>cam le</dc:creator>
  <cp:lastModifiedBy>Admin</cp:lastModifiedBy>
  <cp:revision>101</cp:revision>
  <dcterms:modified xsi:type="dcterms:W3CDTF">2021-09-24T01:14:56Z</dcterms:modified>
</cp:coreProperties>
</file>