
<file path=[Content_Types].xml><?xml version="1.0" encoding="utf-8"?>
<Types xmlns="http://schemas.openxmlformats.org/package/2006/content-types">
  <Default Extension="mp3" ContentType="audio/mpeg"/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328" r:id="rId3"/>
    <p:sldId id="338" r:id="rId4"/>
    <p:sldId id="375" r:id="rId5"/>
    <p:sldId id="352" r:id="rId6"/>
    <p:sldId id="389" r:id="rId7"/>
    <p:sldId id="384" r:id="rId8"/>
    <p:sldId id="385" r:id="rId9"/>
    <p:sldId id="383" r:id="rId10"/>
    <p:sldId id="296" r:id="rId11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13"/>
      <p:bold r:id="rId14"/>
    </p:embeddedFont>
    <p:embeddedFont>
      <p:font typeface="Ubuntu" panose="020B0604020202020204" charset="0"/>
      <p:regular r:id="rId15"/>
      <p:bold r:id="rId16"/>
      <p:italic r:id="rId17"/>
      <p:boldItalic r:id="rId18"/>
    </p:embeddedFont>
    <p:embeddedFont>
      <p:font typeface="#9Slide03 BoosterNextFYBlack" panose="020B0604020202020204" charset="0"/>
      <p:regular r:id="rId19"/>
    </p:embeddedFont>
    <p:embeddedFont>
      <p:font typeface="Arial-SGK-TV" pitchFamily="2" charset="0"/>
      <p:regular r:id="rId20"/>
      <p:bold r:id="rId21"/>
      <p: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Gochi Hand" panose="020B0604020202020204" charset="0"/>
      <p:regular r:id="rId27"/>
    </p:embeddedFont>
    <p:embeddedFont>
      <p:font typeface="HP001 4 hàng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1">
          <p15:clr>
            <a:srgbClr val="9AA0A6"/>
          </p15:clr>
        </p15:guide>
        <p15:guide id="2" pos="5301">
          <p15:clr>
            <a:srgbClr val="9AA0A6"/>
          </p15:clr>
        </p15:guide>
        <p15:guide id="3" orient="horz" pos="531">
          <p15:clr>
            <a:srgbClr val="9AA0A6"/>
          </p15:clr>
        </p15:guide>
        <p15:guide id="4" orient="horz" pos="2906">
          <p15:clr>
            <a:srgbClr val="9AA0A6"/>
          </p15:clr>
        </p15:guide>
        <p15:guide id="5" orient="horz" pos="528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49ae41700a9720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B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3E9BDA-34AA-4F46-8F11-613CE05F7A50}">
  <a:tblStyle styleId="{553E9BDA-34AA-4F46-8F11-613CE05F7A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81" autoAdjust="0"/>
  </p:normalViewPr>
  <p:slideViewPr>
    <p:cSldViewPr snapToGrid="0">
      <p:cViewPr varScale="1">
        <p:scale>
          <a:sx n="89" d="100"/>
          <a:sy n="89" d="100"/>
        </p:scale>
        <p:origin x="84" y="114"/>
      </p:cViewPr>
      <p:guideLst>
        <p:guide pos="451"/>
        <p:guide pos="5301"/>
        <p:guide orient="horz" pos="531"/>
        <p:guide orient="horz" pos="2906"/>
        <p:guide orient="horz" pos="5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2T15:16:30.907" idx="1">
    <p:pos x="10" y="10"/>
    <p:text>Tiểu học Đức Giang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3342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be0e1090f1_0_3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be0e1090f1_0_3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4886874" y="-773592"/>
            <a:ext cx="2623949" cy="189309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796424" y="1727652"/>
            <a:ext cx="3002891" cy="1608179"/>
          </a:xfrm>
          <a:custGeom>
            <a:avLst/>
            <a:gdLst/>
            <a:ahLst/>
            <a:cxnLst/>
            <a:rect l="l" t="t" r="r" b="b"/>
            <a:pathLst>
              <a:path w="75611" h="40493" extrusionOk="0">
                <a:moveTo>
                  <a:pt x="56636" y="0"/>
                </a:moveTo>
                <a:cubicBezTo>
                  <a:pt x="53130" y="0"/>
                  <a:pt x="49674" y="1375"/>
                  <a:pt x="47095" y="3991"/>
                </a:cubicBezTo>
                <a:cubicBezTo>
                  <a:pt x="45798" y="3427"/>
                  <a:pt x="44448" y="3161"/>
                  <a:pt x="43120" y="3161"/>
                </a:cubicBezTo>
                <a:cubicBezTo>
                  <a:pt x="39124" y="3161"/>
                  <a:pt x="35330" y="5575"/>
                  <a:pt x="33784" y="9552"/>
                </a:cubicBezTo>
                <a:cubicBezTo>
                  <a:pt x="33009" y="9173"/>
                  <a:pt x="32176" y="8988"/>
                  <a:pt x="31349" y="8988"/>
                </a:cubicBezTo>
                <a:cubicBezTo>
                  <a:pt x="29917" y="8988"/>
                  <a:pt x="28503" y="9542"/>
                  <a:pt x="27438" y="10599"/>
                </a:cubicBezTo>
                <a:cubicBezTo>
                  <a:pt x="25732" y="7406"/>
                  <a:pt x="22431" y="5510"/>
                  <a:pt x="18952" y="5510"/>
                </a:cubicBezTo>
                <a:cubicBezTo>
                  <a:pt x="18086" y="5510"/>
                  <a:pt x="17208" y="5628"/>
                  <a:pt x="16341" y="5873"/>
                </a:cubicBezTo>
                <a:cubicBezTo>
                  <a:pt x="11984" y="7099"/>
                  <a:pt x="9079" y="11195"/>
                  <a:pt x="9353" y="15707"/>
                </a:cubicBezTo>
                <a:cubicBezTo>
                  <a:pt x="9269" y="15695"/>
                  <a:pt x="9198" y="15671"/>
                  <a:pt x="9114" y="15659"/>
                </a:cubicBezTo>
                <a:lnTo>
                  <a:pt x="9114" y="15671"/>
                </a:lnTo>
                <a:cubicBezTo>
                  <a:pt x="8693" y="15601"/>
                  <a:pt x="8275" y="15567"/>
                  <a:pt x="7865" y="15567"/>
                </a:cubicBezTo>
                <a:cubicBezTo>
                  <a:pt x="3538" y="15567"/>
                  <a:pt x="1" y="19323"/>
                  <a:pt x="447" y="23803"/>
                </a:cubicBezTo>
                <a:cubicBezTo>
                  <a:pt x="850" y="27760"/>
                  <a:pt x="4188" y="30531"/>
                  <a:pt x="7882" y="30531"/>
                </a:cubicBezTo>
                <a:cubicBezTo>
                  <a:pt x="8769" y="30531"/>
                  <a:pt x="9675" y="30371"/>
                  <a:pt x="10567" y="30030"/>
                </a:cubicBezTo>
                <a:cubicBezTo>
                  <a:pt x="11317" y="33828"/>
                  <a:pt x="14079" y="36888"/>
                  <a:pt x="17782" y="38019"/>
                </a:cubicBezTo>
                <a:cubicBezTo>
                  <a:pt x="18781" y="38322"/>
                  <a:pt x="19803" y="38470"/>
                  <a:pt x="20818" y="38470"/>
                </a:cubicBezTo>
                <a:cubicBezTo>
                  <a:pt x="23551" y="38470"/>
                  <a:pt x="26223" y="37397"/>
                  <a:pt x="28212" y="35400"/>
                </a:cubicBezTo>
                <a:cubicBezTo>
                  <a:pt x="29131" y="35647"/>
                  <a:pt x="30067" y="35769"/>
                  <a:pt x="30999" y="35769"/>
                </a:cubicBezTo>
                <a:cubicBezTo>
                  <a:pt x="33205" y="35769"/>
                  <a:pt x="35380" y="35087"/>
                  <a:pt x="37213" y="33781"/>
                </a:cubicBezTo>
                <a:cubicBezTo>
                  <a:pt x="39004" y="37859"/>
                  <a:pt x="42944" y="40144"/>
                  <a:pt x="46978" y="40144"/>
                </a:cubicBezTo>
                <a:cubicBezTo>
                  <a:pt x="49327" y="40144"/>
                  <a:pt x="51708" y="39369"/>
                  <a:pt x="53715" y="37722"/>
                </a:cubicBezTo>
                <a:cubicBezTo>
                  <a:pt x="55691" y="39546"/>
                  <a:pt x="58234" y="40493"/>
                  <a:pt x="60806" y="40493"/>
                </a:cubicBezTo>
                <a:cubicBezTo>
                  <a:pt x="62481" y="40493"/>
                  <a:pt x="64167" y="40091"/>
                  <a:pt x="65717" y="39270"/>
                </a:cubicBezTo>
                <a:cubicBezTo>
                  <a:pt x="69646" y="37174"/>
                  <a:pt x="71813" y="32840"/>
                  <a:pt x="71134" y="28447"/>
                </a:cubicBezTo>
                <a:cubicBezTo>
                  <a:pt x="73908" y="27363"/>
                  <a:pt x="75611" y="24553"/>
                  <a:pt x="75301" y="21589"/>
                </a:cubicBezTo>
                <a:cubicBezTo>
                  <a:pt x="74992" y="18636"/>
                  <a:pt x="72729" y="16243"/>
                  <a:pt x="69801" y="15767"/>
                </a:cubicBezTo>
                <a:cubicBezTo>
                  <a:pt x="69812" y="15695"/>
                  <a:pt x="69824" y="15636"/>
                  <a:pt x="69836" y="15564"/>
                </a:cubicBezTo>
                <a:cubicBezTo>
                  <a:pt x="70789" y="9814"/>
                  <a:pt x="67896" y="4110"/>
                  <a:pt x="62704" y="1455"/>
                </a:cubicBezTo>
                <a:cubicBezTo>
                  <a:pt x="60777" y="476"/>
                  <a:pt x="58698" y="0"/>
                  <a:pt x="566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571728">
            <a:off x="1818749" y="309283"/>
            <a:ext cx="2623949" cy="189309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93512" y="-59374"/>
            <a:ext cx="9378009" cy="5262252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3711688" y="503000"/>
            <a:ext cx="48219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661438" y="2133688"/>
            <a:ext cx="49224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81864" y="105159"/>
            <a:ext cx="9523161" cy="512375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CUSTOM_12_1_1_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1"/>
          <p:cNvSpPr txBox="1">
            <a:spLocks noGrp="1"/>
          </p:cNvSpPr>
          <p:nvPr>
            <p:ph type="subTitle" idx="1"/>
          </p:nvPr>
        </p:nvSpPr>
        <p:spPr>
          <a:xfrm>
            <a:off x="916114" y="2811375"/>
            <a:ext cx="18867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1"/>
          <p:cNvSpPr txBox="1">
            <a:spLocks noGrp="1"/>
          </p:cNvSpPr>
          <p:nvPr>
            <p:ph type="subTitle" idx="2"/>
          </p:nvPr>
        </p:nvSpPr>
        <p:spPr>
          <a:xfrm>
            <a:off x="984514" y="3201100"/>
            <a:ext cx="1749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82" name="Google Shape;482;p21"/>
          <p:cNvSpPr txBox="1">
            <a:spLocks noGrp="1"/>
          </p:cNvSpPr>
          <p:nvPr>
            <p:ph type="subTitle" idx="3"/>
          </p:nvPr>
        </p:nvSpPr>
        <p:spPr>
          <a:xfrm>
            <a:off x="6341186" y="3497175"/>
            <a:ext cx="18867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21"/>
          <p:cNvSpPr txBox="1">
            <a:spLocks noGrp="1"/>
          </p:cNvSpPr>
          <p:nvPr>
            <p:ph type="subTitle" idx="4"/>
          </p:nvPr>
        </p:nvSpPr>
        <p:spPr>
          <a:xfrm>
            <a:off x="6409586" y="3886900"/>
            <a:ext cx="1749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84" name="Google Shape;484;p21"/>
          <p:cNvSpPr txBox="1">
            <a:spLocks noGrp="1"/>
          </p:cNvSpPr>
          <p:nvPr>
            <p:ph type="subTitle" idx="5"/>
          </p:nvPr>
        </p:nvSpPr>
        <p:spPr>
          <a:xfrm>
            <a:off x="2724471" y="3504675"/>
            <a:ext cx="18867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21"/>
          <p:cNvSpPr txBox="1">
            <a:spLocks noGrp="1"/>
          </p:cNvSpPr>
          <p:nvPr>
            <p:ph type="subTitle" idx="6"/>
          </p:nvPr>
        </p:nvSpPr>
        <p:spPr>
          <a:xfrm>
            <a:off x="2792871" y="3886900"/>
            <a:ext cx="1749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86" name="Google Shape;486;p21"/>
          <p:cNvSpPr txBox="1">
            <a:spLocks noGrp="1"/>
          </p:cNvSpPr>
          <p:nvPr>
            <p:ph type="subTitle" idx="7"/>
          </p:nvPr>
        </p:nvSpPr>
        <p:spPr>
          <a:xfrm>
            <a:off x="4532829" y="2818875"/>
            <a:ext cx="18867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subTitle" idx="8"/>
          </p:nvPr>
        </p:nvSpPr>
        <p:spPr>
          <a:xfrm>
            <a:off x="4601229" y="3201100"/>
            <a:ext cx="1749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title"/>
          </p:nvPr>
        </p:nvSpPr>
        <p:spPr>
          <a:xfrm>
            <a:off x="972900" y="287175"/>
            <a:ext cx="71982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489" name="Google Shape;489;p21"/>
          <p:cNvGrpSpPr/>
          <p:nvPr/>
        </p:nvGrpSpPr>
        <p:grpSpPr>
          <a:xfrm>
            <a:off x="-157699" y="-46051"/>
            <a:ext cx="9114772" cy="5358557"/>
            <a:chOff x="-157699" y="-46051"/>
            <a:chExt cx="9114772" cy="5358557"/>
          </a:xfrm>
        </p:grpSpPr>
        <p:sp>
          <p:nvSpPr>
            <p:cNvPr id="490" name="Google Shape;490;p21"/>
            <p:cNvSpPr/>
            <p:nvPr/>
          </p:nvSpPr>
          <p:spPr>
            <a:xfrm rot="-636707">
              <a:off x="-109661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5928575" y="49714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56513" y="2871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1364" y="21699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8714203" y="243758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 rot="1358496">
              <a:off x="7991176" y="100899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8456484" y="15987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21"/>
          <p:cNvGrpSpPr/>
          <p:nvPr/>
        </p:nvGrpSpPr>
        <p:grpSpPr>
          <a:xfrm rot="241404" flipH="1">
            <a:off x="-730933" y="-149519"/>
            <a:ext cx="1918870" cy="5442522"/>
            <a:chOff x="-514649" y="-178950"/>
            <a:chExt cx="3046054" cy="5442777"/>
          </a:xfrm>
        </p:grpSpPr>
        <p:sp>
          <p:nvSpPr>
            <p:cNvPr id="502" name="Google Shape;502;p21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21"/>
          <p:cNvGrpSpPr/>
          <p:nvPr/>
        </p:nvGrpSpPr>
        <p:grpSpPr>
          <a:xfrm rot="-241404">
            <a:off x="7942267" y="-149519"/>
            <a:ext cx="1918870" cy="5442522"/>
            <a:chOff x="-514649" y="-178950"/>
            <a:chExt cx="3046054" cy="5442777"/>
          </a:xfrm>
        </p:grpSpPr>
        <p:sp>
          <p:nvSpPr>
            <p:cNvPr id="510" name="Google Shape;510;p21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6599026" y="-149638"/>
            <a:ext cx="3046054" cy="5442777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514649" y="-178950"/>
            <a:ext cx="3046054" cy="5442777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1699303" y="4237040"/>
            <a:ext cx="492391" cy="482419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2"/>
          <p:cNvSpPr/>
          <p:nvPr/>
        </p:nvSpPr>
        <p:spPr>
          <a:xfrm>
            <a:off x="8260458" y="2924798"/>
            <a:ext cx="212147" cy="20755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2"/>
          <p:cNvSpPr/>
          <p:nvPr/>
        </p:nvSpPr>
        <p:spPr>
          <a:xfrm>
            <a:off x="424753" y="2624016"/>
            <a:ext cx="307430" cy="300770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2"/>
          <p:cNvSpPr/>
          <p:nvPr/>
        </p:nvSpPr>
        <p:spPr>
          <a:xfrm>
            <a:off x="7064465" y="3819272"/>
            <a:ext cx="360738" cy="376579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2"/>
          <p:cNvSpPr/>
          <p:nvPr/>
        </p:nvSpPr>
        <p:spPr>
          <a:xfrm>
            <a:off x="1659080" y="3158002"/>
            <a:ext cx="133310" cy="129994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2"/>
          <p:cNvSpPr/>
          <p:nvPr/>
        </p:nvSpPr>
        <p:spPr>
          <a:xfrm>
            <a:off x="271040" y="697141"/>
            <a:ext cx="307431" cy="321656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2"/>
          <p:cNvSpPr/>
          <p:nvPr/>
        </p:nvSpPr>
        <p:spPr>
          <a:xfrm>
            <a:off x="8231568" y="388065"/>
            <a:ext cx="269936" cy="26409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6198713" y="-120356"/>
            <a:ext cx="478045" cy="468414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2"/>
          <p:cNvSpPr/>
          <p:nvPr/>
        </p:nvSpPr>
        <p:spPr>
          <a:xfrm>
            <a:off x="4031652" y="232724"/>
            <a:ext cx="159280" cy="155348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2"/>
          <p:cNvSpPr/>
          <p:nvPr/>
        </p:nvSpPr>
        <p:spPr>
          <a:xfrm>
            <a:off x="1866356" y="78433"/>
            <a:ext cx="158289" cy="15429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8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B0A1F14-DA11-4E43-87F3-BE07CCE51531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8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7" r:id="rId2"/>
    <p:sldLayoutId id="2147483678" r:id="rId3"/>
    <p:sldLayoutId id="2147483681" r:id="rId4"/>
    <p:sldLayoutId id="214748368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2" name="Google Shape;1212;p35"/>
          <p:cNvGrpSpPr/>
          <p:nvPr/>
        </p:nvGrpSpPr>
        <p:grpSpPr>
          <a:xfrm>
            <a:off x="-558989" y="1287744"/>
            <a:ext cx="3512268" cy="3855756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0" name="Google Shape;1210;p35"/>
          <p:cNvSpPr txBox="1">
            <a:spLocks noGrp="1"/>
          </p:cNvSpPr>
          <p:nvPr>
            <p:ph type="title"/>
          </p:nvPr>
        </p:nvSpPr>
        <p:spPr>
          <a:xfrm>
            <a:off x="1085689" y="549156"/>
            <a:ext cx="7975775" cy="24398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CÁC CON </a:t>
            </a:r>
            <a:br>
              <a:rPr lang="en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 VỚI GIỜ HỌC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Gochi Hand"/>
            </a:endParaRPr>
          </a:p>
        </p:txBody>
      </p:sp>
      <p:sp>
        <p:nvSpPr>
          <p:cNvPr id="1211" name="Google Shape;1211;p35"/>
          <p:cNvSpPr/>
          <p:nvPr/>
        </p:nvSpPr>
        <p:spPr>
          <a:xfrm>
            <a:off x="223202" y="-572250"/>
            <a:ext cx="242870" cy="237925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CB3F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646;p69"/>
          <p:cNvSpPr txBox="1">
            <a:spLocks noGrp="1"/>
          </p:cNvSpPr>
          <p:nvPr>
            <p:ph type="title"/>
          </p:nvPr>
        </p:nvSpPr>
        <p:spPr>
          <a:xfrm>
            <a:off x="1383411" y="1148080"/>
            <a:ext cx="6467716" cy="10196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HỌC KẾT THÚC</a:t>
            </a:r>
            <a:endParaRPr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2646;p69"/>
          <p:cNvSpPr txBox="1">
            <a:spLocks/>
          </p:cNvSpPr>
          <p:nvPr/>
        </p:nvSpPr>
        <p:spPr>
          <a:xfrm>
            <a:off x="1383411" y="2616200"/>
            <a:ext cx="6467716" cy="101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vi-VN" sz="4800" b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Hẹn gặp lại các con!</a:t>
            </a:r>
            <a:endParaRPr lang="vi-VN" sz="4800" b="1">
              <a:solidFill>
                <a:srgbClr val="0000CC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38548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>
              <a:buClrTx/>
              <a:defRPr/>
            </a:pPr>
            <a:endParaRPr lang="en-US" sz="1200" kern="1200">
              <a:solidFill>
                <a:srgbClr val="3F3F3F"/>
              </a:solidFill>
              <a:latin typeface="#9Slide03 BoosterNextFYBlack" panose="02000A03000000020004" pitchFamily="2" charset="0"/>
              <a:ea typeface="Microsoft YaHei"/>
              <a:cs typeface="+mn-ea"/>
              <a:sym typeface="+mn-lt"/>
            </a:endParaRPr>
          </a:p>
        </p:txBody>
      </p:sp>
      <p:pic>
        <p:nvPicPr>
          <p:cNvPr id="2" name="Media3">
            <a:hlinkClick r:id="" action="ppaction://media"/>
            <a:extLst>
              <a:ext uri="{FF2B5EF4-FFF2-40B4-BE49-F238E27FC236}">
                <a16:creationId xmlns:a16="http://schemas.microsoft.com/office/drawing/2014/main" id="{47F64987-990B-434A-9607-D978A1C9D7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2237.875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052036" y="-575920"/>
            <a:ext cx="365522" cy="365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640" y="1376308"/>
            <a:ext cx="8122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 LUYỆN TIẾNG VIỆT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 1 – TUẦN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466" y="609876"/>
            <a:ext cx="81171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1: </a:t>
            </a:r>
          </a:p>
          <a:p>
            <a:pPr algn="just"/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Hướng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HS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5)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9"/>
          <a:stretch/>
        </p:blipFill>
        <p:spPr bwMode="auto">
          <a:xfrm>
            <a:off x="0" y="0"/>
            <a:ext cx="9144000" cy="495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1510" y="293511"/>
            <a:ext cx="649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bấm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loa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hướng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1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1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slide 4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b="52929"/>
          <a:stretch/>
        </p:blipFill>
        <p:spPr bwMode="auto">
          <a:xfrm>
            <a:off x="0" y="225778"/>
            <a:ext cx="9144000" cy="473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02844" y="2404533"/>
            <a:ext cx="959556" cy="66604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82444" y="3505200"/>
            <a:ext cx="1078089" cy="76200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06621" y="2404533"/>
            <a:ext cx="953912" cy="64346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 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7021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96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6" b="7844"/>
          <a:stretch/>
        </p:blipFill>
        <p:spPr bwMode="auto">
          <a:xfrm>
            <a:off x="22595" y="0"/>
            <a:ext cx="9143982" cy="5143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L 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8089" y="9913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8" b="7844"/>
          <a:stretch/>
        </p:blipFill>
        <p:spPr bwMode="auto">
          <a:xfrm>
            <a:off x="22595" y="0"/>
            <a:ext cx="9143982" cy="5143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urved Connector 3"/>
          <p:cNvCxnSpPr/>
          <p:nvPr/>
        </p:nvCxnSpPr>
        <p:spPr>
          <a:xfrm>
            <a:off x="1456267" y="2257778"/>
            <a:ext cx="3138319" cy="11289"/>
          </a:xfrm>
          <a:prstGeom prst="curvedConnector3">
            <a:avLst>
              <a:gd name="adj1" fmla="val 97481"/>
            </a:avLst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3903150" y="3045183"/>
            <a:ext cx="1766711" cy="214482"/>
          </a:xfrm>
          <a:prstGeom prst="curvedConnector3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4944533" y="3928532"/>
            <a:ext cx="2032000" cy="107247"/>
          </a:xfrm>
          <a:prstGeom prst="curved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0667" y="336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7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3422" y="632178"/>
            <a:ext cx="756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endParaRPr lang="en-US" sz="4400" dirty="0" smtClean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4044" y="1480922"/>
            <a:ext cx="594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000" dirty="0" err="1" smtClean="0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 smtClean="0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 smtClean="0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 smtClean="0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: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4043" y="2483556"/>
            <a:ext cx="695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ca 	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	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	  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	    da	  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na</a:t>
            </a:r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	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02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a (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ô li)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35"/>
          <a:stretch/>
        </p:blipFill>
        <p:spPr bwMode="auto">
          <a:xfrm>
            <a:off x="37115" y="721310"/>
            <a:ext cx="9106885" cy="442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93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95</Words>
  <Application>Microsoft Office PowerPoint</Application>
  <PresentationFormat>On-screen Show (16:9)</PresentationFormat>
  <Paragraphs>14</Paragraphs>
  <Slides>10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Ubuntu</vt:lpstr>
      <vt:lpstr>Times New Roman</vt:lpstr>
      <vt:lpstr>#9Slide03 BoosterNextFYBlack</vt:lpstr>
      <vt:lpstr>Arial-SGK-TV</vt:lpstr>
      <vt:lpstr>Roboto</vt:lpstr>
      <vt:lpstr>Arial</vt:lpstr>
      <vt:lpstr>Gochi Hand</vt:lpstr>
      <vt:lpstr>HP001 4 hàng</vt:lpstr>
      <vt:lpstr>Find a Rainbow Day by Slidesgo</vt:lpstr>
      <vt:lpstr>CHÀO MỪNG CÁC CON  ĐẾN VỚI GIỜ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BẬC PH VÀ CÁC CON HS ĐẾN VỚI BUỔI GẶP MẶT ĐẦU NĂM</dc:title>
  <dc:creator>cam le</dc:creator>
  <cp:lastModifiedBy>Admin</cp:lastModifiedBy>
  <cp:revision>100</cp:revision>
  <dcterms:modified xsi:type="dcterms:W3CDTF">2021-09-22T08:17:38Z</dcterms:modified>
</cp:coreProperties>
</file>