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6.xml" ContentType="application/vnd.openxmlformats-officedocument.presentationml.notesSlide+xml"/>
  <Override PartName="/ppt/tags/tag10.xml" ContentType="application/vnd.openxmlformats-officedocument.presentationml.tags+xml"/>
  <Override PartName="/ppt/notesSlides/notesSlide7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8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9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10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11.xml" ContentType="application/vnd.openxmlformats-officedocument.presentationml.notesSlide+xml"/>
  <Override PartName="/ppt/tags/tag19.xml" ContentType="application/vnd.openxmlformats-officedocument.presentationml.tags+xml"/>
  <Override PartName="/ppt/notesSlides/notesSlide12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13.xml" ContentType="application/vnd.openxmlformats-officedocument.presentationml.notesSl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14.xml" ContentType="application/vnd.openxmlformats-officedocument.presentationml.notesSlid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2"/>
  </p:notesMasterIdLst>
  <p:sldIdLst>
    <p:sldId id="310" r:id="rId3"/>
    <p:sldId id="291" r:id="rId4"/>
    <p:sldId id="257" r:id="rId5"/>
    <p:sldId id="306" r:id="rId6"/>
    <p:sldId id="309" r:id="rId7"/>
    <p:sldId id="290" r:id="rId8"/>
    <p:sldId id="282" r:id="rId9"/>
    <p:sldId id="313" r:id="rId10"/>
    <p:sldId id="314" r:id="rId11"/>
    <p:sldId id="315" r:id="rId12"/>
    <p:sldId id="316" r:id="rId13"/>
    <p:sldId id="269" r:id="rId14"/>
    <p:sldId id="302" r:id="rId15"/>
    <p:sldId id="308" r:id="rId16"/>
    <p:sldId id="295" r:id="rId17"/>
    <p:sldId id="320" r:id="rId18"/>
    <p:sldId id="317" r:id="rId19"/>
    <p:sldId id="292" r:id="rId20"/>
    <p:sldId id="311" r:id="rId21"/>
  </p:sldIdLst>
  <p:sldSz cx="12192000" cy="6858000"/>
  <p:notesSz cx="6858000" cy="9144000"/>
  <p:custDataLst>
    <p:tags r:id="rId2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gs" Target="tags/tag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E57FD2-ACE3-4E12-B094-BA8CF2879D93}" type="datetimeFigureOut">
              <a:rPr lang="zh-CN" altLang="en-US" smtClean="0"/>
              <a:t>2021/10/9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717019-9FE0-48DA-B0D8-117C5813B5F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39001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fld id="{7996F11B-C2E7-437A-AC02-F4496DB391C2}" type="slidenum">
              <a:rPr lang="en-US" altLang="zh-CN" smtClean="0"/>
              <a:pPr>
                <a:spcBef>
                  <a:spcPct val="0"/>
                </a:spcBef>
              </a:pPr>
              <a:t>1</a:t>
            </a:fld>
            <a:endParaRPr lang="en-US" altLang="zh-CN" smtClean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zh-CN" altLang="en-US" smtClean="0">
                <a:latin typeface="Arial" panose="020B0604020202020204" pitchFamily="34" charset="0"/>
              </a:rPr>
              <a:t>更多精彩模板请关注</a:t>
            </a:r>
            <a:r>
              <a:rPr lang="en-US" altLang="zh-CN" smtClean="0">
                <a:latin typeface="Arial" panose="020B0604020202020204" pitchFamily="34" charset="0"/>
              </a:rPr>
              <a:t>【</a:t>
            </a:r>
            <a:r>
              <a:rPr lang="zh-CN" altLang="en-US" smtClean="0">
                <a:latin typeface="Arial" panose="020B0604020202020204" pitchFamily="34" charset="0"/>
              </a:rPr>
              <a:t>沐沐槿</a:t>
            </a:r>
            <a:r>
              <a:rPr lang="en-US" altLang="zh-CN" smtClean="0">
                <a:latin typeface="Arial" panose="020B0604020202020204" pitchFamily="34" charset="0"/>
              </a:rPr>
              <a:t>PPT】https://mumjin.taobao.com/</a:t>
            </a:r>
            <a:endParaRPr lang="zh-CN" altLang="zh-CN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22676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04665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78134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84849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34102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14727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51704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fld id="{7996F11B-C2E7-437A-AC02-F4496DB391C2}" type="slidenum">
              <a:rPr lang="en-US" altLang="zh-CN" smtClean="0"/>
              <a:pPr>
                <a:spcBef>
                  <a:spcPct val="0"/>
                </a:spcBef>
              </a:pPr>
              <a:t>19</a:t>
            </a:fld>
            <a:endParaRPr lang="en-US" altLang="zh-CN" smtClean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zh-CN" altLang="en-US" smtClean="0">
                <a:latin typeface="Arial" panose="020B0604020202020204" pitchFamily="34" charset="0"/>
              </a:rPr>
              <a:t>更多精彩模板请关注</a:t>
            </a:r>
            <a:r>
              <a:rPr lang="en-US" altLang="zh-CN" smtClean="0">
                <a:latin typeface="Arial" panose="020B0604020202020204" pitchFamily="34" charset="0"/>
              </a:rPr>
              <a:t>【</a:t>
            </a:r>
            <a:r>
              <a:rPr lang="zh-CN" altLang="en-US" smtClean="0">
                <a:latin typeface="Arial" panose="020B0604020202020204" pitchFamily="34" charset="0"/>
              </a:rPr>
              <a:t>沐沐槿</a:t>
            </a:r>
            <a:r>
              <a:rPr lang="en-US" altLang="zh-CN" smtClean="0">
                <a:latin typeface="Arial" panose="020B0604020202020204" pitchFamily="34" charset="0"/>
              </a:rPr>
              <a:t>PPT】https://mumjin.taobao.com/</a:t>
            </a:r>
            <a:endParaRPr lang="zh-CN" altLang="zh-CN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99921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59525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81808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4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460807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63638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95511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30221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91600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67426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A6C7EF1-2138-41C6-8730-10D6E11882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FC09F9C-4D2D-4822-AA68-23E2F09723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A7B02E1-6600-4516-8212-8E38AFE89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2021/10/9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F0340C5-7E3A-4D5C-B2CA-166D21090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70C5C68-E650-4A3A-BC49-A01CB023D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 descr="图片包含 事情&#10;&#10;已生成极高可信度的说明">
            <a:extLst>
              <a:ext uri="{FF2B5EF4-FFF2-40B4-BE49-F238E27FC236}">
                <a16:creationId xmlns:a16="http://schemas.microsoft.com/office/drawing/2014/main" id="{0FB86466-89CD-4F69-84E4-5313C587DB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2156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AB18831-B750-4360-8DD2-D2C4F0FDE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A87CC73-9300-42A2-B611-9A0DEE8ED5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4BC5E6-9192-456B-BB7A-D6FCDC667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2021/10/9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B14153-CF16-46D5-8523-7C66A7EED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3756B3A-E31B-44BC-A357-73F5EDCEF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24723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2899807-5192-4098-BAED-6D1B73B393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3B7437E-317E-4E72-BD0F-96424D7DEE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6BD8EA-D110-4D30-A546-FFE20E67E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2021/10/9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6A127AD-6044-4EBB-A42A-1074843A5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489A9E2-4B2F-4974-B7DA-3836DA791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48407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>
            <a:extLst>
              <a:ext uri="{FF2B5EF4-FFF2-40B4-BE49-F238E27FC236}">
                <a16:creationId xmlns:a16="http://schemas.microsoft.com/office/drawing/2014/main" id="{1F833EC4-E2F9-4549-A464-40B7E5EEA6FD}"/>
              </a:ext>
            </a:extLst>
          </p:cNvPr>
          <p:cNvGrpSpPr/>
          <p:nvPr userDrawn="1"/>
        </p:nvGrpSpPr>
        <p:grpSpPr>
          <a:xfrm>
            <a:off x="0" y="0"/>
            <a:ext cx="12312019" cy="6860117"/>
            <a:chOff x="0" y="0"/>
            <a:chExt cx="12309881" cy="6858000"/>
          </a:xfrm>
        </p:grpSpPr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C990D388-9074-4BA5-80A8-223201409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sp>
          <p:nvSpPr>
            <p:cNvPr id="36" name="矩形: 圆角 3">
              <a:extLst>
                <a:ext uri="{FF2B5EF4-FFF2-40B4-BE49-F238E27FC236}">
                  <a16:creationId xmlns:a16="http://schemas.microsoft.com/office/drawing/2014/main" id="{63E2F4B5-8CE5-4856-AD7D-53EABD075E69}"/>
                </a:ext>
              </a:extLst>
            </p:cNvPr>
            <p:cNvSpPr/>
            <p:nvPr/>
          </p:nvSpPr>
          <p:spPr>
            <a:xfrm>
              <a:off x="429986" y="664016"/>
              <a:ext cx="11332027" cy="5758800"/>
            </a:xfrm>
            <a:prstGeom prst="roundRect">
              <a:avLst/>
            </a:prstGeom>
            <a:noFill/>
            <a:ln w="34925" cap="rnd" cmpd="sng" algn="ctr">
              <a:solidFill>
                <a:srgbClr val="139F4E"/>
              </a:solidFill>
              <a:prstDash val="dash"/>
              <a:round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5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C5ADCA99-DAF4-4291-84A9-6E7BE64800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904514" y="5528668"/>
              <a:ext cx="3405367" cy="1329332"/>
            </a:xfrm>
            <a:prstGeom prst="rect">
              <a:avLst/>
            </a:prstGeom>
          </p:spPr>
        </p:pic>
        <p:grpSp>
          <p:nvGrpSpPr>
            <p:cNvPr id="38" name="组合 37">
              <a:extLst>
                <a:ext uri="{FF2B5EF4-FFF2-40B4-BE49-F238E27FC236}">
                  <a16:creationId xmlns:a16="http://schemas.microsoft.com/office/drawing/2014/main" id="{90FD8696-508A-46C2-B9A5-C8837437E346}"/>
                </a:ext>
              </a:extLst>
            </p:cNvPr>
            <p:cNvGrpSpPr/>
            <p:nvPr/>
          </p:nvGrpSpPr>
          <p:grpSpPr>
            <a:xfrm rot="5400000">
              <a:off x="5709961" y="-1054214"/>
              <a:ext cx="772078" cy="3224189"/>
              <a:chOff x="246324" y="651074"/>
              <a:chExt cx="969786" cy="5555849"/>
            </a:xfrm>
          </p:grpSpPr>
          <p:sp>
            <p:nvSpPr>
              <p:cNvPr id="41" name="矩形: 圆角 8">
                <a:extLst>
                  <a:ext uri="{FF2B5EF4-FFF2-40B4-BE49-F238E27FC236}">
                    <a16:creationId xmlns:a16="http://schemas.microsoft.com/office/drawing/2014/main" id="{AF493636-B449-46E7-9C1C-83C3DD1DFC60}"/>
                  </a:ext>
                </a:extLst>
              </p:cNvPr>
              <p:cNvSpPr/>
              <p:nvPr/>
            </p:nvSpPr>
            <p:spPr>
              <a:xfrm rot="5400000" flipH="1" flipV="1">
                <a:off x="-1913394" y="3077419"/>
                <a:ext cx="5555849" cy="703159"/>
              </a:xfrm>
              <a:prstGeom prst="roundRect">
                <a:avLst>
                  <a:gd name="adj" fmla="val 15140"/>
                </a:avLst>
              </a:prstGeom>
              <a:solidFill>
                <a:srgbClr val="47984B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5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endParaRPr>
              </a:p>
            </p:txBody>
          </p:sp>
          <p:sp>
            <p:nvSpPr>
              <p:cNvPr id="42" name="矩形: 圆角 9">
                <a:extLst>
                  <a:ext uri="{FF2B5EF4-FFF2-40B4-BE49-F238E27FC236}">
                    <a16:creationId xmlns:a16="http://schemas.microsoft.com/office/drawing/2014/main" id="{D090BB28-5099-4CBB-82A1-4C7600071AA6}"/>
                  </a:ext>
                </a:extLst>
              </p:cNvPr>
              <p:cNvSpPr/>
              <p:nvPr/>
            </p:nvSpPr>
            <p:spPr>
              <a:xfrm rot="5400000" flipH="1" flipV="1">
                <a:off x="369398" y="5318468"/>
                <a:ext cx="287107" cy="533255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5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3" name="矩形: 圆角 10">
                <a:extLst>
                  <a:ext uri="{FF2B5EF4-FFF2-40B4-BE49-F238E27FC236}">
                    <a16:creationId xmlns:a16="http://schemas.microsoft.com/office/drawing/2014/main" id="{9B26AE79-14A4-4595-B87C-340D6E201629}"/>
                  </a:ext>
                </a:extLst>
              </p:cNvPr>
              <p:cNvSpPr/>
              <p:nvPr/>
            </p:nvSpPr>
            <p:spPr>
              <a:xfrm rot="5400000" flipH="1" flipV="1">
                <a:off x="379009" y="1090739"/>
                <a:ext cx="287107" cy="533254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5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E3B6CFF1-6C5F-4973-8039-0FDC3B0DAA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81524" y="609676"/>
              <a:ext cx="837659" cy="527951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E168D529-666E-4291-9C8B-7493590088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23800" y="185838"/>
              <a:ext cx="837659" cy="5279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44557905"/>
      </p:ext>
    </p:extLst>
  </p:cSld>
  <p:clrMapOvr>
    <a:masterClrMapping/>
  </p:clrMapOvr>
  <p:transition spd="slow" advClick="0" advTm="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5796F-4276-4E7E-A422-35F24B65345A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C1BB2-729E-4132-A9DF-123D6B78D9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116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5796F-4276-4E7E-A422-35F24B65345A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C1BB2-729E-4132-A9DF-123D6B78D9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9357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5796F-4276-4E7E-A422-35F24B65345A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C1BB2-729E-4132-A9DF-123D6B78D9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5790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5796F-4276-4E7E-A422-35F24B65345A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C1BB2-729E-4132-A9DF-123D6B78D9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0911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5796F-4276-4E7E-A422-35F24B65345A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C1BB2-729E-4132-A9DF-123D6B78D9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7132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5796F-4276-4E7E-A422-35F24B65345A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C1BB2-729E-4132-A9DF-123D6B78D9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5803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5796F-4276-4E7E-A422-35F24B65345A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C1BB2-729E-4132-A9DF-123D6B78D9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0601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AAE625-CCE1-44F6-895D-5AF7016B3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A83C3F-BA58-4315-BFDF-E60BCC01F2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20B4E28-BD5D-4F3F-B69C-DBAEC1F21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2021/10/9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C625689-122D-4A42-93C0-0286D12F7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84B6780-D01C-4C9C-B42E-7A4F26B8D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9580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5796F-4276-4E7E-A422-35F24B65345A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C1BB2-729E-4132-A9DF-123D6B78D9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9841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5796F-4276-4E7E-A422-35F24B65345A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C1BB2-729E-4132-A9DF-123D6B78D9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0405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5796F-4276-4E7E-A422-35F24B65345A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C1BB2-729E-4132-A9DF-123D6B78D9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91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5796F-4276-4E7E-A422-35F24B65345A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C1BB2-729E-4132-A9DF-123D6B78D9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3167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1_Title and Conten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48" descr="D:\ĐỒ HỌA\VinMC\vinschool\slide 1\TRANG 4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" y="-11910"/>
            <a:ext cx="12191999" cy="6880899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48"/>
          <p:cNvSpPr txBox="1">
            <a:spLocks noGrp="1"/>
          </p:cNvSpPr>
          <p:nvPr>
            <p:ph type="body" idx="1"/>
          </p:nvPr>
        </p:nvSpPr>
        <p:spPr>
          <a:xfrm>
            <a:off x="838201" y="1757340"/>
            <a:ext cx="10515600" cy="4419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95288" lvl="0" indent="-392103" algn="just">
              <a:lnSpc>
                <a:spcPct val="120000"/>
              </a:lnSpc>
              <a:spcBef>
                <a:spcPts val="81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oto Sans Symbols"/>
              <a:buChar char="✔"/>
              <a:defRPr sz="2275">
                <a:latin typeface="Cambria"/>
                <a:ea typeface="Cambria"/>
                <a:cs typeface="Cambria"/>
                <a:sym typeface="Cambria"/>
              </a:defRPr>
            </a:lvl1pPr>
            <a:lvl2pPr marL="990576" lvl="1" indent="-392103" algn="just">
              <a:lnSpc>
                <a:spcPct val="120000"/>
              </a:lnSpc>
              <a:spcBef>
                <a:spcPts val="406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oto Sans Symbols"/>
              <a:buChar char="▪"/>
              <a:defRPr sz="2275">
                <a:latin typeface="Cambria"/>
                <a:ea typeface="Cambria"/>
                <a:cs typeface="Cambria"/>
                <a:sym typeface="Cambria"/>
              </a:defRPr>
            </a:lvl2pPr>
            <a:lvl3pPr marL="1485863" lvl="2" indent="-350829" algn="just">
              <a:lnSpc>
                <a:spcPct val="120000"/>
              </a:lnSpc>
              <a:spcBef>
                <a:spcPts val="406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3pPr>
            <a:lvl4pPr marL="1981150" lvl="3" indent="-340511" algn="just">
              <a:lnSpc>
                <a:spcPct val="120000"/>
              </a:lnSpc>
              <a:spcBef>
                <a:spcPts val="406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/>
            </a:lvl4pPr>
            <a:lvl5pPr marL="2476438" lvl="4" indent="-340511" algn="just">
              <a:lnSpc>
                <a:spcPct val="120000"/>
              </a:lnSpc>
              <a:spcBef>
                <a:spcPts val="406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/>
            </a:lvl5pPr>
            <a:lvl6pPr marL="2971726" lvl="5" indent="-371466" algn="l">
              <a:lnSpc>
                <a:spcPct val="90000"/>
              </a:lnSpc>
              <a:spcBef>
                <a:spcPts val="40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467013" lvl="6" indent="-371466" algn="l">
              <a:lnSpc>
                <a:spcPct val="90000"/>
              </a:lnSpc>
              <a:spcBef>
                <a:spcPts val="40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962301" lvl="7" indent="-371466" algn="l">
              <a:lnSpc>
                <a:spcPct val="90000"/>
              </a:lnSpc>
              <a:spcBef>
                <a:spcPts val="40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457589" lvl="8" indent="-371466" algn="l">
              <a:lnSpc>
                <a:spcPct val="90000"/>
              </a:lnSpc>
              <a:spcBef>
                <a:spcPts val="40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" name="Google Shape;99;p48"/>
          <p:cNvSpPr txBox="1">
            <a:spLocks noGrp="1"/>
          </p:cNvSpPr>
          <p:nvPr>
            <p:ph type="dt" idx="10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48"/>
          <p:cNvSpPr txBox="1">
            <a:spLocks noGrp="1"/>
          </p:cNvSpPr>
          <p:nvPr>
            <p:ph type="ft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48"/>
          <p:cNvSpPr txBox="1">
            <a:spLocks noGrp="1"/>
          </p:cNvSpPr>
          <p:nvPr>
            <p:ph type="sldNum" idx="12"/>
          </p:nvPr>
        </p:nvSpPr>
        <p:spPr>
          <a:xfrm>
            <a:off x="8610601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2" name="Google Shape;102;p48"/>
          <p:cNvSpPr/>
          <p:nvPr/>
        </p:nvSpPr>
        <p:spPr>
          <a:xfrm>
            <a:off x="2004589" y="548680"/>
            <a:ext cx="129013" cy="648072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99044" tIns="49508" rIns="99044" bIns="49508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63" b="0" i="0" u="none" strike="noStrike" cap="none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03" name="Google Shape;103;p48"/>
          <p:cNvSpPr txBox="1">
            <a:spLocks noGrp="1"/>
          </p:cNvSpPr>
          <p:nvPr>
            <p:ph type="title"/>
          </p:nvPr>
        </p:nvSpPr>
        <p:spPr>
          <a:xfrm>
            <a:off x="2133602" y="548683"/>
            <a:ext cx="9221788" cy="6480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3000"/>
              <a:buFont typeface="Cambria"/>
              <a:buNone/>
              <a:defRPr sz="3250" b="1">
                <a:solidFill>
                  <a:srgbClr val="2F5496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580375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304C138-E577-4B07-AFBB-7BB691AC3BD7}" type="datetime1">
              <a:rPr lang="en-US" smtClean="0"/>
              <a:pPr>
                <a:defRPr/>
              </a:pPr>
              <a:t>10/9/2021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CEE5F5-0F98-4DD5-B393-6D32E0A2FEC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0565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C29D3C-433F-4A63-8FF5-36EE97F0E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8A0D82-1BDE-4956-BBE7-876EF4C9C3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3A7D608-4FD4-4089-A182-A5B58F749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2021/10/9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202FDCD-14CB-478B-AB8C-D7E3D4A39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7912418-15EB-4B02-B1ED-DF9966177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72183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903029-121E-4745-8C82-783089C8C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BF77133-A399-4B32-9027-6824172CEB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5C523C-3916-46C6-ABCB-8B86E01D65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42F8245-7E0D-4F5C-BBD9-5BB4B79A7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2021/10/9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405755D-B8AB-449D-BBC4-48ACBBB51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CEEE41F-5F54-4C73-80D9-78344F9BA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8455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/>
        </p:nvSpPr>
        <p:spPr>
          <a:xfrm>
            <a:off x="8325228" y="3859375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429F8BAA-8A45-4805-B80A-07C8740E2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67A0A44-AB43-4C74-A603-D8119FB27E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C131986-E042-4909-B443-8AD60B39F2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A9DF9E6-93A8-41DA-9AFE-F1AD163BAE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A105C94-063B-410A-9E78-B933C70542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32ED612-40B6-40D5-9AB6-A5756E735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2021/10/9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F0CBC1E-B6EE-4097-952D-830B41F13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58DC997-89AA-47B6-AC9E-9DABE64D8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44144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1FA586-1609-48FE-8744-41F3E0012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E871FBC-BFBC-4554-93E0-667EBD3B7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2021/10/9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E473339-3CF2-40AF-A7A8-247F02DFD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B04E57B-F9FF-4C6E-BAB0-34397F82D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92349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12E0898-CC0E-4ABE-B003-4FEE96EA1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2021/10/9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871EC42-DDD9-4E80-962A-12A36157D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D90195A-C088-4DD2-8AB6-D519D23F9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40352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16A4D5-F43F-400E-A3BA-C86437290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3176F08-C64D-4AE4-A92E-DCDB93255C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E6893A0-6D7A-455F-A082-735E6D3BFA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EA7E056-9362-4F22-8D6D-10BDC1AF7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2021/10/9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66B34AC-86F1-4527-BC19-2D1D6946B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087EF4C-F50A-47A3-99CE-F21E902F3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54051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BBC4ECF-4A3A-401C-B45E-6E90080F4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808DBD3-CE25-46F2-9048-9D52CF27A3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8123A1B-70F0-41D6-AD47-2C30B02C89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F92FBC-7EA5-4037-AA89-0B55AEB59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2021/10/9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7014370-AECC-4117-9CA7-767F6D74C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AC8CD34-3386-4ABE-83B9-CA0B7FA26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06534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3B18FF4-15B0-4A0F-A408-29575D30A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AFFAF94-3EC8-417C-A78B-9C2E4C069A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BF2CF7-FD2F-42F4-95D0-B1D7BD179D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EC85BF49-3D7A-4F43-BA91-D003E0AEA55D}" type="datetimeFigureOut">
              <a:rPr lang="zh-CN" altLang="en-US" smtClean="0"/>
              <a:pPr/>
              <a:t>2021/10/9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0F1565-20E8-4745-8FF2-10D53A944E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D337385-E146-4D8D-9D11-BCA989E8FA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F23BD8DC-39EC-4016-A177-D6AECE15833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11174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E5796F-4276-4E7E-A422-35F24B65345A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9C1BB2-729E-4132-A9DF-123D6B78D9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6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1.png"/><Relationship Id="rId3" Type="http://schemas.microsoft.com/office/2007/relationships/media" Target="../media/media7.m4a"/><Relationship Id="rId7" Type="http://schemas.openxmlformats.org/officeDocument/2006/relationships/image" Target="../media/image1.jpeg"/><Relationship Id="rId12" Type="http://schemas.microsoft.com/office/2007/relationships/hdphoto" Target="../media/hdphoto4.wdp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notesSlide" Target="../notesSlides/notesSlide10.xml"/><Relationship Id="rId11" Type="http://schemas.openxmlformats.org/officeDocument/2006/relationships/image" Target="../media/image29.png"/><Relationship Id="rId5" Type="http://schemas.openxmlformats.org/officeDocument/2006/relationships/slideLayout" Target="../slideLayouts/slideLayout2.xml"/><Relationship Id="rId10" Type="http://schemas.microsoft.com/office/2007/relationships/hdphoto" Target="../media/hdphoto2.wdp"/><Relationship Id="rId4" Type="http://schemas.openxmlformats.org/officeDocument/2006/relationships/audio" Target="../media/media7.m4a"/><Relationship Id="rId9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1.png"/><Relationship Id="rId3" Type="http://schemas.microsoft.com/office/2007/relationships/media" Target="../media/media8.m4a"/><Relationship Id="rId7" Type="http://schemas.openxmlformats.org/officeDocument/2006/relationships/image" Target="../media/image1.jpeg"/><Relationship Id="rId12" Type="http://schemas.microsoft.com/office/2007/relationships/hdphoto" Target="../media/hdphoto2.wdp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notesSlide" Target="../notesSlides/notesSlide11.xml"/><Relationship Id="rId11" Type="http://schemas.openxmlformats.org/officeDocument/2006/relationships/image" Target="../media/image26.png"/><Relationship Id="rId5" Type="http://schemas.openxmlformats.org/officeDocument/2006/relationships/slideLayout" Target="../slideLayouts/slideLayout2.xml"/><Relationship Id="rId10" Type="http://schemas.microsoft.com/office/2007/relationships/hdphoto" Target="../media/hdphoto1.wdp"/><Relationship Id="rId4" Type="http://schemas.openxmlformats.org/officeDocument/2006/relationships/audio" Target="../media/media8.m4a"/><Relationship Id="rId9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7" Type="http://schemas.openxmlformats.org/officeDocument/2006/relationships/image" Target="../media/image21.png"/><Relationship Id="rId2" Type="http://schemas.microsoft.com/office/2007/relationships/media" Target="../media/media9.m4a"/><Relationship Id="rId1" Type="http://schemas.openxmlformats.org/officeDocument/2006/relationships/tags" Target="../tags/tag19.xml"/><Relationship Id="rId6" Type="http://schemas.openxmlformats.org/officeDocument/2006/relationships/image" Target="../media/image30.jp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11.m4a"/><Relationship Id="rId7" Type="http://schemas.openxmlformats.org/officeDocument/2006/relationships/image" Target="../media/image21.png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6" Type="http://schemas.openxmlformats.org/officeDocument/2006/relationships/image" Target="../media/image31.png"/><Relationship Id="rId5" Type="http://schemas.openxmlformats.org/officeDocument/2006/relationships/slideLayout" Target="../slideLayouts/slideLayout14.xml"/><Relationship Id="rId4" Type="http://schemas.openxmlformats.org/officeDocument/2006/relationships/audio" Target="../media/media11.m4a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6.png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microsoft.com/office/2007/relationships/hdphoto" Target="../media/hdphoto5.wdp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6" Type="http://schemas.microsoft.com/office/2007/relationships/hdphoto" Target="../media/hdphoto7.wdp"/><Relationship Id="rId5" Type="http://schemas.openxmlformats.org/officeDocument/2006/relationships/image" Target="../media/image35.png"/><Relationship Id="rId4" Type="http://schemas.microsoft.com/office/2007/relationships/hdphoto" Target="../media/hdphoto6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5" Type="http://schemas.openxmlformats.org/officeDocument/2006/relationships/image" Target="../media/image20.emf"/><Relationship Id="rId4" Type="http://schemas.openxmlformats.org/officeDocument/2006/relationships/notesSlide" Target="../notesSlides/notesSlide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emf"/><Relationship Id="rId3" Type="http://schemas.openxmlformats.org/officeDocument/2006/relationships/audio" Target="../media/media2.m4a"/><Relationship Id="rId7" Type="http://schemas.openxmlformats.org/officeDocument/2006/relationships/notesSlide" Target="../notesSlides/notesSlide5.xml"/><Relationship Id="rId2" Type="http://schemas.microsoft.com/office/2007/relationships/media" Target="../media/media2.m4a"/><Relationship Id="rId1" Type="http://schemas.openxmlformats.org/officeDocument/2006/relationships/tags" Target="../tags/tag5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media" Target="../media/media3.m4a"/><Relationship Id="rId7" Type="http://schemas.openxmlformats.org/officeDocument/2006/relationships/image" Target="../media/image22.pn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4a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media4.m4a"/><Relationship Id="rId7" Type="http://schemas.openxmlformats.org/officeDocument/2006/relationships/image" Target="../media/image24.png"/><Relationship Id="rId12" Type="http://schemas.openxmlformats.org/officeDocument/2006/relationships/image" Target="../media/image21.png"/><Relationship Id="rId2" Type="http://schemas.microsoft.com/office/2007/relationships/media" Target="../media/media4.m4a"/><Relationship Id="rId1" Type="http://schemas.openxmlformats.org/officeDocument/2006/relationships/tags" Target="../tags/tag10.xml"/><Relationship Id="rId6" Type="http://schemas.openxmlformats.org/officeDocument/2006/relationships/image" Target="../media/image1.jpeg"/><Relationship Id="rId11" Type="http://schemas.microsoft.com/office/2007/relationships/hdphoto" Target="../media/hdphoto2.wdp"/><Relationship Id="rId5" Type="http://schemas.openxmlformats.org/officeDocument/2006/relationships/notesSlide" Target="../notesSlides/notesSlide7.xml"/><Relationship Id="rId10" Type="http://schemas.openxmlformats.org/officeDocument/2006/relationships/image" Target="../media/image26.png"/><Relationship Id="rId4" Type="http://schemas.openxmlformats.org/officeDocument/2006/relationships/slideLayout" Target="../slideLayouts/slideLayout2.xml"/><Relationship Id="rId9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1.png"/><Relationship Id="rId3" Type="http://schemas.microsoft.com/office/2007/relationships/media" Target="../media/media5.m4a"/><Relationship Id="rId7" Type="http://schemas.openxmlformats.org/officeDocument/2006/relationships/image" Target="../media/image1.jpeg"/><Relationship Id="rId12" Type="http://schemas.microsoft.com/office/2007/relationships/hdphoto" Target="../media/hdphoto2.wdp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notesSlide" Target="../notesSlides/notesSlide8.xml"/><Relationship Id="rId11" Type="http://schemas.openxmlformats.org/officeDocument/2006/relationships/image" Target="../media/image26.png"/><Relationship Id="rId5" Type="http://schemas.openxmlformats.org/officeDocument/2006/relationships/slideLayout" Target="../slideLayouts/slideLayout2.xml"/><Relationship Id="rId10" Type="http://schemas.microsoft.com/office/2007/relationships/hdphoto" Target="../media/hdphoto1.wdp"/><Relationship Id="rId4" Type="http://schemas.openxmlformats.org/officeDocument/2006/relationships/audio" Target="../media/media5.m4a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1.png"/><Relationship Id="rId3" Type="http://schemas.microsoft.com/office/2007/relationships/media" Target="../media/media6.m4a"/><Relationship Id="rId7" Type="http://schemas.openxmlformats.org/officeDocument/2006/relationships/image" Target="../media/image1.jpeg"/><Relationship Id="rId12" Type="http://schemas.openxmlformats.org/officeDocument/2006/relationships/image" Target="../media/image24.png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notesSlide" Target="../notesSlides/notesSlide9.xml"/><Relationship Id="rId11" Type="http://schemas.microsoft.com/office/2007/relationships/hdphoto" Target="../media/hdphoto3.wdp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8.png"/><Relationship Id="rId4" Type="http://schemas.openxmlformats.org/officeDocument/2006/relationships/audio" Target="../media/media6.m4a"/><Relationship Id="rId9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3" y="-30826"/>
            <a:ext cx="12192000" cy="6888826"/>
          </a:xfrm>
          <a:prstGeom prst="rect">
            <a:avLst/>
          </a:prstGeom>
        </p:spPr>
      </p:pic>
      <p:pic>
        <p:nvPicPr>
          <p:cNvPr id="15379" name="Picture 19" descr="1-1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9870"/>
          <a:stretch/>
        </p:blipFill>
        <p:spPr bwMode="auto">
          <a:xfrm>
            <a:off x="54504" y="2669766"/>
            <a:ext cx="12140809" cy="4141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82" name="Picture 22" descr="1-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3891" y="676322"/>
            <a:ext cx="1412042" cy="657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83" name="Picture 23" descr="1-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6955" y="107159"/>
            <a:ext cx="1412042" cy="657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84" name="Picture 24" descr="1-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908" y="1036464"/>
            <a:ext cx="1412042" cy="657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1082842" y="764350"/>
            <a:ext cx="10359190" cy="4222469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1383417"/>
              </a:avLst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13800" b="1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 mừng các con đến với tiết học</a:t>
            </a:r>
            <a:endParaRPr lang="en-US" sz="13800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80761" y="1693655"/>
            <a:ext cx="796335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smtClean="0">
                <a:solidFill>
                  <a:srgbClr val="FF0000"/>
                </a:solidFill>
                <a:latin typeface="UTM Showcard" panose="02040603050506020204" pitchFamily="18" charset="0"/>
              </a:rPr>
              <a:t>HOẠT ĐỘNG TRẢI NGHIỆM</a:t>
            </a:r>
          </a:p>
          <a:p>
            <a:pPr algn="ctr">
              <a:lnSpc>
                <a:spcPct val="150000"/>
              </a:lnSpc>
            </a:pPr>
            <a:r>
              <a:rPr lang="en-US" sz="4800" smtClean="0">
                <a:solidFill>
                  <a:srgbClr val="002060"/>
                </a:solidFill>
                <a:latin typeface="UTM Showcard" panose="02040603050506020204" pitchFamily="18" charset="0"/>
              </a:rPr>
              <a:t>Lớp 1</a:t>
            </a:r>
            <a:endParaRPr lang="en-US" sz="4800">
              <a:solidFill>
                <a:srgbClr val="002060"/>
              </a:solidFill>
              <a:latin typeface="UTM Showcard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56655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0"/>
    </mc:Choice>
    <mc:Fallback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53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53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53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3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3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5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3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3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15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9" presetClass="entr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3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3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15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repeatCount="500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事情&#10;&#10;已生成极高可信度的说明">
            <a:extLst>
              <a:ext uri="{FF2B5EF4-FFF2-40B4-BE49-F238E27FC236}">
                <a16:creationId xmlns:a16="http://schemas.microsoft.com/office/drawing/2014/main" id="{59EF3AD0-F08C-4A1E-A601-86B9EB13C04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320026" y="223106"/>
            <a:ext cx="11586410" cy="6411797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A_图片 5">
            <a:extLst>
              <a:ext uri="{FF2B5EF4-FFF2-40B4-BE49-F238E27FC236}">
                <a16:creationId xmlns:a16="http://schemas.microsoft.com/office/drawing/2014/main" id="{0BDE6185-9F52-4850-8D85-FC9CE1A4260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239403" flipH="1">
            <a:off x="9406371" y="5026955"/>
            <a:ext cx="2267790" cy="2073720"/>
          </a:xfrm>
          <a:prstGeom prst="rect">
            <a:avLst/>
          </a:prstGeom>
        </p:spPr>
      </p:pic>
      <p:sp>
        <p:nvSpPr>
          <p:cNvPr id="10" name="Thought Bubble: Cloud 9">
            <a:extLst>
              <a:ext uri="{FF2B5EF4-FFF2-40B4-BE49-F238E27FC236}">
                <a16:creationId xmlns:a16="http://schemas.microsoft.com/office/drawing/2014/main" id="{A08A6990-978E-45E9-A2CE-57624D3C09AB}"/>
              </a:ext>
            </a:extLst>
          </p:cNvPr>
          <p:cNvSpPr/>
          <p:nvPr/>
        </p:nvSpPr>
        <p:spPr>
          <a:xfrm>
            <a:off x="8994741" y="2544883"/>
            <a:ext cx="2887578" cy="1291502"/>
          </a:xfrm>
          <a:prstGeom prst="cloudCallout">
            <a:avLst>
              <a:gd name="adj1" fmla="val -58897"/>
              <a:gd name="adj2" fmla="val -56224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26273B4-7E53-48EF-B6A5-691FD3A5E83F}"/>
              </a:ext>
            </a:extLst>
          </p:cNvPr>
          <p:cNvSpPr/>
          <p:nvPr/>
        </p:nvSpPr>
        <p:spPr>
          <a:xfrm>
            <a:off x="1061157" y="368727"/>
            <a:ext cx="10104148" cy="59795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 động 1: Nhận biết những hành động thể hiện tình yêu thương</a:t>
            </a:r>
            <a:endParaRPr lang="en-US" sz="28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3813" b="18758" l="9997" r="17166">
                        <a14:foregroundMark x1="13542" y1="16318" x2="14149" y2="16810"/>
                        <a14:foregroundMark x1="15799" y1="15209" x2="16146" y2="15825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01" t="13195" r="81938" b="80624"/>
          <a:stretch/>
        </p:blipFill>
        <p:spPr>
          <a:xfrm>
            <a:off x="-165708" y="-121913"/>
            <a:ext cx="1429285" cy="1389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814" b="100000" l="4167" r="100000">
                        <a14:foregroundMark x1="65451" y1="34534" x2="74132" y2="42797"/>
                        <a14:foregroundMark x1="45660" y1="82627" x2="57292" y2="9809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26502" y="968002"/>
            <a:ext cx="6896656" cy="5651426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25680" y="6614319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928532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事情&#10;&#10;已生成极高可信度的说明">
            <a:extLst>
              <a:ext uri="{FF2B5EF4-FFF2-40B4-BE49-F238E27FC236}">
                <a16:creationId xmlns:a16="http://schemas.microsoft.com/office/drawing/2014/main" id="{59EF3AD0-F08C-4A1E-A601-86B9EB13C04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320026" y="223106"/>
            <a:ext cx="11586410" cy="6411797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A_图片 5">
            <a:extLst>
              <a:ext uri="{FF2B5EF4-FFF2-40B4-BE49-F238E27FC236}">
                <a16:creationId xmlns:a16="http://schemas.microsoft.com/office/drawing/2014/main" id="{0BDE6185-9F52-4850-8D85-FC9CE1A4260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239403" flipH="1">
            <a:off x="9406371" y="5026955"/>
            <a:ext cx="2267790" cy="20737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E4305A4-378D-4BC8-92C9-2C31D72D0B7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579" b="99234" l="6217" r="92857">
                        <a14:foregroundMark x1="28836" y1="17625" x2="48810" y2="17241"/>
                        <a14:foregroundMark x1="29762" y1="19732" x2="48810" y2="19157"/>
                        <a14:foregroundMark x1="30159" y1="13985" x2="48942" y2="13985"/>
                        <a14:foregroundMark x1="29630" y1="15517" x2="39021" y2="15709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6084" t="9706" r="5883"/>
          <a:stretch/>
        </p:blipFill>
        <p:spPr>
          <a:xfrm>
            <a:off x="2816510" y="1112304"/>
            <a:ext cx="7353269" cy="5237867"/>
          </a:xfrm>
          <a:prstGeom prst="rect">
            <a:avLst/>
          </a:prstGeom>
        </p:spPr>
      </p:pic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6FAC2561-66E9-4B16-8477-9F093FBE28CF}"/>
              </a:ext>
            </a:extLst>
          </p:cNvPr>
          <p:cNvSpPr/>
          <p:nvPr/>
        </p:nvSpPr>
        <p:spPr>
          <a:xfrm>
            <a:off x="281804" y="1339669"/>
            <a:ext cx="2534706" cy="1246341"/>
          </a:xfrm>
          <a:prstGeom prst="cloudCallout">
            <a:avLst>
              <a:gd name="adj1" fmla="val 53920"/>
              <a:gd name="adj2" fmla="val 7604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24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han em bị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ngã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hought Bubble: Cloud 9">
            <a:extLst>
              <a:ext uri="{FF2B5EF4-FFF2-40B4-BE49-F238E27FC236}">
                <a16:creationId xmlns:a16="http://schemas.microsoft.com/office/drawing/2014/main" id="{A08A6990-978E-45E9-A2CE-57624D3C09AB}"/>
              </a:ext>
            </a:extLst>
          </p:cNvPr>
          <p:cNvSpPr/>
          <p:nvPr/>
        </p:nvSpPr>
        <p:spPr>
          <a:xfrm>
            <a:off x="1270870" y="5284014"/>
            <a:ext cx="2887578" cy="1291502"/>
          </a:xfrm>
          <a:prstGeom prst="cloudCallout">
            <a:avLst>
              <a:gd name="adj1" fmla="val 70269"/>
              <a:gd name="adj2" fmla="val -75787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hought Bubble: Cloud 10">
            <a:extLst>
              <a:ext uri="{FF2B5EF4-FFF2-40B4-BE49-F238E27FC236}">
                <a16:creationId xmlns:a16="http://schemas.microsoft.com/office/drawing/2014/main" id="{C9CCF844-D671-4505-9189-E434884EC81D}"/>
              </a:ext>
            </a:extLst>
          </p:cNvPr>
          <p:cNvSpPr/>
          <p:nvPr/>
        </p:nvSpPr>
        <p:spPr>
          <a:xfrm>
            <a:off x="8379109" y="4159422"/>
            <a:ext cx="3527327" cy="1124592"/>
          </a:xfrm>
          <a:prstGeom prst="cloudCallout">
            <a:avLst>
              <a:gd name="adj1" fmla="val -37203"/>
              <a:gd name="adj2" fmla="val -77652"/>
            </a:avLst>
          </a:prstGeom>
          <a:solidFill>
            <a:srgbClr val="92D05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ớc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26273B4-7E53-48EF-B6A5-691FD3A5E83F}"/>
              </a:ext>
            </a:extLst>
          </p:cNvPr>
          <p:cNvSpPr/>
          <p:nvPr/>
        </p:nvSpPr>
        <p:spPr>
          <a:xfrm>
            <a:off x="1061157" y="368727"/>
            <a:ext cx="10104148" cy="59795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 động 1: Nhận biết những hành động thể hiện tình yêu thương</a:t>
            </a:r>
            <a:endParaRPr lang="en-US" sz="28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3813" b="18758" l="9997" r="17166">
                        <a14:foregroundMark x1="13542" y1="16318" x2="14149" y2="16810"/>
                        <a14:foregroundMark x1="15799" y1="15209" x2="16146" y2="15825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01" t="13195" r="81938" b="80624"/>
          <a:stretch/>
        </p:blipFill>
        <p:spPr>
          <a:xfrm>
            <a:off x="-165708" y="-121913"/>
            <a:ext cx="1429285" cy="1389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Audio 19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0382618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7" grpId="0" animBg="1"/>
      <p:bldP spid="10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16"/>
            <a:ext cx="12190191" cy="685901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63272" y="858657"/>
            <a:ext cx="759229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742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kronism" pitchFamily="2" charset="0"/>
                <a:ea typeface="+mn-ea"/>
                <a:cs typeface="+mn-cs"/>
              </a:rPr>
              <a:t>Thư</a:t>
            </a:r>
            <a:r>
              <a:rPr kumimoji="0" lang="en-US" sz="11500" b="0" i="0" u="none" strike="noStrike" kern="1200" cap="none" spc="0" normalizeH="0" noProof="0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kronism" pitchFamily="2" charset="0"/>
                <a:ea typeface="+mn-ea"/>
                <a:cs typeface="+mn-cs"/>
              </a:rPr>
              <a:t> giãn</a:t>
            </a:r>
            <a:endParaRPr kumimoji="0" lang="en-US" sz="11500" b="0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Akronism" pitchFamily="2" charset="0"/>
              <a:ea typeface="+mn-ea"/>
              <a:cs typeface="+mn-cs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045906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34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95833E-6 3.7037E-7 L -3.95833E-6 -0.07222 " pathEditMode="relative" rAng="0" ptsTypes="AA">
                                      <p:cBhvr>
                                        <p:cTn id="1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371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56EF70-1D6D-4F1E-9885-5A722F434C1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3714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pic>
        <p:nvPicPr>
          <p:cNvPr id="3" name="BÀI HÁT HÃY GIÚP ĐỠ NHAU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200931" cy="68580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8434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audio isNarration="1">
              <p:cMediaNode vol="10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33" objId="3"/>
        <p14:stopEvt time="79828" objId="3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3476227" y="4022314"/>
            <a:ext cx="4902275" cy="4988316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22" name="文本框 3">
            <a:extLst>
              <a:ext uri="{FF2B5EF4-FFF2-40B4-BE49-F238E27FC236}">
                <a16:creationId xmlns:a16="http://schemas.microsoft.com/office/drawing/2014/main" id="{8C08EF97-40EE-4A1F-ADE7-08E23EFD0A1F}"/>
              </a:ext>
            </a:extLst>
          </p:cNvPr>
          <p:cNvSpPr txBox="1"/>
          <p:nvPr/>
        </p:nvSpPr>
        <p:spPr>
          <a:xfrm>
            <a:off x="5014298" y="385127"/>
            <a:ext cx="20553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2</a:t>
            </a:r>
            <a:endParaRPr lang="zh-CN" alt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823" b="100000" l="9701" r="97725">
                        <a14:foregroundMark x1="63234" y1="64069" x2="52575" y2="12121"/>
                        <a14:foregroundMark x1="61317" y1="52381" x2="51856" y2="52814"/>
                        <a14:foregroundMark x1="62156" y1="56710" x2="51497" y2="97835"/>
                        <a14:foregroundMark x1="83114" y1="58009" x2="93054" y2="11688"/>
                        <a14:foregroundMark x1="83114" y1="59307" x2="93293" y2="52814"/>
                        <a14:foregroundMark x1="83234" y1="60173" x2="93413" y2="97835"/>
                        <a14:foregroundMark x1="94491" y1="54978" x2="97725" y2="54545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912" r="1090"/>
          <a:stretch/>
        </p:blipFill>
        <p:spPr>
          <a:xfrm>
            <a:off x="2865160" y="2382253"/>
            <a:ext cx="6124408" cy="41342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38160" y="977033"/>
            <a:ext cx="11155077" cy="2123658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3600" b="1" u="sng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Chia </a:t>
            </a:r>
            <a:r>
              <a:rPr lang="en-US" altLang="zh-CN" sz="3600" b="1" u="sng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sẻ</a:t>
            </a:r>
            <a:r>
              <a:rPr lang="en-US" altLang="zh-CN" sz="3600" b="1" u="sng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</a:t>
            </a:r>
          </a:p>
          <a:p>
            <a:pPr marL="457189" indent="-457189">
              <a:buFontTx/>
              <a:buChar char="-"/>
            </a:pPr>
            <a:r>
              <a:rPr lang="en-US" altLang="zh-CN" sz="3200" b="1" dirty="0" err="1">
                <a:solidFill>
                  <a:schemeClr val="tx2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Hành</a:t>
            </a:r>
            <a:r>
              <a:rPr lang="en-US" altLang="zh-CN" sz="3200" b="1" dirty="0">
                <a:solidFill>
                  <a:schemeClr val="tx2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chemeClr val="tx2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3200" b="1" dirty="0">
                <a:solidFill>
                  <a:schemeClr val="tx2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chemeClr val="tx2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yêu</a:t>
            </a:r>
            <a:r>
              <a:rPr lang="en-US" altLang="zh-CN" sz="3200" b="1" dirty="0">
                <a:solidFill>
                  <a:schemeClr val="tx2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chemeClr val="tx2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thương</a:t>
            </a:r>
            <a:r>
              <a:rPr lang="en-US" altLang="zh-CN" sz="3200" b="1" dirty="0">
                <a:solidFill>
                  <a:schemeClr val="tx2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chemeClr val="tx2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200" b="1" dirty="0">
                <a:solidFill>
                  <a:schemeClr val="tx2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chemeClr val="tx2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3200" b="1" dirty="0">
                <a:solidFill>
                  <a:schemeClr val="tx2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chemeClr val="tx2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thể</a:t>
            </a:r>
            <a:r>
              <a:rPr lang="en-US" altLang="zh-CN" sz="3200" b="1" dirty="0">
                <a:solidFill>
                  <a:schemeClr val="tx2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chemeClr val="tx2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hiện</a:t>
            </a:r>
            <a:r>
              <a:rPr lang="en-US" altLang="zh-CN" sz="3200" b="1" dirty="0">
                <a:solidFill>
                  <a:schemeClr val="tx2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marL="457189" indent="-457189">
              <a:buFontTx/>
              <a:buChar char="-"/>
            </a:pPr>
            <a:r>
              <a:rPr lang="en-US" altLang="zh-CN" sz="3200" b="1" dirty="0" err="1">
                <a:solidFill>
                  <a:schemeClr val="tx2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Hành</a:t>
            </a:r>
            <a:r>
              <a:rPr lang="en-US" altLang="zh-CN" sz="3200" b="1" dirty="0">
                <a:solidFill>
                  <a:schemeClr val="tx2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chemeClr val="tx2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3200" b="1" dirty="0">
                <a:solidFill>
                  <a:schemeClr val="tx2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chemeClr val="tx2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yêu</a:t>
            </a:r>
            <a:r>
              <a:rPr lang="en-US" altLang="zh-CN" sz="3200" b="1" dirty="0">
                <a:solidFill>
                  <a:schemeClr val="tx2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chemeClr val="tx2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thương</a:t>
            </a:r>
            <a:r>
              <a:rPr lang="en-US" altLang="zh-CN" sz="3200" b="1" dirty="0">
                <a:solidFill>
                  <a:schemeClr val="tx2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chemeClr val="tx2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</a:t>
            </a:r>
            <a:r>
              <a:rPr lang="en-US" altLang="zh-CN" sz="3200" b="1" dirty="0">
                <a:solidFill>
                  <a:schemeClr val="tx2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chemeClr val="tx2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gia</a:t>
            </a:r>
            <a:r>
              <a:rPr lang="en-US" altLang="zh-CN" sz="3200" b="1" dirty="0">
                <a:solidFill>
                  <a:schemeClr val="tx2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chemeClr val="tx2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đình</a:t>
            </a:r>
            <a:r>
              <a:rPr lang="en-US" altLang="zh-CN" sz="3200" b="1" dirty="0">
                <a:solidFill>
                  <a:schemeClr val="tx2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b="1" dirty="0" err="1">
                <a:solidFill>
                  <a:schemeClr val="tx2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3200" b="1" dirty="0">
                <a:solidFill>
                  <a:schemeClr val="tx2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chemeClr val="tx2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khác</a:t>
            </a:r>
            <a:r>
              <a:rPr lang="en-US" altLang="zh-CN" sz="3200" b="1" dirty="0">
                <a:solidFill>
                  <a:schemeClr val="tx2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chemeClr val="tx2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dành</a:t>
            </a:r>
            <a:r>
              <a:rPr lang="en-US" altLang="zh-CN" sz="3200" b="1" dirty="0">
                <a:solidFill>
                  <a:schemeClr val="tx2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chemeClr val="tx2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b="1" dirty="0">
                <a:solidFill>
                  <a:schemeClr val="tx2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chemeClr val="tx2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200" b="1" dirty="0">
                <a:solidFill>
                  <a:schemeClr val="tx2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eaLnBrk="1" hangingPunct="1"/>
            <a:endParaRPr lang="zh-CN" altLang="en-US" sz="3200" b="1" dirty="0">
              <a:solidFill>
                <a:schemeClr val="tx2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8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3813" b="18758" l="9997" r="17166">
                        <a14:foregroundMark x1="13542" y1="16318" x2="14149" y2="16810"/>
                        <a14:foregroundMark x1="15799" y1="15209" x2="16146" y2="15825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01" t="13195" r="81938" b="80624"/>
          <a:stretch/>
        </p:blipFill>
        <p:spPr>
          <a:xfrm>
            <a:off x="0" y="-221567"/>
            <a:ext cx="1429285" cy="1389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09818127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D0B78B2-6A28-4FCD-8059-AEE8C0C185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3418" y="0"/>
            <a:ext cx="7479173" cy="5223840"/>
          </a:xfrm>
          <a:prstGeom prst="rect">
            <a:avLst/>
          </a:prstGeom>
        </p:spPr>
      </p:pic>
      <p:pic>
        <p:nvPicPr>
          <p:cNvPr id="8" name="PA_图片 11">
            <a:extLst>
              <a:ext uri="{FF2B5EF4-FFF2-40B4-BE49-F238E27FC236}">
                <a16:creationId xmlns:a16="http://schemas.microsoft.com/office/drawing/2014/main" id="{708C517F-72B9-4C02-A8BE-32A8350AED9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2591" y="-202909"/>
            <a:ext cx="2679409" cy="267940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C87D24B-B168-4874-821A-86C37F66EB4B}"/>
              </a:ext>
            </a:extLst>
          </p:cNvPr>
          <p:cNvSpPr txBox="1">
            <a:spLocks/>
          </p:cNvSpPr>
          <p:nvPr/>
        </p:nvSpPr>
        <p:spPr>
          <a:xfrm>
            <a:off x="3114707" y="2731993"/>
            <a:ext cx="5916800" cy="1546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96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 hành</a:t>
            </a:r>
            <a:endParaRPr lang="en-US" sz="9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757642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9719" y="-18476"/>
            <a:ext cx="6882063" cy="6882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9699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3064" y="180158"/>
            <a:ext cx="5824113" cy="5398606"/>
          </a:xfrm>
          <a:prstGeom prst="round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99619" y="881327"/>
            <a:ext cx="5746699" cy="399626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8423440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_图片 3">
            <a:extLst>
              <a:ext uri="{FF2B5EF4-FFF2-40B4-BE49-F238E27FC236}">
                <a16:creationId xmlns:a16="http://schemas.microsoft.com/office/drawing/2014/main" id="{7517A938-F323-49E9-A14B-938518F7278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410662" y="-91590"/>
            <a:ext cx="9396076" cy="5656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2FEC04C-52FF-47A2-8114-9893384EC4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20065" y="1841428"/>
            <a:ext cx="580102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-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F94026FE-9CC2-46F6-BA9B-F795FE2187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5941" y="2705557"/>
            <a:ext cx="625301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xét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BD75BAF8-6FA7-4E2D-9BB9-1C945ABA6C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5941" y="3508297"/>
            <a:ext cx="7362093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FontTx/>
              <a:buChar char="-"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Chuẩn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000" b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</a:t>
            </a:r>
            <a:r>
              <a:rPr lang="en-US" altLang="zh-CN" sz="40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4: Yêu thương con </a:t>
            </a:r>
            <a:r>
              <a:rPr lang="en-US" altLang="zh-CN" sz="4000" b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 </a:t>
            </a:r>
            <a:r>
              <a:rPr lang="en-US" altLang="zh-CN" sz="4000" b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 Tiết 2 )</a:t>
            </a:r>
            <a:endParaRPr lang="en-US" altLang="zh-CN" sz="4000" b="1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5374962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3" y="-30826"/>
            <a:ext cx="12192000" cy="6888826"/>
          </a:xfrm>
          <a:prstGeom prst="rect">
            <a:avLst/>
          </a:prstGeom>
        </p:spPr>
      </p:pic>
      <p:pic>
        <p:nvPicPr>
          <p:cNvPr id="15379" name="Picture 19" descr="1-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" y="719235"/>
            <a:ext cx="12140809" cy="6138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81" name="Text Box 21"/>
          <p:cNvSpPr txBox="1">
            <a:spLocks noChangeArrowheads="1"/>
          </p:cNvSpPr>
          <p:nvPr/>
        </p:nvSpPr>
        <p:spPr bwMode="auto">
          <a:xfrm>
            <a:off x="1901914" y="4846819"/>
            <a:ext cx="8050491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zh-CN" sz="5400" smtClean="0">
                <a:solidFill>
                  <a:srgbClr val="002060"/>
                </a:solidFill>
                <a:latin typeface="UTM Sharnay" panose="02040603050506020204" pitchFamily="18" charset="0"/>
                <a:ea typeface="SimHei"/>
              </a:rPr>
              <a:t>Xin chào tạm biệt và hẹn gặp lại các con!</a:t>
            </a:r>
            <a:endParaRPr lang="zh-CN" altLang="en-US" sz="5400">
              <a:solidFill>
                <a:srgbClr val="002060"/>
              </a:solidFill>
              <a:latin typeface="UTM Sharnay" panose="02040603050506020204" pitchFamily="18" charset="0"/>
              <a:ea typeface="SimHei"/>
            </a:endParaRPr>
          </a:p>
        </p:txBody>
      </p:sp>
      <p:pic>
        <p:nvPicPr>
          <p:cNvPr id="15382" name="Picture 22" descr="1-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2405" y="458426"/>
            <a:ext cx="1412042" cy="657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83" name="Picture 23" descr="1-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660" y="406723"/>
            <a:ext cx="1412042" cy="657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84" name="Picture 24" descr="1-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086" y="719234"/>
            <a:ext cx="1412042" cy="657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901926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53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53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53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3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3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5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3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3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15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9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3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3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15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7" presetClass="entr" presetSubtype="0" fill="hold" grpId="0" nodeType="withEffect">
                                  <p:stCondLst>
                                    <p:cond delay="325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7" dur="150"/>
                                        <p:tgtEl>
                                          <p:spTgt spid="153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8" dur="150"/>
                                        <p:tgtEl>
                                          <p:spTgt spid="153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50"/>
                                        <p:tgtEl>
                                          <p:spTgt spid="153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8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A_图片 6">
            <a:extLst>
              <a:ext uri="{FF2B5EF4-FFF2-40B4-BE49-F238E27FC236}">
                <a16:creationId xmlns:a16="http://schemas.microsoft.com/office/drawing/2014/main" id="{CF39BEFB-C8CB-4160-8FB2-C0CA2F9EBF1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3531" y="381000"/>
            <a:ext cx="7454538" cy="6858000"/>
          </a:xfrm>
          <a:prstGeom prst="rect">
            <a:avLst/>
          </a:prstGeom>
        </p:spPr>
      </p:pic>
      <p:pic>
        <p:nvPicPr>
          <p:cNvPr id="9" name="PA_图片 3">
            <a:extLst>
              <a:ext uri="{FF2B5EF4-FFF2-40B4-BE49-F238E27FC236}">
                <a16:creationId xmlns:a16="http://schemas.microsoft.com/office/drawing/2014/main" id="{79DC9A9D-EC48-47AB-AE29-738727257FDD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858" t="17893" r="25700" b="15886"/>
          <a:stretch/>
        </p:blipFill>
        <p:spPr>
          <a:xfrm>
            <a:off x="133350" y="3216623"/>
            <a:ext cx="3009899" cy="3469927"/>
          </a:xfrm>
          <a:prstGeom prst="rect">
            <a:avLst/>
          </a:prstGeom>
        </p:spPr>
      </p:pic>
      <p:sp>
        <p:nvSpPr>
          <p:cNvPr id="6" name="Google Shape;461;p28">
            <a:extLst>
              <a:ext uri="{FF2B5EF4-FFF2-40B4-BE49-F238E27FC236}">
                <a16:creationId xmlns:a16="http://schemas.microsoft.com/office/drawing/2014/main" id="{9951EB59-0544-41D4-AE06-E735C58A5F99}"/>
              </a:ext>
            </a:extLst>
          </p:cNvPr>
          <p:cNvSpPr txBox="1"/>
          <p:nvPr/>
        </p:nvSpPr>
        <p:spPr>
          <a:xfrm>
            <a:off x="3873962" y="2870418"/>
            <a:ext cx="4669675" cy="1879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472C4"/>
              </a:buClr>
              <a:buSzPts val="2600"/>
              <a:buFont typeface="Chivo Light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hivo Light"/>
              </a:rPr>
              <a:t>Khởi động</a:t>
            </a:r>
            <a:endParaRPr kumimoji="0" lang="en-US" sz="8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Chivo Light"/>
            </a:endParaRPr>
          </a:p>
        </p:txBody>
      </p:sp>
    </p:spTree>
    <p:extLst>
      <p:ext uri="{BB962C8B-B14F-4D97-AF65-F5344CB8AC3E}">
        <p14:creationId xmlns:p14="http://schemas.microsoft.com/office/powerpoint/2010/main" val="3508669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事情&#10;&#10;已生成极高可信度的说明">
            <a:extLst>
              <a:ext uri="{FF2B5EF4-FFF2-40B4-BE49-F238E27FC236}">
                <a16:creationId xmlns:a16="http://schemas.microsoft.com/office/drawing/2014/main" id="{59EF3AD0-F08C-4A1E-A601-86B9EB13C04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875252" y="703966"/>
            <a:ext cx="10441495" cy="569467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46F9D38-2679-4B18-B66F-CDF0FAFE2F9C}"/>
              </a:ext>
            </a:extLst>
          </p:cNvPr>
          <p:cNvSpPr/>
          <p:nvPr/>
        </p:nvSpPr>
        <p:spPr>
          <a:xfrm>
            <a:off x="2826753" y="0"/>
            <a:ext cx="6692551" cy="664494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</a:t>
            </a:r>
            <a:r>
              <a:rPr lang="en-US" sz="40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 </a:t>
            </a:r>
            <a:r>
              <a:rPr lang="en-US" sz="400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“Hãy biết yêu thương”</a:t>
            </a:r>
            <a:endParaRPr lang="en-US" sz="4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BÀI HÁT HÃY BIẾT YÊU THƯƠ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t="634"/>
          <a:stretch/>
        </p:blipFill>
        <p:spPr>
          <a:xfrm>
            <a:off x="1036859" y="924904"/>
            <a:ext cx="10118279" cy="5651334"/>
          </a:xfrm>
          <a:prstGeom prst="rect">
            <a:avLst/>
          </a:prstGeom>
        </p:spPr>
      </p:pic>
      <p:pic>
        <p:nvPicPr>
          <p:cNvPr id="27" name="图片 5" descr="图片包含 蛋糕, 室内, 绿色&#10;&#10;已生成高可信度的说明">
            <a:extLst>
              <a:ext uri="{FF2B5EF4-FFF2-40B4-BE49-F238E27FC236}">
                <a16:creationId xmlns:a16="http://schemas.microsoft.com/office/drawing/2014/main" id="{CFD9A3D4-965C-4AA0-A594-6A835CC2580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9815" y="4666775"/>
            <a:ext cx="1586809" cy="2353736"/>
          </a:xfrm>
          <a:prstGeom prst="rect">
            <a:avLst/>
          </a:prstGeom>
        </p:spPr>
      </p:pic>
      <p:pic>
        <p:nvPicPr>
          <p:cNvPr id="28" name="图片 15">
            <a:extLst>
              <a:ext uri="{FF2B5EF4-FFF2-40B4-BE49-F238E27FC236}">
                <a16:creationId xmlns:a16="http://schemas.microsoft.com/office/drawing/2014/main" id="{0C8FB0A9-1DCD-4F68-9B69-C04B7815D0C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46834" y="5352777"/>
            <a:ext cx="1299496" cy="1266804"/>
          </a:xfrm>
          <a:prstGeom prst="rect">
            <a:avLst/>
          </a:prstGeom>
        </p:spPr>
      </p:pic>
      <p:pic>
        <p:nvPicPr>
          <p:cNvPr id="29" name="图片 24">
            <a:extLst>
              <a:ext uri="{FF2B5EF4-FFF2-40B4-BE49-F238E27FC236}">
                <a16:creationId xmlns:a16="http://schemas.microsoft.com/office/drawing/2014/main" id="{6C007B28-2524-4926-956E-E73B3DA1E67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7276" y="175604"/>
            <a:ext cx="1211832" cy="149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8184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7" grpId="0" animBg="1"/>
    </p:bldLst>
  </p:timing>
  <p:extLst mod="1">
    <p:ext uri="{E180D4A7-C9FB-4DFB-919C-405C955672EB}">
      <p14:showEvtLst xmlns:p14="http://schemas.microsoft.com/office/powerpoint/2010/main">
        <p14:playEvt time="5125" objId="9"/>
        <p14:stopEvt time="65596" objId="9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7" t="33863" r="20308"/>
          <a:stretch/>
        </p:blipFill>
        <p:spPr>
          <a:xfrm>
            <a:off x="870859" y="3761901"/>
            <a:ext cx="5573484" cy="2877280"/>
          </a:xfrm>
          <a:prstGeom prst="rect">
            <a:avLst/>
          </a:prstGeom>
        </p:spPr>
      </p:pic>
      <p:pic>
        <p:nvPicPr>
          <p:cNvPr id="10" name="图片 3">
            <a:extLst>
              <a:ext uri="{FF2B5EF4-FFF2-40B4-BE49-F238E27FC236}">
                <a16:creationId xmlns:a16="http://schemas.microsoft.com/office/drawing/2014/main" id="{8167E989-995B-418D-911F-33D35542897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801" t="6028" r="1571" b="6102"/>
          <a:stretch/>
        </p:blipFill>
        <p:spPr>
          <a:xfrm>
            <a:off x="896985" y="-745942"/>
            <a:ext cx="10189029" cy="4621256"/>
          </a:xfrm>
          <a:prstGeom prst="rect">
            <a:avLst/>
          </a:prstGeom>
        </p:spPr>
      </p:pic>
      <p:pic>
        <p:nvPicPr>
          <p:cNvPr id="11" name="图片 12" descr="图片包含 玩偶, 玩具, 室内, 天空&#10;&#10;已生成极高可信度的说明">
            <a:extLst>
              <a:ext uri="{FF2B5EF4-FFF2-40B4-BE49-F238E27FC236}">
                <a16:creationId xmlns:a16="http://schemas.microsoft.com/office/drawing/2014/main" id="{50B367B6-A700-4BF0-AEE1-998AC79D8AA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01475">
            <a:off x="3028420" y="-291065"/>
            <a:ext cx="2351548" cy="2228381"/>
          </a:xfrm>
          <a:prstGeom prst="rect">
            <a:avLst/>
          </a:prstGeom>
        </p:spPr>
      </p:pic>
      <p:sp>
        <p:nvSpPr>
          <p:cNvPr id="12" name="文本框 32">
            <a:extLst>
              <a:ext uri="{FF2B5EF4-FFF2-40B4-BE49-F238E27FC236}">
                <a16:creationId xmlns:a16="http://schemas.microsoft.com/office/drawing/2014/main" id="{CE055DED-5BDB-46DD-A10A-37B033E5B69F}"/>
              </a:ext>
            </a:extLst>
          </p:cNvPr>
          <p:cNvSpPr txBox="1"/>
          <p:nvPr/>
        </p:nvSpPr>
        <p:spPr>
          <a:xfrm>
            <a:off x="1287064" y="1576471"/>
            <a:ext cx="9614262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charset="0"/>
              </a:rPr>
              <a:t>Bài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charset="0"/>
              </a:rPr>
              <a:t> </a:t>
            </a:r>
            <a:r>
              <a:rPr lang="en-US" altLang="zh-CN" sz="4800" b="1" dirty="0">
                <a:solidFill>
                  <a:srgbClr val="FF0000"/>
                </a:solidFill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charset="0"/>
              </a:rPr>
              <a:t>4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charset="0"/>
              </a:rPr>
              <a:t>: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charset="0"/>
              </a:rPr>
              <a:t>Yêu</a:t>
            </a:r>
            <a:r>
              <a:rPr kumimoji="0" lang="en-US" altLang="zh-CN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charset="0"/>
              </a:rPr>
              <a:t> </a:t>
            </a:r>
            <a:r>
              <a:rPr kumimoji="0" lang="en-US" altLang="zh-CN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charset="0"/>
              </a:rPr>
              <a:t>thương</a:t>
            </a:r>
            <a:r>
              <a:rPr kumimoji="0" lang="en-US" altLang="zh-CN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charset="0"/>
              </a:rPr>
              <a:t> con </a:t>
            </a:r>
            <a:r>
              <a:rPr kumimoji="0" lang="en-US" altLang="zh-CN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charset="0"/>
              </a:rPr>
              <a:t>người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Microsoft YaHei" panose="020B0503020204020204" charset="-122"/>
              <a:cs typeface="Times New Roman" panose="02020603050405020304" charset="0"/>
            </a:endParaRPr>
          </a:p>
        </p:txBody>
      </p:sp>
      <p:sp>
        <p:nvSpPr>
          <p:cNvPr id="13" name="文本框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404277" y="2555200"/>
            <a:ext cx="486886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4800" b="1" smtClean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Tiết </a:t>
            </a:r>
            <a:r>
              <a:rPr lang="en-US" altLang="zh-CN" sz="4800" b="1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4800" b="1" dirty="0">
              <a:solidFill>
                <a:srgbClr val="00206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9561746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8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81513"/>
            <a:ext cx="11804078" cy="6533147"/>
            <a:chOff x="49819" y="96253"/>
            <a:chExt cx="11804078" cy="6533147"/>
          </a:xfrm>
        </p:grpSpPr>
        <p:pic>
          <p:nvPicPr>
            <p:cNvPr id="4" name="PA_图片 3">
              <a:extLst>
                <a:ext uri="{FF2B5EF4-FFF2-40B4-BE49-F238E27FC236}">
                  <a16:creationId xmlns:a16="http://schemas.microsoft.com/office/drawing/2014/main" id="{7517A938-F323-49E9-A14B-938518F72785}"/>
                </a:ext>
              </a:extLst>
            </p:cNvPr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 rotWithShape="1">
            <a:blip r:embed="rId8"/>
            <a:srcRect b="75966"/>
            <a:stretch/>
          </p:blipFill>
          <p:spPr>
            <a:xfrm>
              <a:off x="49819" y="96253"/>
              <a:ext cx="10852484" cy="864170"/>
            </a:xfrm>
            <a:prstGeom prst="rect">
              <a:avLst/>
            </a:prstGeom>
          </p:spPr>
        </p:pic>
        <p:pic>
          <p:nvPicPr>
            <p:cNvPr id="8" name="PA_图片 3">
              <a:extLst>
                <a:ext uri="{FF2B5EF4-FFF2-40B4-BE49-F238E27FC236}">
                  <a16:creationId xmlns:a16="http://schemas.microsoft.com/office/drawing/2014/main" id="{7517A938-F323-49E9-A14B-938518F72785}"/>
                </a:ext>
              </a:extLst>
            </p:cNvPr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 rotWithShape="1">
            <a:blip r:embed="rId8"/>
            <a:srcRect l="4469" t="27209" r="4604" b="3536"/>
            <a:stretch/>
          </p:blipFill>
          <p:spPr>
            <a:xfrm>
              <a:off x="192505" y="960423"/>
              <a:ext cx="11661392" cy="5668977"/>
            </a:xfrm>
            <a:prstGeom prst="roundRect">
              <a:avLst/>
            </a:prstGeom>
            <a:ln w="79375">
              <a:solidFill>
                <a:schemeClr val="accent4">
                  <a:lumMod val="50000"/>
                </a:schemeClr>
              </a:solidFill>
            </a:ln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E2FEC04C-52FF-47A2-8114-9893384EC4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0808" y="1486687"/>
            <a:ext cx="580102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US" altLang="en-US" sz="3600" b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 CẦU CẦN ĐẠT: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F94026FE-9CC2-46F6-BA9B-F795FE2187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8804" y="2186862"/>
            <a:ext cx="906950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HS </a:t>
            </a:r>
            <a:r>
              <a:rPr lang="en-US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 được ý nghĩa của việc thể hiện hành động yêu thương đối với con người. </a:t>
            </a:r>
          </a:p>
        </p:txBody>
      </p:sp>
      <p:sp>
        <p:nvSpPr>
          <p:cNvPr id="9" name="TextBox 4">
            <a:extLst>
              <a:ext uri="{FF2B5EF4-FFF2-40B4-BE49-F238E27FC236}">
                <a16:creationId xmlns:a16="http://schemas.microsoft.com/office/drawing/2014/main" id="{F94026FE-9CC2-46F6-BA9B-F795FE2187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8804" y="3501429"/>
            <a:ext cx="10320249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 hiện được </a:t>
            </a:r>
            <a:r>
              <a:rPr lang="vi-VN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</a:t>
            </a:r>
            <a:r>
              <a:rPr lang="vi-VN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nói, việc làm thể hiện tình yêu thương với các thành viên trong gia </a:t>
            </a:r>
            <a:r>
              <a:rPr lang="vi-VN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đình</a:t>
            </a:r>
            <a:r>
              <a:rPr lang="en-US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hoặc </a:t>
            </a:r>
            <a:r>
              <a:rPr lang="en-US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một số tình huống giao tiếp thông thường</a:t>
            </a:r>
            <a:r>
              <a:rPr lang="vi-VN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phù hợp với lứa tuổi</a:t>
            </a:r>
            <a:r>
              <a:rPr lang="vi-VN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704638" y="6858000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9302288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5" grpId="0"/>
      <p:bldP spid="6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D0B78B2-6A28-4FCD-8059-AEE8C0C1856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494" y="-67710"/>
            <a:ext cx="9348537" cy="5223840"/>
          </a:xfrm>
          <a:prstGeom prst="rect">
            <a:avLst/>
          </a:prstGeom>
        </p:spPr>
      </p:pic>
      <p:pic>
        <p:nvPicPr>
          <p:cNvPr id="8" name="PA_图片 11">
            <a:extLst>
              <a:ext uri="{FF2B5EF4-FFF2-40B4-BE49-F238E27FC236}">
                <a16:creationId xmlns:a16="http://schemas.microsoft.com/office/drawing/2014/main" id="{708C517F-72B9-4C02-A8BE-32A8350AED9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2591" y="-202909"/>
            <a:ext cx="2679409" cy="267940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C87D24B-B168-4874-821A-86C37F66EB4B}"/>
              </a:ext>
            </a:extLst>
          </p:cNvPr>
          <p:cNvSpPr txBox="1">
            <a:spLocks/>
          </p:cNvSpPr>
          <p:nvPr/>
        </p:nvSpPr>
        <p:spPr>
          <a:xfrm>
            <a:off x="2174541" y="2811474"/>
            <a:ext cx="7727447" cy="1546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72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Khám phá – Kết nối</a:t>
            </a:r>
            <a:endParaRPr lang="en-US" sz="72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668877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事情&#10;&#10;已生成极高可信度的说明">
            <a:extLst>
              <a:ext uri="{FF2B5EF4-FFF2-40B4-BE49-F238E27FC236}">
                <a16:creationId xmlns:a16="http://schemas.microsoft.com/office/drawing/2014/main" id="{59EF3AD0-F08C-4A1E-A601-86B9EB13C04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320026" y="223106"/>
            <a:ext cx="11586410" cy="6411797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A_图片 5">
            <a:extLst>
              <a:ext uri="{FF2B5EF4-FFF2-40B4-BE49-F238E27FC236}">
                <a16:creationId xmlns:a16="http://schemas.microsoft.com/office/drawing/2014/main" id="{0BDE6185-9F52-4850-8D85-FC9CE1A4260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239403" flipH="1">
            <a:off x="9406371" y="5026955"/>
            <a:ext cx="2267790" cy="20737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E4305A4-378D-4BC8-92C9-2C31D72D0B7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579" b="99234" l="6217" r="92857">
                        <a14:foregroundMark x1="28836" y1="17625" x2="48810" y2="17241"/>
                        <a14:foregroundMark x1="29762" y1="19732" x2="48810" y2="19157"/>
                        <a14:foregroundMark x1="30159" y1="13985" x2="48942" y2="13985"/>
                        <a14:foregroundMark x1="29630" y1="15517" x2="39021" y2="15709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6084" t="9706" r="5883"/>
          <a:stretch/>
        </p:blipFill>
        <p:spPr>
          <a:xfrm>
            <a:off x="2045368" y="966684"/>
            <a:ext cx="8124411" cy="5668220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26273B4-7E53-48EF-B6A5-691FD3A5E83F}"/>
              </a:ext>
            </a:extLst>
          </p:cNvPr>
          <p:cNvSpPr/>
          <p:nvPr/>
        </p:nvSpPr>
        <p:spPr>
          <a:xfrm>
            <a:off x="1061157" y="368727"/>
            <a:ext cx="10104148" cy="59795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 động 1: Nhận biết những hành động thể hiện tình yêu thương</a:t>
            </a:r>
            <a:endParaRPr lang="en-US" sz="28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3813" b="18758" l="9997" r="17166">
                        <a14:foregroundMark x1="13542" y1="16318" x2="14149" y2="16810"/>
                        <a14:foregroundMark x1="15799" y1="15209" x2="16146" y2="15825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01" t="13195" r="81938" b="80624"/>
          <a:stretch/>
        </p:blipFill>
        <p:spPr>
          <a:xfrm>
            <a:off x="-165708" y="-121913"/>
            <a:ext cx="1429285" cy="1389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Audio 1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87087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事情&#10;&#10;已生成极高可信度的说明">
            <a:extLst>
              <a:ext uri="{FF2B5EF4-FFF2-40B4-BE49-F238E27FC236}">
                <a16:creationId xmlns:a16="http://schemas.microsoft.com/office/drawing/2014/main" id="{59EF3AD0-F08C-4A1E-A601-86B9EB13C04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320026" y="223106"/>
            <a:ext cx="11586410" cy="6411797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A_图片 5">
            <a:extLst>
              <a:ext uri="{FF2B5EF4-FFF2-40B4-BE49-F238E27FC236}">
                <a16:creationId xmlns:a16="http://schemas.microsoft.com/office/drawing/2014/main" id="{0BDE6185-9F52-4850-8D85-FC9CE1A4260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239403" flipH="1">
            <a:off x="9406371" y="5026955"/>
            <a:ext cx="2267790" cy="20737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E4305A4-378D-4BC8-92C9-2C31D72D0B7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579" b="99234" l="6217" r="92857">
                        <a14:foregroundMark x1="28836" y1="17625" x2="48810" y2="17241"/>
                        <a14:foregroundMark x1="29762" y1="19732" x2="48810" y2="19157"/>
                        <a14:foregroundMark x1="30159" y1="13985" x2="48942" y2="13985"/>
                        <a14:foregroundMark x1="29630" y1="15517" x2="39021" y2="15709"/>
                        <a14:backgroundMark x1="49074" y1="52107" x2="32143" y2="63602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6084" t="9706" r="48557" b="39779"/>
          <a:stretch/>
        </p:blipFill>
        <p:spPr>
          <a:xfrm>
            <a:off x="2982238" y="793401"/>
            <a:ext cx="7133063" cy="5516764"/>
          </a:xfrm>
          <a:prstGeom prst="rect">
            <a:avLst/>
          </a:prstGeom>
        </p:spPr>
      </p:pic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6FAC2561-66E9-4B16-8477-9F093FBE28CF}"/>
              </a:ext>
            </a:extLst>
          </p:cNvPr>
          <p:cNvSpPr/>
          <p:nvPr/>
        </p:nvSpPr>
        <p:spPr>
          <a:xfrm>
            <a:off x="447532" y="1389642"/>
            <a:ext cx="2534706" cy="1246341"/>
          </a:xfrm>
          <a:prstGeom prst="cloudCallout">
            <a:avLst>
              <a:gd name="adj1" fmla="val 53920"/>
              <a:gd name="adj2" fmla="val 7604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24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han em bị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ngã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26273B4-7E53-48EF-B6A5-691FD3A5E83F}"/>
              </a:ext>
            </a:extLst>
          </p:cNvPr>
          <p:cNvSpPr/>
          <p:nvPr/>
        </p:nvSpPr>
        <p:spPr>
          <a:xfrm>
            <a:off x="1061157" y="368727"/>
            <a:ext cx="10104148" cy="59795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 động 1: Nhận biết những hành động thể hiện tình yêu thương</a:t>
            </a:r>
            <a:endParaRPr lang="en-US" sz="28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3813" b="18758" l="9997" r="17166">
                        <a14:foregroundMark x1="13542" y1="16318" x2="14149" y2="16810"/>
                        <a14:foregroundMark x1="15799" y1="15209" x2="16146" y2="15825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01" t="13195" r="81938" b="80624"/>
          <a:stretch/>
        </p:blipFill>
        <p:spPr>
          <a:xfrm>
            <a:off x="-165708" y="-121913"/>
            <a:ext cx="1429285" cy="1389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Audio 1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6655042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事情&#10;&#10;已生成极高可信度的说明">
            <a:extLst>
              <a:ext uri="{FF2B5EF4-FFF2-40B4-BE49-F238E27FC236}">
                <a16:creationId xmlns:a16="http://schemas.microsoft.com/office/drawing/2014/main" id="{59EF3AD0-F08C-4A1E-A601-86B9EB13C04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320026" y="223106"/>
            <a:ext cx="11586410" cy="6411797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26273B4-7E53-48EF-B6A5-691FD3A5E83F}"/>
              </a:ext>
            </a:extLst>
          </p:cNvPr>
          <p:cNvSpPr/>
          <p:nvPr/>
        </p:nvSpPr>
        <p:spPr>
          <a:xfrm>
            <a:off x="1061157" y="368727"/>
            <a:ext cx="10104148" cy="59795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 động 1: Nhận biết những hành động thể hiện tình yêu thương</a:t>
            </a:r>
            <a:endParaRPr lang="en-US" sz="28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813" b="18758" l="9997" r="17166">
                        <a14:foregroundMark x1="13542" y1="16318" x2="14149" y2="16810"/>
                        <a14:foregroundMark x1="15799" y1="15209" x2="16146" y2="15825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01" t="13195" r="81938" b="80624"/>
          <a:stretch/>
        </p:blipFill>
        <p:spPr>
          <a:xfrm>
            <a:off x="-165708" y="-121913"/>
            <a:ext cx="1429285" cy="1389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9787" l="0" r="99329">
                        <a14:backgroundMark x1="2685" y1="88486" x2="34564" y2="9978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37155" y="774177"/>
            <a:ext cx="7203111" cy="5668220"/>
          </a:xfrm>
          <a:prstGeom prst="rect">
            <a:avLst/>
          </a:prstGeom>
        </p:spPr>
      </p:pic>
      <p:sp>
        <p:nvSpPr>
          <p:cNvPr id="11" name="Thought Bubble: Cloud 10">
            <a:extLst>
              <a:ext uri="{FF2B5EF4-FFF2-40B4-BE49-F238E27FC236}">
                <a16:creationId xmlns:a16="http://schemas.microsoft.com/office/drawing/2014/main" id="{C9CCF844-D671-4505-9189-E434884EC81D}"/>
              </a:ext>
            </a:extLst>
          </p:cNvPr>
          <p:cNvSpPr/>
          <p:nvPr/>
        </p:nvSpPr>
        <p:spPr>
          <a:xfrm>
            <a:off x="353926" y="1673169"/>
            <a:ext cx="3527327" cy="1124592"/>
          </a:xfrm>
          <a:prstGeom prst="cloudCallout">
            <a:avLst>
              <a:gd name="adj1" fmla="val 40908"/>
              <a:gd name="adj2" fmla="val 150229"/>
            </a:avLst>
          </a:prstGeom>
          <a:solidFill>
            <a:srgbClr val="92D05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ớc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A_图片 5">
            <a:extLst>
              <a:ext uri="{FF2B5EF4-FFF2-40B4-BE49-F238E27FC236}">
                <a16:creationId xmlns:a16="http://schemas.microsoft.com/office/drawing/2014/main" id="{0BDE6185-9F52-4850-8D85-FC9CE1A4260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239403" flipH="1">
            <a:off x="9406371" y="5026955"/>
            <a:ext cx="2267790" cy="207372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4564637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7|2|2.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4|2.3|12.9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9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|6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1202</TotalTime>
  <Words>321</Words>
  <Application>Microsoft Office PowerPoint</Application>
  <PresentationFormat>Widescreen</PresentationFormat>
  <Paragraphs>53</Paragraphs>
  <Slides>19</Slides>
  <Notes>16</Notes>
  <HiddenSlides>0</HiddenSlides>
  <MMClips>11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40" baseType="lpstr">
      <vt:lpstr>Microsoft YaHei</vt:lpstr>
      <vt:lpstr>Microsoft YaHei</vt:lpstr>
      <vt:lpstr>宋体</vt:lpstr>
      <vt:lpstr>Akronism</vt:lpstr>
      <vt:lpstr>Arial</vt:lpstr>
      <vt:lpstr>Arial-Rounded</vt:lpstr>
      <vt:lpstr>Calibri</vt:lpstr>
      <vt:lpstr>Calibri Light</vt:lpstr>
      <vt:lpstr>Cambria</vt:lpstr>
      <vt:lpstr>Chivo Light</vt:lpstr>
      <vt:lpstr>等线</vt:lpstr>
      <vt:lpstr>Noto Sans Symbols</vt:lpstr>
      <vt:lpstr>SimHei</vt:lpstr>
      <vt:lpstr>SimHei</vt:lpstr>
      <vt:lpstr>Times New Roman</vt:lpstr>
      <vt:lpstr>UTM Avo</vt:lpstr>
      <vt:lpstr>UTM Sharnay</vt:lpstr>
      <vt:lpstr>UTM Showcard</vt:lpstr>
      <vt:lpstr>Wingdings</vt:lpstr>
      <vt:lpstr>第一PPT，www.1ppt.com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第一PPT，www.1ppt.com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</dc:creator>
  <cp:keywords/>
  <dc:description>www.1ppt.com</dc:description>
  <cp:lastModifiedBy>LINH</cp:lastModifiedBy>
  <cp:revision>172</cp:revision>
  <dcterms:created xsi:type="dcterms:W3CDTF">2017-05-08T08:38:07Z</dcterms:created>
  <dcterms:modified xsi:type="dcterms:W3CDTF">2021-10-09T12:16:08Z</dcterms:modified>
</cp:coreProperties>
</file>