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9"/>
  </p:notesMasterIdLst>
  <p:sldIdLst>
    <p:sldId id="314" r:id="rId3"/>
    <p:sldId id="297" r:id="rId4"/>
    <p:sldId id="282" r:id="rId5"/>
    <p:sldId id="280" r:id="rId6"/>
    <p:sldId id="283" r:id="rId7"/>
    <p:sldId id="324" r:id="rId8"/>
    <p:sldId id="286" r:id="rId9"/>
    <p:sldId id="288" r:id="rId10"/>
    <p:sldId id="322" r:id="rId11"/>
    <p:sldId id="260" r:id="rId12"/>
    <p:sldId id="257" r:id="rId13"/>
    <p:sldId id="316" r:id="rId14"/>
    <p:sldId id="258" r:id="rId15"/>
    <p:sldId id="295" r:id="rId16"/>
    <p:sldId id="259" r:id="rId17"/>
    <p:sldId id="3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83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036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27/10/2021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27/10/2021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10/27/2021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27/10/2021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27/10/2021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27/10/2021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10/27/2021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27/10/2021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27/10/2021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7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27/10/2021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536134" y="1061053"/>
            <a:ext cx="7095186" cy="5190186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pPr algn="ctr"/>
            <a: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6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756480" y="1559087"/>
            <a:ext cx="6654493" cy="129875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13" y="1930677"/>
            <a:ext cx="11193739" cy="1436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74" y="-148525"/>
            <a:ext cx="9568069" cy="691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5528" y="389744"/>
            <a:ext cx="11141672" cy="6468256"/>
            <a:chOff x="500638" y="131368"/>
            <a:chExt cx="11078354" cy="68660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638" y="131368"/>
              <a:ext cx="11078354" cy="686605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48139" y="1285461"/>
              <a:ext cx="2120348" cy="927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/>
          <p:cNvSpPr/>
          <p:nvPr/>
        </p:nvSpPr>
        <p:spPr>
          <a:xfrm>
            <a:off x="1096257" y="13136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5" name="Oval 4"/>
          <p:cNvSpPr/>
          <p:nvPr/>
        </p:nvSpPr>
        <p:spPr>
          <a:xfrm>
            <a:off x="745528" y="16894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 đì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1655" y="235975"/>
            <a:ext cx="9569461" cy="593974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0626" y="516805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Gia đình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033" y="1224691"/>
            <a:ext cx="9273002" cy="518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5200" y="381000"/>
            <a:ext cx="8331200" cy="14478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1200" y="2514601"/>
            <a:ext cx="877676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ở tiết học sau. 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13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247902" y="2576539"/>
            <a:ext cx="9020778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2: B b `</a:t>
            </a:r>
          </a:p>
        </p:txBody>
      </p:sp>
      <p:sp>
        <p:nvSpPr>
          <p:cNvPr id="3" name="Rectangle 2"/>
          <p:cNvSpPr/>
          <p:nvPr/>
        </p:nvSpPr>
        <p:spPr>
          <a:xfrm>
            <a:off x="8637563" y="3263705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"/>
            <a:ext cx="12009126" cy="5872471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279359" y="607309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 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24246" y="690528"/>
            <a:ext cx="835939" cy="79279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026536" y="5760085"/>
            <a:ext cx="606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latin typeface="Arial-SGK-TV" pitchFamily="2" charset="0"/>
                <a:cs typeface="Arial-SGK-TV" pitchFamily="2" charset="0"/>
              </a:rPr>
              <a:t>Bà cho bé búp bê.</a:t>
            </a:r>
            <a:endParaRPr lang="en-US" sz="5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 Box 1"/>
          <p:cNvSpPr txBox="1"/>
          <p:nvPr/>
        </p:nvSpPr>
        <p:spPr>
          <a:xfrm>
            <a:off x="3030528" y="5765837"/>
            <a:ext cx="6718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5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5295533" y="5765837"/>
            <a:ext cx="6718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5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 Box 1"/>
          <p:cNvSpPr txBox="1"/>
          <p:nvPr/>
        </p:nvSpPr>
        <p:spPr>
          <a:xfrm>
            <a:off x="6215266" y="5765837"/>
            <a:ext cx="6718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5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7539845" y="5765837"/>
            <a:ext cx="6718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5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 Box 1"/>
          <p:cNvSpPr txBox="1"/>
          <p:nvPr/>
        </p:nvSpPr>
        <p:spPr>
          <a:xfrm>
            <a:off x="3545146" y="5760085"/>
            <a:ext cx="4947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`</a:t>
            </a:r>
            <a:endParaRPr lang="en-US" sz="5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9" grpId="0"/>
      <p:bldP spid="9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1758" y="189055"/>
            <a:ext cx="9979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15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" y="132522"/>
            <a:ext cx="2849217" cy="879205"/>
            <a:chOff x="613008" y="596624"/>
            <a:chExt cx="1778696" cy="584415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963737" y="596624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charset="0"/>
                  <a:cs typeface="Times New Roman" panose="02020603050405020304" charset="0"/>
                </a:rPr>
                <a:t>Đọc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13008" y="634202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447218" y="4203930"/>
            <a:ext cx="3238446" cy="9203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8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6582" y="4184105"/>
            <a:ext cx="3255073" cy="9203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8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08223" y="3940846"/>
            <a:ext cx="5168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`</a:t>
            </a:r>
            <a:endParaRPr lang="en-US" sz="8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1018" y="2519625"/>
            <a:ext cx="1622323" cy="16755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63341" y="2519625"/>
            <a:ext cx="1622323" cy="16755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0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8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67009" y="2519625"/>
            <a:ext cx="1622323" cy="16755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89332" y="2519625"/>
            <a:ext cx="1622323" cy="16755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0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8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 animBg="1"/>
      <p:bldP spid="12" grpId="0"/>
      <p:bldP spid="2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9554" y="4992919"/>
            <a:ext cx="12398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ba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5" y="1519967"/>
            <a:ext cx="3360311" cy="3903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966" r="889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4481" y="574968"/>
            <a:ext cx="3433631" cy="4417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2968" y="4999551"/>
            <a:ext cx="1579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Arial-SGK-TV" pitchFamily="2" charset="0"/>
                <a:cs typeface="Arial-SGK-TV" pitchFamily="2" charset="0"/>
              </a:rPr>
              <a:t>bà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29" y="1215167"/>
            <a:ext cx="5236187" cy="3619286"/>
          </a:xfrm>
        </p:spPr>
      </p:pic>
      <p:sp>
        <p:nvSpPr>
          <p:cNvPr id="8" name="TextBox 7"/>
          <p:cNvSpPr txBox="1"/>
          <p:nvPr/>
        </p:nvSpPr>
        <p:spPr>
          <a:xfrm>
            <a:off x="7934957" y="4990957"/>
            <a:ext cx="2678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ba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9554" y="4992919"/>
            <a:ext cx="12398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a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5" y="1519967"/>
            <a:ext cx="3360311" cy="3903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966" r="889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4481" y="574968"/>
            <a:ext cx="3433631" cy="4417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2968" y="4999551"/>
            <a:ext cx="1579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600" b="1" dirty="0" smtClean="0">
                <a:latin typeface="Arial-SGK-TV" pitchFamily="2" charset="0"/>
                <a:cs typeface="Arial-SGK-TV" pitchFamily="2" charset="0"/>
              </a:rPr>
              <a:t>à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29" y="1215167"/>
            <a:ext cx="5236187" cy="3619286"/>
          </a:xfrm>
        </p:spPr>
      </p:pic>
      <p:sp>
        <p:nvSpPr>
          <p:cNvPr id="8" name="TextBox 7"/>
          <p:cNvSpPr txBox="1"/>
          <p:nvPr/>
        </p:nvSpPr>
        <p:spPr>
          <a:xfrm>
            <a:off x="7934957" y="4990957"/>
            <a:ext cx="2678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a</a:t>
            </a:r>
            <a:endParaRPr lang="en-US" sz="66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6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5738" y="3670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324412"/>
              </p:ext>
            </p:extLst>
          </p:nvPr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261463"/>
              </p:ext>
            </p:extLst>
          </p:nvPr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lang="en-US" sz="4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0842" y="5565257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ba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4374" y="5583215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bà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82202" y="5583215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Arial-SGK-TV" pitchFamily="2" charset="0"/>
                <a:cs typeface="Arial-SGK-TV" pitchFamily="2" charset="0"/>
              </a:rPr>
              <a:t>ba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56" y="3630263"/>
            <a:ext cx="1846756" cy="1522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760" y="3429000"/>
            <a:ext cx="1524341" cy="1961324"/>
          </a:xfrm>
          <a:prstGeom prst="rect">
            <a:avLst/>
          </a:prstGeom>
        </p:spPr>
      </p:pic>
      <p:pic>
        <p:nvPicPr>
          <p:cNvPr id="21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28" y="3992474"/>
            <a:ext cx="2022334" cy="139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8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7200" b="1" kern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 b</a:t>
            </a:r>
            <a:r>
              <a:rPr lang="en-US" sz="7200" b="1" kern="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ảng</a:t>
            </a:r>
            <a:endParaRPr lang="en-US" sz="7200" b="1" kern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HP\Desktop\z2749939950217_bd9554232afc1c41c63d3298110665f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16" y="325732"/>
            <a:ext cx="8727140" cy="601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76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82</Words>
  <Application>Microsoft Office PowerPoint</Application>
  <PresentationFormat>Widescreen</PresentationFormat>
  <Paragraphs>51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.VnAvant</vt:lpstr>
      <vt:lpstr>Arial</vt:lpstr>
      <vt:lpstr>Arial-SGK-TV</vt:lpstr>
      <vt:lpstr>Calibri</vt:lpstr>
      <vt:lpstr>Calibri Light</vt:lpstr>
      <vt:lpstr>Chivo Light</vt:lpstr>
      <vt:lpstr>Segoe UI</vt:lpstr>
      <vt:lpstr>黑体</vt:lpstr>
      <vt:lpstr>Times New Roman</vt:lpstr>
      <vt:lpstr>Office Theme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32</cp:revision>
  <dcterms:created xsi:type="dcterms:W3CDTF">2020-08-13T04:37:00Z</dcterms:created>
  <dcterms:modified xsi:type="dcterms:W3CDTF">2021-10-27T04:45:41Z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