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65" r:id="rId3"/>
    <p:sldMasterId id="2147483671" r:id="rId4"/>
    <p:sldMasterId id="2147483685" r:id="rId5"/>
    <p:sldMasterId id="2147483699" r:id="rId6"/>
  </p:sldMasterIdLst>
  <p:notesMasterIdLst>
    <p:notesMasterId r:id="rId15"/>
  </p:notesMasterIdLst>
  <p:sldIdLst>
    <p:sldId id="308" r:id="rId7"/>
    <p:sldId id="280" r:id="rId8"/>
    <p:sldId id="328" r:id="rId9"/>
    <p:sldId id="310" r:id="rId10"/>
    <p:sldId id="257" r:id="rId11"/>
    <p:sldId id="258" r:id="rId12"/>
    <p:sldId id="327" r:id="rId13"/>
    <p:sldId id="31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47C"/>
    <a:srgbClr val="FF3399"/>
    <a:srgbClr val="80C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90"/>
      </p:cViewPr>
      <p:guideLst>
        <p:guide orient="horz" pos="21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CABFB-264E-4402-AF2B-88551CF9B05C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1E45C-CBB5-4A0F-A1DA-BDC441FD1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11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4C845-2BE2-4423-97B3-49F88020EF3B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Administrator\Desktop\05-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78"/>
          <a:stretch>
            <a:fillRect/>
          </a:stretch>
        </p:blipFill>
        <p:spPr bwMode="auto">
          <a:xfrm>
            <a:off x="0" y="5922980"/>
            <a:ext cx="12192000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 descr="C:\Users\Administrator\Desktop\05----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4" t="19669"/>
          <a:stretch>
            <a:fillRect/>
          </a:stretch>
        </p:blipFill>
        <p:spPr bwMode="auto">
          <a:xfrm>
            <a:off x="6" y="1"/>
            <a:ext cx="1674284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0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0" y="-44172"/>
            <a:ext cx="12192000" cy="690217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 rot="21197718">
            <a:off x="-1047625" y="-106047"/>
            <a:ext cx="14287248" cy="714362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0095801" y="644691"/>
            <a:ext cx="1743460" cy="801863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-82549" y="59024"/>
            <a:ext cx="2534828" cy="1049481"/>
          </a:xfrm>
          <a:prstGeom prst="rect">
            <a:avLst/>
          </a:prstGeom>
        </p:spPr>
      </p:pic>
    </p:spTree>
  </p:cSld>
  <p:clrMapOvr>
    <a:masterClrMapping/>
  </p:clrMapOvr>
  <p:transition spd="slow" advTm="500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500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500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500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" t="36971" r="-1"/>
          <a:stretch>
            <a:fillRect/>
          </a:stretch>
        </p:blipFill>
        <p:spPr>
          <a:xfrm>
            <a:off x="1" y="2438400"/>
            <a:ext cx="12191997" cy="4005651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577329"/>
            <a:ext cx="12818077" cy="201070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53"/>
          <a:stretch>
            <a:fillRect/>
          </a:stretch>
        </p:blipFill>
        <p:spPr>
          <a:xfrm>
            <a:off x="-124036" y="4673624"/>
            <a:ext cx="12173527" cy="162082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75" y="5356592"/>
            <a:ext cx="12210475" cy="1501408"/>
          </a:xfrm>
          <a:prstGeom prst="rect">
            <a:avLst/>
          </a:prstGeom>
        </p:spPr>
      </p:pic>
      <p:grpSp>
        <p:nvGrpSpPr>
          <p:cNvPr id="10" name="组合 9"/>
          <p:cNvGrpSpPr/>
          <p:nvPr userDrawn="1"/>
        </p:nvGrpSpPr>
        <p:grpSpPr>
          <a:xfrm>
            <a:off x="234140" y="4254139"/>
            <a:ext cx="926612" cy="1772052"/>
            <a:chOff x="181346" y="1761375"/>
            <a:chExt cx="1517253" cy="2901593"/>
          </a:xfrm>
        </p:grpSpPr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043" y="1761375"/>
              <a:ext cx="885486" cy="2901593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6323" y="2638386"/>
              <a:ext cx="512276" cy="2024582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346" y="2373835"/>
              <a:ext cx="711093" cy="2289133"/>
            </a:xfrm>
            <a:prstGeom prst="rect">
              <a:avLst/>
            </a:prstGeom>
          </p:spPr>
        </p:pic>
      </p:grp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910"/>
          <a:stretch>
            <a:fillRect/>
          </a:stretch>
        </p:blipFill>
        <p:spPr>
          <a:xfrm>
            <a:off x="11280796" y="4581148"/>
            <a:ext cx="824569" cy="12794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2149643"/>
            <a:ext cx="12192000" cy="4708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" t="73054" r="17724" b="-1"/>
          <a:stretch>
            <a:fillRect/>
          </a:stretch>
        </p:blipFill>
        <p:spPr>
          <a:xfrm>
            <a:off x="0" y="0"/>
            <a:ext cx="12192000" cy="2470477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89" t="27748" r="21866"/>
          <a:stretch>
            <a:fillRect/>
          </a:stretch>
        </p:blipFill>
        <p:spPr>
          <a:xfrm>
            <a:off x="8798009" y="-32952"/>
            <a:ext cx="3393991" cy="3285056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523383"/>
            <a:ext cx="12818077" cy="2010708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53"/>
          <a:stretch>
            <a:fillRect/>
          </a:stretch>
        </p:blipFill>
        <p:spPr>
          <a:xfrm>
            <a:off x="-16143" y="4673624"/>
            <a:ext cx="12173527" cy="162082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06111"/>
            <a:ext cx="12192000" cy="1651889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910"/>
          <a:stretch>
            <a:fillRect/>
          </a:stretch>
        </p:blipFill>
        <p:spPr>
          <a:xfrm>
            <a:off x="11280796" y="4581148"/>
            <a:ext cx="824569" cy="12794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2149643"/>
            <a:ext cx="12192000" cy="4708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" t="73054" r="17724" b="-1"/>
          <a:stretch>
            <a:fillRect/>
          </a:stretch>
        </p:blipFill>
        <p:spPr>
          <a:xfrm>
            <a:off x="0" y="0"/>
            <a:ext cx="12192000" cy="247047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89" t="27748" r="21866"/>
          <a:stretch>
            <a:fillRect/>
          </a:stretch>
        </p:blipFill>
        <p:spPr>
          <a:xfrm>
            <a:off x="8798009" y="-32952"/>
            <a:ext cx="3393991" cy="3285056"/>
          </a:xfrm>
          <a:prstGeom prst="rect">
            <a:avLst/>
          </a:prstGeom>
        </p:spPr>
      </p:pic>
      <p:pic>
        <p:nvPicPr>
          <p:cNvPr id="48" name="图片 4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227"/>
          <a:stretch>
            <a:fillRect/>
          </a:stretch>
        </p:blipFill>
        <p:spPr>
          <a:xfrm>
            <a:off x="-18475" y="5570767"/>
            <a:ext cx="12818077" cy="1141533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53" b="8110"/>
          <a:stretch>
            <a:fillRect/>
          </a:stretch>
        </p:blipFill>
        <p:spPr>
          <a:xfrm>
            <a:off x="9940" y="5316711"/>
            <a:ext cx="12173527" cy="1489373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75" y="6189784"/>
            <a:ext cx="12206689" cy="6682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2149643"/>
            <a:ext cx="12192000" cy="4708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" t="73054" r="17724" b="-1"/>
          <a:stretch>
            <a:fillRect/>
          </a:stretch>
        </p:blipFill>
        <p:spPr>
          <a:xfrm>
            <a:off x="0" y="0"/>
            <a:ext cx="12192000" cy="247047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89" t="27748" r="21866"/>
          <a:stretch>
            <a:fillRect/>
          </a:stretch>
        </p:blipFill>
        <p:spPr>
          <a:xfrm>
            <a:off x="8798009" y="-32952"/>
            <a:ext cx="3393991" cy="32850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7323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37323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5" grpId="0"/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HOẠT ĐỘNG</a:t>
            </a: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71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95" grpId="0" animBg="1"/>
      <p:bldP spid="296" grpId="0" animBg="1"/>
    </p:bld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615997" y="15575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LUYỆN TẬP</a:t>
            </a:r>
            <a:endParaRPr kumimoji="0" lang="vi-VN" sz="1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UTM Cookies"/>
              <a:ea typeface="+mn-ea"/>
              <a:cs typeface="+mn-cs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550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19" grpId="0" animBg="1"/>
      <p:bldP spid="220" grpId="0" animBg="1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80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Google Shape;995;p14">
              <a:extLst>
                <a:ext uri="{FF2B5EF4-FFF2-40B4-BE49-F238E27FC236}">
                  <a16:creationId xmlns:a16="http://schemas.microsoft.com/office/drawing/2014/main" id="{D06F31EF-754A-4F9F-A77D-7C1C58F47361}"/>
                </a:ext>
              </a:extLst>
            </p:cNvPr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999;p14">
              <a:extLst>
                <a:ext uri="{FF2B5EF4-FFF2-40B4-BE49-F238E27FC236}">
                  <a16:creationId xmlns:a16="http://schemas.microsoft.com/office/drawing/2014/main" id="{B5709D43-3D83-463A-9E8C-6FA8BF6FE3F4}"/>
                </a:ext>
              </a:extLst>
            </p:cNvPr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002;p14">
              <a:extLst>
                <a:ext uri="{FF2B5EF4-FFF2-40B4-BE49-F238E27FC236}">
                  <a16:creationId xmlns:a16="http://schemas.microsoft.com/office/drawing/2014/main" id="{7E2F91D5-68DF-48A6-8869-7FD6B10D5313}"/>
                </a:ext>
              </a:extLst>
            </p:cNvPr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1005;p14">
              <a:extLst>
                <a:ext uri="{FF2B5EF4-FFF2-40B4-BE49-F238E27FC236}">
                  <a16:creationId xmlns:a16="http://schemas.microsoft.com/office/drawing/2014/main" id="{18466ED5-E416-4DE1-A4F7-CD23EAA77B79}"/>
                </a:ext>
              </a:extLst>
            </p:cNvPr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1008;p14">
              <a:extLst>
                <a:ext uri="{FF2B5EF4-FFF2-40B4-BE49-F238E27FC236}">
                  <a16:creationId xmlns:a16="http://schemas.microsoft.com/office/drawing/2014/main" id="{11848AC2-1101-45B6-ABB6-4FD06AA8642A}"/>
                </a:ext>
              </a:extLst>
            </p:cNvPr>
            <p:cNvSpPr/>
            <p:nvPr/>
          </p:nvSpPr>
          <p:spPr>
            <a:xfrm>
              <a:off x="8341543" y="292270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Google Shape;1011;p14">
              <a:extLst>
                <a:ext uri="{FF2B5EF4-FFF2-40B4-BE49-F238E27FC236}">
                  <a16:creationId xmlns:a16="http://schemas.microsoft.com/office/drawing/2014/main" id="{87C36489-2782-4D32-8AFF-590446FE6759}"/>
                </a:ext>
              </a:extLst>
            </p:cNvPr>
            <p:cNvSpPr/>
            <p:nvPr/>
          </p:nvSpPr>
          <p:spPr>
            <a:xfrm>
              <a:off x="8341543" y="348363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515326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62606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0591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127872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69522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83434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68123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7234" y="219519"/>
            <a:ext cx="12164765" cy="6418963"/>
            <a:chOff x="125465" y="219519"/>
            <a:chExt cx="8923440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125465" y="219519"/>
              <a:ext cx="8923440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645656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rgbClr val="ACD868"/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9709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5490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3307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LUYỆN TẬP</a:t>
            </a:r>
            <a:endParaRPr kumimoji="0" lang="vi-VN" sz="1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UTM Cookie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393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5727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6050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482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211968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705562" y="1647225"/>
            <a:ext cx="44848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LUYỆN TẬP</a:t>
            </a:r>
            <a:endParaRPr kumimoji="0" lang="vi-VN" sz="1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UTM Cookie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563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05499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rgbClr val="F35757"/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6052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38300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26943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781444" y="1468551"/>
            <a:ext cx="451483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15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LUYỆN TẬP</a:t>
            </a:r>
            <a:endParaRPr kumimoji="0" lang="vi-VN" sz="1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UTM Cookie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301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317588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085635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155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NUL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slideLayout" Target="../slideLayouts/slideLayout62.xml"/><Relationship Id="rId26" Type="http://schemas.openxmlformats.org/officeDocument/2006/relationships/slideLayout" Target="../slideLayouts/slideLayout70.xml"/><Relationship Id="rId3" Type="http://schemas.openxmlformats.org/officeDocument/2006/relationships/slideLayout" Target="../slideLayouts/slideLayout47.xml"/><Relationship Id="rId21" Type="http://schemas.openxmlformats.org/officeDocument/2006/relationships/slideLayout" Target="../slideLayouts/slideLayout65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slideLayout" Target="../slideLayouts/slideLayout61.xml"/><Relationship Id="rId25" Type="http://schemas.openxmlformats.org/officeDocument/2006/relationships/slideLayout" Target="../slideLayouts/slideLayout69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20" Type="http://schemas.openxmlformats.org/officeDocument/2006/relationships/slideLayout" Target="../slideLayouts/slideLayout64.xml"/><Relationship Id="rId29" Type="http://schemas.openxmlformats.org/officeDocument/2006/relationships/slideLayout" Target="../slideLayouts/slideLayout73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24" Type="http://schemas.openxmlformats.org/officeDocument/2006/relationships/slideLayout" Target="../slideLayouts/slideLayout68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23" Type="http://schemas.openxmlformats.org/officeDocument/2006/relationships/slideLayout" Target="../slideLayouts/slideLayout67.xml"/><Relationship Id="rId28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54.xml"/><Relationship Id="rId19" Type="http://schemas.openxmlformats.org/officeDocument/2006/relationships/slideLayout" Target="../slideLayouts/slideLayout63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Relationship Id="rId22" Type="http://schemas.openxmlformats.org/officeDocument/2006/relationships/slideLayout" Target="../slideLayouts/slideLayout66.xml"/><Relationship Id="rId27" Type="http://schemas.openxmlformats.org/officeDocument/2006/relationships/slideLayout" Target="../slideLayouts/slideLayout71.xml"/><Relationship Id="rId30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C5BDD-082C-4349-BEE9-4D251FC5A993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A2323-1E4E-4562-8C9E-EA499E14F1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B0F0">
            <a:alpha val="1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 spd="slow" advTm="0">
    <p:random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方正准圆简体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方正准圆简体"/>
          <a:ea typeface="方正准圆简体"/>
          <a:cs typeface="方正准圆简体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方正准圆简体"/>
          <a:ea typeface="方正准圆简体"/>
          <a:cs typeface="方正准圆简体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方正准圆简体"/>
          <a:ea typeface="方正准圆简体"/>
          <a:cs typeface="方正准圆简体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方正准圆简体"/>
          <a:ea typeface="方正准圆简体"/>
          <a:cs typeface="方正准圆简体"/>
        </a:defRPr>
      </a:lvl5pPr>
      <a:lvl6pPr marL="456565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6pPr>
      <a:lvl7pPr marL="91313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7pPr>
      <a:lvl8pPr marL="1369695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8pPr>
      <a:lvl9pPr marL="182626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9pPr>
    </p:titleStyle>
    <p:bodyStyle>
      <a:lvl1pPr marL="227965" indent="-227965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方正准圆简体"/>
        </a:defRPr>
      </a:lvl1pPr>
      <a:lvl2pPr marL="684530" indent="-227965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方正准圆简体"/>
        </a:defRPr>
      </a:lvl2pPr>
      <a:lvl3pPr marL="1141095" indent="-227965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方正准圆简体"/>
        </a:defRPr>
      </a:lvl3pPr>
      <a:lvl4pPr marL="1597660" indent="-227965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方正准圆简体"/>
        </a:defRPr>
      </a:lvl4pPr>
      <a:lvl5pPr marL="2054225" indent="-227965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方正准圆简体"/>
        </a:defRPr>
      </a:lvl5pPr>
      <a:lvl6pPr marL="2510790" indent="-227965" algn="l" defTabSz="9131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355" indent="-227965" algn="l" defTabSz="9131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3920" indent="-227965" algn="l" defTabSz="9131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79850" indent="-227965" algn="l" defTabSz="9131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1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65" algn="l" defTabSz="9131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30" algn="l" defTabSz="9131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695" algn="l" defTabSz="9131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260" algn="l" defTabSz="9131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190" algn="l" defTabSz="9131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755" algn="l" defTabSz="9131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320" algn="l" defTabSz="9131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1885" algn="l" defTabSz="9131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0" i="0">
                <a:solidFill>
                  <a:schemeClr val="tx1">
                    <a:tint val="75000"/>
                  </a:schemeClr>
                </a:solidFill>
                <a:latin typeface="inpin heiti" charset="-122"/>
                <a:ea typeface="inpin heiti" charset="-122"/>
              </a:defRPr>
            </a:lvl1pPr>
          </a:lstStyle>
          <a:p>
            <a:fld id="{530820CF-B880-4189-942D-D702A7CBA730}" type="datetimeFigureOut">
              <a:rPr lang="zh-CN" altLang="en-US" smtClean="0"/>
              <a:t>2021/10/27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tx1">
                    <a:tint val="75000"/>
                  </a:schemeClr>
                </a:solidFill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 i="0">
                <a:solidFill>
                  <a:schemeClr val="tx1">
                    <a:tint val="75000"/>
                  </a:schemeClr>
                </a:solidFill>
                <a:latin typeface="inpin heiti" charset="-122"/>
                <a:ea typeface="inpin heiti" charset="-122"/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 rotWithShape="1">
          <a:blip r:embed="rId7" cstate="screen"/>
          <a:srcRect/>
          <a:stretch>
            <a:fillRect/>
          </a:stretch>
        </p:blipFill>
        <p:spPr>
          <a:xfrm>
            <a:off x="7364121" y="4543119"/>
            <a:ext cx="4827879" cy="2317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0" i="0" dirty="0">
              <a:latin typeface="inpin heiti" charset="-122"/>
              <a:ea typeface="inpin heiti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</p:sldLayoutIdLst>
  <p:transition spd="slow" advTm="5000">
    <p:fade/>
  </p:transition>
  <p:txStyles>
    <p:titleStyle>
      <a:lvl1pPr algn="ctr" defTabSz="1219200" rtl="0" eaLnBrk="1" latinLnBrk="0" hangingPunct="1">
        <a:spcBef>
          <a:spcPct val="0"/>
        </a:spcBef>
        <a:buNone/>
        <a:defRPr sz="5865" b="0" i="0" kern="1200">
          <a:solidFill>
            <a:schemeClr val="tx1"/>
          </a:solidFill>
          <a:latin typeface="inpin heiti" charset="-122"/>
          <a:ea typeface="inpin heiti" charset="-122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4265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1pPr>
      <a:lvl2pPr marL="990600" indent="-3810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3735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2pPr>
      <a:lvl3pPr marL="1524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3200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3pPr>
      <a:lvl4pPr marL="2133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2665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4pPr>
      <a:lvl5pPr marL="27432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»"/>
        <a:defRPr sz="2665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8621">
              <a:srgbClr val="00B0F0"/>
            </a:gs>
            <a:gs pos="63000">
              <a:srgbClr val="2CC7ED"/>
            </a:gs>
            <a:gs pos="0">
              <a:schemeClr val="bg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82ED4-375F-4F08-A54B-E5C986F28C77}" type="datetimeFigureOut">
              <a:rPr lang="zh-CN" altLang="en-US" smtClean="0"/>
              <a:t>2021/10/27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A53EF-2EDB-4BAB-8ED2-F5C23094728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5F22B-A181-43C3-80E7-312ACB2D1CF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249DE-64E2-4A85-BA24-CD42311A4D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585" indent="-285115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A4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Slide.vn - 2019">
            <a:extLst>
              <a:ext uri="{FF2B5EF4-FFF2-40B4-BE49-F238E27FC236}">
                <a16:creationId xmlns:a16="http://schemas.microsoft.com/office/drawing/2014/main" id="{1648C866-82C3-4273-947D-91EF692AEC85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CFCFC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www.9slide.vn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vi-V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329346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  <p:sldLayoutId id="2147483718" r:id="rId19"/>
    <p:sldLayoutId id="2147483719" r:id="rId20"/>
    <p:sldLayoutId id="2147483720" r:id="rId21"/>
    <p:sldLayoutId id="2147483721" r:id="rId22"/>
    <p:sldLayoutId id="2147483722" r:id="rId23"/>
    <p:sldLayoutId id="2147483723" r:id="rId24"/>
    <p:sldLayoutId id="2147483724" r:id="rId25"/>
    <p:sldLayoutId id="2147483725" r:id="rId26"/>
    <p:sldLayoutId id="2147483726" r:id="rId27"/>
    <p:sldLayoutId id="2147483727" r:id="rId28"/>
    <p:sldLayoutId id="2147483728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7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12059" y="3206262"/>
            <a:ext cx="12192000" cy="3655880"/>
          </a:xfrm>
          <a:prstGeom prst="rect">
            <a:avLst/>
          </a:prstGeom>
        </p:spPr>
      </p:pic>
      <p:sp>
        <p:nvSpPr>
          <p:cNvPr id="32" name="TextBox 7"/>
          <p:cNvSpPr txBox="1"/>
          <p:nvPr/>
        </p:nvSpPr>
        <p:spPr>
          <a:xfrm>
            <a:off x="481263" y="255794"/>
            <a:ext cx="11069053" cy="2658963"/>
          </a:xfrm>
          <a:prstGeom prst="rect">
            <a:avLst/>
          </a:prstGeom>
          <a:noFill/>
        </p:spPr>
        <p:txBody>
          <a:bodyPr wrap="square" lIns="0" tIns="0" rIns="0" bIns="0">
            <a:prstTxWarp prst="textDeflate">
              <a:avLst/>
            </a:prstTxWarp>
            <a:noAutofit/>
          </a:bodyPr>
          <a:lstStyle/>
          <a:p>
            <a:pPr algn="ctr"/>
            <a:r>
              <a:rPr lang="en-US" sz="6000" b="1" dirty="0" smtClean="0">
                <a:solidFill>
                  <a:srgbClr val="00B0F0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CHÀO</a:t>
            </a:r>
            <a:r>
              <a:rPr lang="en-US" sz="6000" b="1" dirty="0" smtClean="0">
                <a:solidFill>
                  <a:srgbClr val="FF0000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 MỪNG </a:t>
            </a:r>
            <a:r>
              <a:rPr lang="en-US" sz="6000" b="1" dirty="0" smtClean="0">
                <a:solidFill>
                  <a:schemeClr val="accent4">
                    <a:lumMod val="75000"/>
                  </a:schemeClr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CÁC</a:t>
            </a:r>
            <a:r>
              <a:rPr lang="en-US" sz="6000" b="1" dirty="0" smtClean="0">
                <a:solidFill>
                  <a:srgbClr val="FF0000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 </a:t>
            </a:r>
            <a:r>
              <a:rPr lang="en-US" sz="6000" b="1" dirty="0" smtClean="0">
                <a:solidFill>
                  <a:srgbClr val="00B050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CON</a:t>
            </a:r>
            <a:r>
              <a:rPr lang="en-US" sz="6000" b="1" dirty="0" smtClean="0">
                <a:solidFill>
                  <a:srgbClr val="FF0000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 </a:t>
            </a:r>
          </a:p>
          <a:p>
            <a:pPr algn="ctr"/>
            <a:r>
              <a:rPr lang="en-US" sz="6000" b="1" dirty="0" smtClean="0">
                <a:solidFill>
                  <a:srgbClr val="C00000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ĐẾN </a:t>
            </a:r>
            <a:r>
              <a:rPr lang="en-US" sz="6000" b="1" dirty="0" smtClean="0">
                <a:latin typeface="Arial-SGK-TV" pitchFamily="2" charset="0"/>
                <a:ea typeface="inpin heiti" charset="-122"/>
                <a:cs typeface="Arial-SGK-TV" pitchFamily="2" charset="0"/>
              </a:rPr>
              <a:t>VỚI</a:t>
            </a:r>
            <a:r>
              <a:rPr lang="en-US" sz="6000" b="1" dirty="0" smtClean="0">
                <a:solidFill>
                  <a:srgbClr val="FF0000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 </a:t>
            </a:r>
            <a:r>
              <a:rPr lang="en-US" sz="6000" b="1" dirty="0" smtClean="0">
                <a:solidFill>
                  <a:srgbClr val="FF3399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GIỜ</a:t>
            </a:r>
            <a:r>
              <a:rPr lang="en-US" sz="6000" b="1" dirty="0" smtClean="0">
                <a:solidFill>
                  <a:srgbClr val="FF0000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 </a:t>
            </a:r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HỌC</a:t>
            </a:r>
            <a:r>
              <a:rPr lang="en-US" sz="6000" b="1" dirty="0" smtClean="0">
                <a:solidFill>
                  <a:srgbClr val="FF0000"/>
                </a:solidFill>
                <a:latin typeface="Arial-SGK-TV" pitchFamily="2" charset="0"/>
                <a:ea typeface="inpin heiti" charset="-122"/>
                <a:cs typeface="Arial-SGK-TV" pitchFamily="2" charset="0"/>
              </a:rPr>
              <a:t> </a:t>
            </a:r>
            <a:endParaRPr lang="en-US" sz="6000" b="1" dirty="0">
              <a:solidFill>
                <a:srgbClr val="FF0000"/>
              </a:solidFill>
              <a:latin typeface="Arial-SGK-TV" pitchFamily="2" charset="0"/>
              <a:ea typeface="inpin heiti" charset="-122"/>
              <a:cs typeface="Arial-SGK-TV" pitchFamily="2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561493" y="4262120"/>
            <a:ext cx="3498427" cy="25755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37161" y="3028891"/>
            <a:ext cx="493294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1E047C"/>
                </a:solidFill>
                <a:latin typeface="Times New Roman" pitchFamily="18" charset="0"/>
                <a:ea typeface="Microsoft YaHei" panose="020B0503020204020204" pitchFamily="34" charset="-122"/>
                <a:cs typeface="Times New Roman" pitchFamily="18" charset="0"/>
              </a:rPr>
              <a:t>TIẾNG VIỆT 1</a:t>
            </a:r>
          </a:p>
        </p:txBody>
      </p:sp>
    </p:spTree>
  </p:cSld>
  <p:clrMapOvr>
    <a:masterClrMapping/>
  </p:clrMapOvr>
  <p:transition advTm="5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963737" y="235002"/>
            <a:ext cx="1875716" cy="823102"/>
          </a:xfrm>
          <a:prstGeom prst="roundRect">
            <a:avLst/>
          </a:prstGeom>
          <a:solidFill>
            <a:srgbClr val="80C5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charset="0"/>
                <a:cs typeface="Times New Roman" panose="02020603050405020304" charset="0"/>
              </a:rPr>
              <a:t>Đọc</a:t>
            </a:r>
            <a:endParaRPr lang="en-US" sz="28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45168" y="235002"/>
            <a:ext cx="878306" cy="78552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.VnAvant" panose="020BE200000000000000" pitchFamily="34" charset="0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45368" y="1499926"/>
            <a:ext cx="7676147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500" b="1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A   a</a:t>
            </a:r>
            <a:endParaRPr lang="en-US" sz="245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76021" y="-1855498"/>
            <a:ext cx="6398169" cy="1076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9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8621">
              <a:srgbClr val="00B0F0"/>
            </a:gs>
            <a:gs pos="63000">
              <a:srgbClr val="2CC7ED"/>
            </a:gs>
            <a:gs pos="0">
              <a:schemeClr val="bg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 7"/>
          <p:cNvSpPr/>
          <p:nvPr/>
        </p:nvSpPr>
        <p:spPr>
          <a:xfrm rot="18599350" flipH="1">
            <a:off x="4830143" y="1307496"/>
            <a:ext cx="5337371" cy="4651583"/>
          </a:xfrm>
          <a:custGeom>
            <a:avLst/>
            <a:gdLst>
              <a:gd name="connsiteX0" fmla="*/ 2553595 w 4003028"/>
              <a:gd name="connsiteY0" fmla="*/ 3488687 h 3488687"/>
              <a:gd name="connsiteX1" fmla="*/ 2558802 w 4003028"/>
              <a:gd name="connsiteY1" fmla="*/ 3486358 h 3488687"/>
              <a:gd name="connsiteX2" fmla="*/ 2567275 w 4003028"/>
              <a:gd name="connsiteY2" fmla="*/ 3481729 h 3488687"/>
              <a:gd name="connsiteX3" fmla="*/ 2560275 w 4003028"/>
              <a:gd name="connsiteY3" fmla="*/ 3484032 h 3488687"/>
              <a:gd name="connsiteX4" fmla="*/ 2553595 w 4003028"/>
              <a:gd name="connsiteY4" fmla="*/ 3488687 h 3488687"/>
              <a:gd name="connsiteX5" fmla="*/ 2172204 w 4003028"/>
              <a:gd name="connsiteY5" fmla="*/ 1823603 h 3488687"/>
              <a:gd name="connsiteX6" fmla="*/ 2177584 w 4003028"/>
              <a:gd name="connsiteY6" fmla="*/ 1823026 h 3488687"/>
              <a:gd name="connsiteX7" fmla="*/ 2186951 w 4003028"/>
              <a:gd name="connsiteY7" fmla="*/ 1820691 h 3488687"/>
              <a:gd name="connsiteX8" fmla="*/ 2179597 w 4003028"/>
              <a:gd name="connsiteY8" fmla="*/ 1821148 h 3488687"/>
              <a:gd name="connsiteX9" fmla="*/ 2172204 w 4003028"/>
              <a:gd name="connsiteY9" fmla="*/ 1823603 h 3488687"/>
              <a:gd name="connsiteX10" fmla="*/ 153460 w 4003028"/>
              <a:gd name="connsiteY10" fmla="*/ 2406636 h 3488687"/>
              <a:gd name="connsiteX11" fmla="*/ 158416 w 4003028"/>
              <a:gd name="connsiteY11" fmla="*/ 2412646 h 3488687"/>
              <a:gd name="connsiteX12" fmla="*/ 164402 w 4003028"/>
              <a:gd name="connsiteY12" fmla="*/ 2416944 h 3488687"/>
              <a:gd name="connsiteX13" fmla="*/ 157710 w 4003028"/>
              <a:gd name="connsiteY13" fmla="*/ 2409986 h 3488687"/>
              <a:gd name="connsiteX14" fmla="*/ 153460 w 4003028"/>
              <a:gd name="connsiteY14" fmla="*/ 2406636 h 3488687"/>
              <a:gd name="connsiteX15" fmla="*/ 1187875 w 4003028"/>
              <a:gd name="connsiteY15" fmla="*/ 818604 h 3488687"/>
              <a:gd name="connsiteX16" fmla="*/ 2981309 w 4003028"/>
              <a:gd name="connsiteY16" fmla="*/ 1389514 h 3488687"/>
              <a:gd name="connsiteX17" fmla="*/ 3006207 w 4003028"/>
              <a:gd name="connsiteY17" fmla="*/ 1471594 h 3488687"/>
              <a:gd name="connsiteX18" fmla="*/ 3004953 w 4003028"/>
              <a:gd name="connsiteY18" fmla="*/ 1470516 h 3488687"/>
              <a:gd name="connsiteX19" fmla="*/ 2965846 w 4003028"/>
              <a:gd name="connsiteY19" fmla="*/ 1471445 h 3488687"/>
              <a:gd name="connsiteX20" fmla="*/ 2909369 w 4003028"/>
              <a:gd name="connsiteY20" fmla="*/ 1482351 h 3488687"/>
              <a:gd name="connsiteX21" fmla="*/ 2592787 w 4003028"/>
              <a:gd name="connsiteY21" fmla="*/ 1644930 h 3488687"/>
              <a:gd name="connsiteX22" fmla="*/ 2477260 w 4003028"/>
              <a:gd name="connsiteY22" fmla="*/ 1712320 h 3488687"/>
              <a:gd name="connsiteX23" fmla="*/ 2424386 w 4003028"/>
              <a:gd name="connsiteY23" fmla="*/ 1658294 h 3488687"/>
              <a:gd name="connsiteX24" fmla="*/ 2233042 w 4003028"/>
              <a:gd name="connsiteY24" fmla="*/ 1544239 h 3488687"/>
              <a:gd name="connsiteX25" fmla="*/ 2406208 w 4003028"/>
              <a:gd name="connsiteY25" fmla="*/ 1690912 h 3488687"/>
              <a:gd name="connsiteX26" fmla="*/ 2438667 w 4003028"/>
              <a:gd name="connsiteY26" fmla="*/ 1734832 h 3488687"/>
              <a:gd name="connsiteX27" fmla="*/ 2433832 w 4003028"/>
              <a:gd name="connsiteY27" fmla="*/ 1737652 h 3488687"/>
              <a:gd name="connsiteX28" fmla="*/ 2276907 w 4003028"/>
              <a:gd name="connsiteY28" fmla="*/ 1795440 h 3488687"/>
              <a:gd name="connsiteX29" fmla="*/ 2194470 w 4003028"/>
              <a:gd name="connsiteY29" fmla="*/ 1818817 h 3488687"/>
              <a:gd name="connsiteX30" fmla="*/ 2186951 w 4003028"/>
              <a:gd name="connsiteY30" fmla="*/ 1820691 h 3488687"/>
              <a:gd name="connsiteX31" fmla="*/ 2187619 w 4003028"/>
              <a:gd name="connsiteY31" fmla="*/ 1820649 h 3488687"/>
              <a:gd name="connsiteX32" fmla="*/ 2263225 w 4003028"/>
              <a:gd name="connsiteY32" fmla="*/ 1828106 h 3488687"/>
              <a:gd name="connsiteX33" fmla="*/ 2266422 w 4003028"/>
              <a:gd name="connsiteY33" fmla="*/ 1827857 h 3488687"/>
              <a:gd name="connsiteX34" fmla="*/ 3026460 w 4003028"/>
              <a:gd name="connsiteY34" fmla="*/ 1558274 h 3488687"/>
              <a:gd name="connsiteX35" fmla="*/ 3033021 w 4003028"/>
              <a:gd name="connsiteY35" fmla="*/ 1559992 h 3488687"/>
              <a:gd name="connsiteX36" fmla="*/ 3056764 w 4003028"/>
              <a:gd name="connsiteY36" fmla="*/ 1638263 h 3488687"/>
              <a:gd name="connsiteX37" fmla="*/ 3220170 w 4003028"/>
              <a:gd name="connsiteY37" fmla="*/ 2417189 h 3488687"/>
              <a:gd name="connsiteX38" fmla="*/ 3245788 w 4003028"/>
              <a:gd name="connsiteY38" fmla="*/ 2510754 h 3488687"/>
              <a:gd name="connsiteX39" fmla="*/ 3242722 w 4003028"/>
              <a:gd name="connsiteY39" fmla="*/ 2508845 h 3488687"/>
              <a:gd name="connsiteX40" fmla="*/ 900517 w 4003028"/>
              <a:gd name="connsiteY40" fmla="*/ 3043090 h 3488687"/>
              <a:gd name="connsiteX41" fmla="*/ 755186 w 4003028"/>
              <a:gd name="connsiteY41" fmla="*/ 3091588 h 3488687"/>
              <a:gd name="connsiteX42" fmla="*/ 735913 w 4003028"/>
              <a:gd name="connsiteY42" fmla="*/ 3085533 h 3488687"/>
              <a:gd name="connsiteX43" fmla="*/ 235521 w 4003028"/>
              <a:gd name="connsiteY43" fmla="*/ 2453126 h 3488687"/>
              <a:gd name="connsiteX44" fmla="*/ 232945 w 4003028"/>
              <a:gd name="connsiteY44" fmla="*/ 2451215 h 3488687"/>
              <a:gd name="connsiteX45" fmla="*/ 164946 w 4003028"/>
              <a:gd name="connsiteY45" fmla="*/ 2417334 h 3488687"/>
              <a:gd name="connsiteX46" fmla="*/ 164402 w 4003028"/>
              <a:gd name="connsiteY46" fmla="*/ 2416944 h 3488687"/>
              <a:gd name="connsiteX47" fmla="*/ 169774 w 4003028"/>
              <a:gd name="connsiteY47" fmla="*/ 2422528 h 3488687"/>
              <a:gd name="connsiteX48" fmla="*/ 227166 w 4003028"/>
              <a:gd name="connsiteY48" fmla="*/ 2486155 h 3488687"/>
              <a:gd name="connsiteX49" fmla="*/ 329351 w 4003028"/>
              <a:gd name="connsiteY49" fmla="*/ 2618530 h 3488687"/>
              <a:gd name="connsiteX50" fmla="*/ 331947 w 4003028"/>
              <a:gd name="connsiteY50" fmla="*/ 2623489 h 3488687"/>
              <a:gd name="connsiteX51" fmla="*/ 281103 w 4003028"/>
              <a:gd name="connsiteY51" fmla="*/ 2643430 h 3488687"/>
              <a:gd name="connsiteX52" fmla="*/ 56459 w 4003028"/>
              <a:gd name="connsiteY52" fmla="*/ 2675591 h 3488687"/>
              <a:gd name="connsiteX53" fmla="*/ 279157 w 4003028"/>
              <a:gd name="connsiteY53" fmla="*/ 2680722 h 3488687"/>
              <a:gd name="connsiteX54" fmla="*/ 352665 w 4003028"/>
              <a:gd name="connsiteY54" fmla="*/ 2663074 h 3488687"/>
              <a:gd name="connsiteX55" fmla="*/ 414683 w 4003028"/>
              <a:gd name="connsiteY55" fmla="*/ 2781572 h 3488687"/>
              <a:gd name="connsiteX56" fmla="*/ 596376 w 4003028"/>
              <a:gd name="connsiteY56" fmla="*/ 3087584 h 3488687"/>
              <a:gd name="connsiteX57" fmla="*/ 638412 w 4003028"/>
              <a:gd name="connsiteY57" fmla="*/ 3126848 h 3488687"/>
              <a:gd name="connsiteX58" fmla="*/ 642141 w 4003028"/>
              <a:gd name="connsiteY58" fmla="*/ 3129313 h 3488687"/>
              <a:gd name="connsiteX59" fmla="*/ 633291 w 4003028"/>
              <a:gd name="connsiteY59" fmla="*/ 3132266 h 3488687"/>
              <a:gd name="connsiteX60" fmla="*/ 106597 w 4003028"/>
              <a:gd name="connsiteY60" fmla="*/ 3237274 h 3488687"/>
              <a:gd name="connsiteX61" fmla="*/ 0 w 4003028"/>
              <a:gd name="connsiteY61" fmla="*/ 3232686 h 3488687"/>
              <a:gd name="connsiteX62" fmla="*/ 77065 w 4003028"/>
              <a:gd name="connsiteY62" fmla="*/ 3297326 h 3488687"/>
              <a:gd name="connsiteX63" fmla="*/ 75884 w 4003028"/>
              <a:gd name="connsiteY63" fmla="*/ 3298733 h 3488687"/>
              <a:gd name="connsiteX64" fmla="*/ 146342 w 4003028"/>
              <a:gd name="connsiteY64" fmla="*/ 3298318 h 3488687"/>
              <a:gd name="connsiteX65" fmla="*/ 3241070 w 4003028"/>
              <a:gd name="connsiteY65" fmla="*/ 2644221 h 3488687"/>
              <a:gd name="connsiteX66" fmla="*/ 3298464 w 4003028"/>
              <a:gd name="connsiteY66" fmla="*/ 2691011 h 3488687"/>
              <a:gd name="connsiteX67" fmla="*/ 3325008 w 4003028"/>
              <a:gd name="connsiteY67" fmla="*/ 2763689 h 3488687"/>
              <a:gd name="connsiteX68" fmla="*/ 3371266 w 4003028"/>
              <a:gd name="connsiteY68" fmla="*/ 2864563 h 3488687"/>
              <a:gd name="connsiteX69" fmla="*/ 3415788 w 4003028"/>
              <a:gd name="connsiteY69" fmla="*/ 2940157 h 3488687"/>
              <a:gd name="connsiteX70" fmla="*/ 3400641 w 4003028"/>
              <a:gd name="connsiteY70" fmla="*/ 2934757 h 3488687"/>
              <a:gd name="connsiteX71" fmla="*/ 2832976 w 4003028"/>
              <a:gd name="connsiteY71" fmla="*/ 3294018 h 3488687"/>
              <a:gd name="connsiteX72" fmla="*/ 2826082 w 4003028"/>
              <a:gd name="connsiteY72" fmla="*/ 3300156 h 3488687"/>
              <a:gd name="connsiteX73" fmla="*/ 2810492 w 4003028"/>
              <a:gd name="connsiteY73" fmla="*/ 3290196 h 3488687"/>
              <a:gd name="connsiteX74" fmla="*/ 2559561 w 4003028"/>
              <a:gd name="connsiteY74" fmla="*/ 3207661 h 3488687"/>
              <a:gd name="connsiteX75" fmla="*/ 2764198 w 4003028"/>
              <a:gd name="connsiteY75" fmla="*/ 3305758 h 3488687"/>
              <a:gd name="connsiteX76" fmla="*/ 2793373 w 4003028"/>
              <a:gd name="connsiteY76" fmla="*/ 3329282 h 3488687"/>
              <a:gd name="connsiteX77" fmla="*/ 2742508 w 4003028"/>
              <a:gd name="connsiteY77" fmla="*/ 3374574 h 3488687"/>
              <a:gd name="connsiteX78" fmla="*/ 2647916 w 4003028"/>
              <a:gd name="connsiteY78" fmla="*/ 3434544 h 3488687"/>
              <a:gd name="connsiteX79" fmla="*/ 2574074 w 4003028"/>
              <a:gd name="connsiteY79" fmla="*/ 3478014 h 3488687"/>
              <a:gd name="connsiteX80" fmla="*/ 2567275 w 4003028"/>
              <a:gd name="connsiteY80" fmla="*/ 3481729 h 3488687"/>
              <a:gd name="connsiteX81" fmla="*/ 2567910 w 4003028"/>
              <a:gd name="connsiteY81" fmla="*/ 3481520 h 3488687"/>
              <a:gd name="connsiteX82" fmla="*/ 2642943 w 4003028"/>
              <a:gd name="connsiteY82" fmla="*/ 3469608 h 3488687"/>
              <a:gd name="connsiteX83" fmla="*/ 2645973 w 4003028"/>
              <a:gd name="connsiteY83" fmla="*/ 3468559 h 3488687"/>
              <a:gd name="connsiteX84" fmla="*/ 2742749 w 4003028"/>
              <a:gd name="connsiteY84" fmla="*/ 3414654 h 3488687"/>
              <a:gd name="connsiteX85" fmla="*/ 2820857 w 4003028"/>
              <a:gd name="connsiteY85" fmla="*/ 3351443 h 3488687"/>
              <a:gd name="connsiteX86" fmla="*/ 2828768 w 4003028"/>
              <a:gd name="connsiteY86" fmla="*/ 3357822 h 3488687"/>
              <a:gd name="connsiteX87" fmla="*/ 2842089 w 4003028"/>
              <a:gd name="connsiteY87" fmla="*/ 3333099 h 3488687"/>
              <a:gd name="connsiteX88" fmla="*/ 2921933 w 4003028"/>
              <a:gd name="connsiteY88" fmla="*/ 3257476 h 3488687"/>
              <a:gd name="connsiteX89" fmla="*/ 3436520 w 4003028"/>
              <a:gd name="connsiteY89" fmla="*/ 3026269 h 3488687"/>
              <a:gd name="connsiteX90" fmla="*/ 3469457 w 4003028"/>
              <a:gd name="connsiteY90" fmla="*/ 3042083 h 3488687"/>
              <a:gd name="connsiteX91" fmla="*/ 3466564 w 4003028"/>
              <a:gd name="connsiteY91" fmla="*/ 3009477 h 3488687"/>
              <a:gd name="connsiteX92" fmla="*/ 3487849 w 4003028"/>
              <a:gd name="connsiteY92" fmla="*/ 3036935 h 3488687"/>
              <a:gd name="connsiteX93" fmla="*/ 3850394 w 4003028"/>
              <a:gd name="connsiteY93" fmla="*/ 3229480 h 3488687"/>
              <a:gd name="connsiteX94" fmla="*/ 4003028 w 4003028"/>
              <a:gd name="connsiteY94" fmla="*/ 3047507 h 3488687"/>
              <a:gd name="connsiteX95" fmla="*/ 3906403 w 4003028"/>
              <a:gd name="connsiteY95" fmla="*/ 3033869 h 3488687"/>
              <a:gd name="connsiteX96" fmla="*/ 3685069 w 4003028"/>
              <a:gd name="connsiteY96" fmla="*/ 2942485 h 3488687"/>
              <a:gd name="connsiteX97" fmla="*/ 3680287 w 4003028"/>
              <a:gd name="connsiteY97" fmla="*/ 2938317 h 3488687"/>
              <a:gd name="connsiteX98" fmla="*/ 3682685 w 4003028"/>
              <a:gd name="connsiteY98" fmla="*/ 2923853 h 3488687"/>
              <a:gd name="connsiteX99" fmla="*/ 3888092 w 4003028"/>
              <a:gd name="connsiteY99" fmla="*/ 2294241 h 3488687"/>
              <a:gd name="connsiteX100" fmla="*/ 3647315 w 4003028"/>
              <a:gd name="connsiteY100" fmla="*/ 2791101 h 3488687"/>
              <a:gd name="connsiteX101" fmla="*/ 3618912 w 4003028"/>
              <a:gd name="connsiteY101" fmla="*/ 2884803 h 3488687"/>
              <a:gd name="connsiteX102" fmla="*/ 3598514 w 4003028"/>
              <a:gd name="connsiteY102" fmla="*/ 2867018 h 3488687"/>
              <a:gd name="connsiteX103" fmla="*/ 3013134 w 4003028"/>
              <a:gd name="connsiteY103" fmla="*/ 1104274 h 3488687"/>
              <a:gd name="connsiteX104" fmla="*/ 2996120 w 4003028"/>
              <a:gd name="connsiteY104" fmla="*/ 1074045 h 3488687"/>
              <a:gd name="connsiteX105" fmla="*/ 2983995 w 4003028"/>
              <a:gd name="connsiteY105" fmla="*/ 999080 h 3488687"/>
              <a:gd name="connsiteX106" fmla="*/ 2974776 w 4003028"/>
              <a:gd name="connsiteY106" fmla="*/ 0 h 3488687"/>
              <a:gd name="connsiteX107" fmla="*/ 2869551 w 4003028"/>
              <a:gd name="connsiteY107" fmla="*/ 826280 h 3488687"/>
              <a:gd name="connsiteX108" fmla="*/ 2871430 w 4003028"/>
              <a:gd name="connsiteY108" fmla="*/ 888358 h 3488687"/>
              <a:gd name="connsiteX109" fmla="*/ 2810257 w 4003028"/>
              <a:gd name="connsiteY109" fmla="*/ 821365 h 3488687"/>
              <a:gd name="connsiteX110" fmla="*/ 1224809 w 4003028"/>
              <a:gd name="connsiteY110" fmla="*/ 795402 h 3488687"/>
              <a:gd name="connsiteX0-1" fmla="*/ 2553595 w 4003028"/>
              <a:gd name="connsiteY0-2" fmla="*/ 3488687 h 3488687"/>
              <a:gd name="connsiteX1-3" fmla="*/ 2558802 w 4003028"/>
              <a:gd name="connsiteY1-4" fmla="*/ 3486358 h 3488687"/>
              <a:gd name="connsiteX2-5" fmla="*/ 2567275 w 4003028"/>
              <a:gd name="connsiteY2-6" fmla="*/ 3481729 h 3488687"/>
              <a:gd name="connsiteX3-7" fmla="*/ 2560275 w 4003028"/>
              <a:gd name="connsiteY3-8" fmla="*/ 3484032 h 3488687"/>
              <a:gd name="connsiteX4-9" fmla="*/ 2553595 w 4003028"/>
              <a:gd name="connsiteY4-10" fmla="*/ 3488687 h 3488687"/>
              <a:gd name="connsiteX5-11" fmla="*/ 2172204 w 4003028"/>
              <a:gd name="connsiteY5-12" fmla="*/ 1823603 h 3488687"/>
              <a:gd name="connsiteX6-13" fmla="*/ 2177584 w 4003028"/>
              <a:gd name="connsiteY6-14" fmla="*/ 1823026 h 3488687"/>
              <a:gd name="connsiteX7-15" fmla="*/ 2186951 w 4003028"/>
              <a:gd name="connsiteY7-16" fmla="*/ 1820691 h 3488687"/>
              <a:gd name="connsiteX8-17" fmla="*/ 2179597 w 4003028"/>
              <a:gd name="connsiteY8-18" fmla="*/ 1821148 h 3488687"/>
              <a:gd name="connsiteX9-19" fmla="*/ 2172204 w 4003028"/>
              <a:gd name="connsiteY9-20" fmla="*/ 1823603 h 3488687"/>
              <a:gd name="connsiteX10-21" fmla="*/ 153460 w 4003028"/>
              <a:gd name="connsiteY10-22" fmla="*/ 2406636 h 3488687"/>
              <a:gd name="connsiteX11-23" fmla="*/ 158416 w 4003028"/>
              <a:gd name="connsiteY11-24" fmla="*/ 2412646 h 3488687"/>
              <a:gd name="connsiteX12-25" fmla="*/ 164402 w 4003028"/>
              <a:gd name="connsiteY12-26" fmla="*/ 2416944 h 3488687"/>
              <a:gd name="connsiteX13-27" fmla="*/ 157710 w 4003028"/>
              <a:gd name="connsiteY13-28" fmla="*/ 2409986 h 3488687"/>
              <a:gd name="connsiteX14-29" fmla="*/ 153460 w 4003028"/>
              <a:gd name="connsiteY14-30" fmla="*/ 2406636 h 3488687"/>
              <a:gd name="connsiteX15-31" fmla="*/ 1187875 w 4003028"/>
              <a:gd name="connsiteY15-32" fmla="*/ 818604 h 3488687"/>
              <a:gd name="connsiteX16-33" fmla="*/ 2981309 w 4003028"/>
              <a:gd name="connsiteY16-34" fmla="*/ 1389514 h 3488687"/>
              <a:gd name="connsiteX17-35" fmla="*/ 3006207 w 4003028"/>
              <a:gd name="connsiteY17-36" fmla="*/ 1471594 h 3488687"/>
              <a:gd name="connsiteX18-37" fmla="*/ 3004953 w 4003028"/>
              <a:gd name="connsiteY18-38" fmla="*/ 1470516 h 3488687"/>
              <a:gd name="connsiteX19-39" fmla="*/ 2965846 w 4003028"/>
              <a:gd name="connsiteY19-40" fmla="*/ 1471445 h 3488687"/>
              <a:gd name="connsiteX20-41" fmla="*/ 2909369 w 4003028"/>
              <a:gd name="connsiteY20-42" fmla="*/ 1482351 h 3488687"/>
              <a:gd name="connsiteX21-43" fmla="*/ 2592787 w 4003028"/>
              <a:gd name="connsiteY21-44" fmla="*/ 1644930 h 3488687"/>
              <a:gd name="connsiteX22-45" fmla="*/ 2477260 w 4003028"/>
              <a:gd name="connsiteY22-46" fmla="*/ 1712320 h 3488687"/>
              <a:gd name="connsiteX23-47" fmla="*/ 2424386 w 4003028"/>
              <a:gd name="connsiteY23-48" fmla="*/ 1658294 h 3488687"/>
              <a:gd name="connsiteX24-49" fmla="*/ 2233042 w 4003028"/>
              <a:gd name="connsiteY24-50" fmla="*/ 1544239 h 3488687"/>
              <a:gd name="connsiteX25-51" fmla="*/ 2406208 w 4003028"/>
              <a:gd name="connsiteY25-52" fmla="*/ 1690912 h 3488687"/>
              <a:gd name="connsiteX26-53" fmla="*/ 2438667 w 4003028"/>
              <a:gd name="connsiteY26-54" fmla="*/ 1734832 h 3488687"/>
              <a:gd name="connsiteX27-55" fmla="*/ 2433832 w 4003028"/>
              <a:gd name="connsiteY27-56" fmla="*/ 1737652 h 3488687"/>
              <a:gd name="connsiteX28-57" fmla="*/ 2276907 w 4003028"/>
              <a:gd name="connsiteY28-58" fmla="*/ 1795440 h 3488687"/>
              <a:gd name="connsiteX29-59" fmla="*/ 2194470 w 4003028"/>
              <a:gd name="connsiteY29-60" fmla="*/ 1818817 h 3488687"/>
              <a:gd name="connsiteX30-61" fmla="*/ 2186951 w 4003028"/>
              <a:gd name="connsiteY30-62" fmla="*/ 1820691 h 3488687"/>
              <a:gd name="connsiteX31-63" fmla="*/ 2187619 w 4003028"/>
              <a:gd name="connsiteY31-64" fmla="*/ 1820649 h 3488687"/>
              <a:gd name="connsiteX32-65" fmla="*/ 2263225 w 4003028"/>
              <a:gd name="connsiteY32-66" fmla="*/ 1828106 h 3488687"/>
              <a:gd name="connsiteX33-67" fmla="*/ 2266422 w 4003028"/>
              <a:gd name="connsiteY33-68" fmla="*/ 1827857 h 3488687"/>
              <a:gd name="connsiteX34-69" fmla="*/ 3026460 w 4003028"/>
              <a:gd name="connsiteY34-70" fmla="*/ 1558274 h 3488687"/>
              <a:gd name="connsiteX35-71" fmla="*/ 3033021 w 4003028"/>
              <a:gd name="connsiteY35-72" fmla="*/ 1559992 h 3488687"/>
              <a:gd name="connsiteX36-73" fmla="*/ 3056764 w 4003028"/>
              <a:gd name="connsiteY36-74" fmla="*/ 1638263 h 3488687"/>
              <a:gd name="connsiteX37-75" fmla="*/ 3220170 w 4003028"/>
              <a:gd name="connsiteY37-76" fmla="*/ 2417189 h 3488687"/>
              <a:gd name="connsiteX38-77" fmla="*/ 3245788 w 4003028"/>
              <a:gd name="connsiteY38-78" fmla="*/ 2510754 h 3488687"/>
              <a:gd name="connsiteX39-79" fmla="*/ 3242722 w 4003028"/>
              <a:gd name="connsiteY39-80" fmla="*/ 2508845 h 3488687"/>
              <a:gd name="connsiteX40-81" fmla="*/ 900517 w 4003028"/>
              <a:gd name="connsiteY40-82" fmla="*/ 3043090 h 3488687"/>
              <a:gd name="connsiteX41-83" fmla="*/ 755186 w 4003028"/>
              <a:gd name="connsiteY41-84" fmla="*/ 3091588 h 3488687"/>
              <a:gd name="connsiteX42-85" fmla="*/ 735913 w 4003028"/>
              <a:gd name="connsiteY42-86" fmla="*/ 3085533 h 3488687"/>
              <a:gd name="connsiteX43-87" fmla="*/ 235521 w 4003028"/>
              <a:gd name="connsiteY43-88" fmla="*/ 2453126 h 3488687"/>
              <a:gd name="connsiteX44-89" fmla="*/ 232945 w 4003028"/>
              <a:gd name="connsiteY44-90" fmla="*/ 2451215 h 3488687"/>
              <a:gd name="connsiteX45-91" fmla="*/ 164946 w 4003028"/>
              <a:gd name="connsiteY45-92" fmla="*/ 2417334 h 3488687"/>
              <a:gd name="connsiteX46-93" fmla="*/ 164402 w 4003028"/>
              <a:gd name="connsiteY46-94" fmla="*/ 2416944 h 3488687"/>
              <a:gd name="connsiteX47-95" fmla="*/ 169774 w 4003028"/>
              <a:gd name="connsiteY47-96" fmla="*/ 2422528 h 3488687"/>
              <a:gd name="connsiteX48-97" fmla="*/ 227166 w 4003028"/>
              <a:gd name="connsiteY48-98" fmla="*/ 2486155 h 3488687"/>
              <a:gd name="connsiteX49-99" fmla="*/ 329351 w 4003028"/>
              <a:gd name="connsiteY49-100" fmla="*/ 2618530 h 3488687"/>
              <a:gd name="connsiteX50-101" fmla="*/ 331947 w 4003028"/>
              <a:gd name="connsiteY50-102" fmla="*/ 2623489 h 3488687"/>
              <a:gd name="connsiteX51-103" fmla="*/ 281103 w 4003028"/>
              <a:gd name="connsiteY51-104" fmla="*/ 2643430 h 3488687"/>
              <a:gd name="connsiteX52-105" fmla="*/ 56459 w 4003028"/>
              <a:gd name="connsiteY52-106" fmla="*/ 2675591 h 3488687"/>
              <a:gd name="connsiteX53-107" fmla="*/ 279157 w 4003028"/>
              <a:gd name="connsiteY53-108" fmla="*/ 2680722 h 3488687"/>
              <a:gd name="connsiteX54-109" fmla="*/ 352665 w 4003028"/>
              <a:gd name="connsiteY54-110" fmla="*/ 2663074 h 3488687"/>
              <a:gd name="connsiteX55-111" fmla="*/ 414683 w 4003028"/>
              <a:gd name="connsiteY55-112" fmla="*/ 2781572 h 3488687"/>
              <a:gd name="connsiteX56-113" fmla="*/ 596376 w 4003028"/>
              <a:gd name="connsiteY56-114" fmla="*/ 3087584 h 3488687"/>
              <a:gd name="connsiteX57-115" fmla="*/ 638412 w 4003028"/>
              <a:gd name="connsiteY57-116" fmla="*/ 3126848 h 3488687"/>
              <a:gd name="connsiteX58-117" fmla="*/ 642141 w 4003028"/>
              <a:gd name="connsiteY58-118" fmla="*/ 3129313 h 3488687"/>
              <a:gd name="connsiteX59-119" fmla="*/ 633291 w 4003028"/>
              <a:gd name="connsiteY59-120" fmla="*/ 3132266 h 3488687"/>
              <a:gd name="connsiteX60-121" fmla="*/ 106597 w 4003028"/>
              <a:gd name="connsiteY60-122" fmla="*/ 3237274 h 3488687"/>
              <a:gd name="connsiteX61-123" fmla="*/ 0 w 4003028"/>
              <a:gd name="connsiteY61-124" fmla="*/ 3232686 h 3488687"/>
              <a:gd name="connsiteX62-125" fmla="*/ 77065 w 4003028"/>
              <a:gd name="connsiteY62-126" fmla="*/ 3297326 h 3488687"/>
              <a:gd name="connsiteX63-127" fmla="*/ 75884 w 4003028"/>
              <a:gd name="connsiteY63-128" fmla="*/ 3298733 h 3488687"/>
              <a:gd name="connsiteX64-129" fmla="*/ 146342 w 4003028"/>
              <a:gd name="connsiteY64-130" fmla="*/ 3298318 h 3488687"/>
              <a:gd name="connsiteX65-131" fmla="*/ 3241070 w 4003028"/>
              <a:gd name="connsiteY65-132" fmla="*/ 2644221 h 3488687"/>
              <a:gd name="connsiteX66-133" fmla="*/ 3298464 w 4003028"/>
              <a:gd name="connsiteY66-134" fmla="*/ 2691011 h 3488687"/>
              <a:gd name="connsiteX67-135" fmla="*/ 3325008 w 4003028"/>
              <a:gd name="connsiteY67-136" fmla="*/ 2763689 h 3488687"/>
              <a:gd name="connsiteX68-137" fmla="*/ 3371266 w 4003028"/>
              <a:gd name="connsiteY68-138" fmla="*/ 2864563 h 3488687"/>
              <a:gd name="connsiteX69-139" fmla="*/ 3415788 w 4003028"/>
              <a:gd name="connsiteY69-140" fmla="*/ 2940157 h 3488687"/>
              <a:gd name="connsiteX70-141" fmla="*/ 3400641 w 4003028"/>
              <a:gd name="connsiteY70-142" fmla="*/ 2934757 h 3488687"/>
              <a:gd name="connsiteX71-143" fmla="*/ 2832976 w 4003028"/>
              <a:gd name="connsiteY71-144" fmla="*/ 3294018 h 3488687"/>
              <a:gd name="connsiteX72-145" fmla="*/ 2826082 w 4003028"/>
              <a:gd name="connsiteY72-146" fmla="*/ 3300156 h 3488687"/>
              <a:gd name="connsiteX73-147" fmla="*/ 2810492 w 4003028"/>
              <a:gd name="connsiteY73-148" fmla="*/ 3290196 h 3488687"/>
              <a:gd name="connsiteX74-149" fmla="*/ 2559561 w 4003028"/>
              <a:gd name="connsiteY74-150" fmla="*/ 3207661 h 3488687"/>
              <a:gd name="connsiteX75-151" fmla="*/ 2764198 w 4003028"/>
              <a:gd name="connsiteY75-152" fmla="*/ 3305758 h 3488687"/>
              <a:gd name="connsiteX76-153" fmla="*/ 2793373 w 4003028"/>
              <a:gd name="connsiteY76-154" fmla="*/ 3329282 h 3488687"/>
              <a:gd name="connsiteX77-155" fmla="*/ 2742508 w 4003028"/>
              <a:gd name="connsiteY77-156" fmla="*/ 3374574 h 3488687"/>
              <a:gd name="connsiteX78-157" fmla="*/ 2647916 w 4003028"/>
              <a:gd name="connsiteY78-158" fmla="*/ 3434544 h 3488687"/>
              <a:gd name="connsiteX79-159" fmla="*/ 2574074 w 4003028"/>
              <a:gd name="connsiteY79-160" fmla="*/ 3478014 h 3488687"/>
              <a:gd name="connsiteX80-161" fmla="*/ 2567275 w 4003028"/>
              <a:gd name="connsiteY80-162" fmla="*/ 3481729 h 3488687"/>
              <a:gd name="connsiteX81-163" fmla="*/ 2567910 w 4003028"/>
              <a:gd name="connsiteY81-164" fmla="*/ 3481520 h 3488687"/>
              <a:gd name="connsiteX82-165" fmla="*/ 2642943 w 4003028"/>
              <a:gd name="connsiteY82-166" fmla="*/ 3469608 h 3488687"/>
              <a:gd name="connsiteX83-167" fmla="*/ 2645973 w 4003028"/>
              <a:gd name="connsiteY83-168" fmla="*/ 3468559 h 3488687"/>
              <a:gd name="connsiteX84-169" fmla="*/ 2742749 w 4003028"/>
              <a:gd name="connsiteY84-170" fmla="*/ 3414654 h 3488687"/>
              <a:gd name="connsiteX85-171" fmla="*/ 2820857 w 4003028"/>
              <a:gd name="connsiteY85-172" fmla="*/ 3351443 h 3488687"/>
              <a:gd name="connsiteX86-173" fmla="*/ 2828768 w 4003028"/>
              <a:gd name="connsiteY86-174" fmla="*/ 3357822 h 3488687"/>
              <a:gd name="connsiteX87-175" fmla="*/ 2842089 w 4003028"/>
              <a:gd name="connsiteY87-176" fmla="*/ 3333099 h 3488687"/>
              <a:gd name="connsiteX88-177" fmla="*/ 2921933 w 4003028"/>
              <a:gd name="connsiteY88-178" fmla="*/ 3257476 h 3488687"/>
              <a:gd name="connsiteX89-179" fmla="*/ 3436520 w 4003028"/>
              <a:gd name="connsiteY89-180" fmla="*/ 3026269 h 3488687"/>
              <a:gd name="connsiteX90-181" fmla="*/ 3490668 w 4003028"/>
              <a:gd name="connsiteY90-182" fmla="*/ 3044425 h 3488687"/>
              <a:gd name="connsiteX91-183" fmla="*/ 3466564 w 4003028"/>
              <a:gd name="connsiteY91-184" fmla="*/ 3009477 h 3488687"/>
              <a:gd name="connsiteX92-185" fmla="*/ 3487849 w 4003028"/>
              <a:gd name="connsiteY92-186" fmla="*/ 3036935 h 3488687"/>
              <a:gd name="connsiteX93-187" fmla="*/ 3850394 w 4003028"/>
              <a:gd name="connsiteY93-188" fmla="*/ 3229480 h 3488687"/>
              <a:gd name="connsiteX94-189" fmla="*/ 4003028 w 4003028"/>
              <a:gd name="connsiteY94-190" fmla="*/ 3047507 h 3488687"/>
              <a:gd name="connsiteX95-191" fmla="*/ 3906403 w 4003028"/>
              <a:gd name="connsiteY95-192" fmla="*/ 3033869 h 3488687"/>
              <a:gd name="connsiteX96-193" fmla="*/ 3685069 w 4003028"/>
              <a:gd name="connsiteY96-194" fmla="*/ 2942485 h 3488687"/>
              <a:gd name="connsiteX97-195" fmla="*/ 3680287 w 4003028"/>
              <a:gd name="connsiteY97-196" fmla="*/ 2938317 h 3488687"/>
              <a:gd name="connsiteX98-197" fmla="*/ 3682685 w 4003028"/>
              <a:gd name="connsiteY98-198" fmla="*/ 2923853 h 3488687"/>
              <a:gd name="connsiteX99-199" fmla="*/ 3888092 w 4003028"/>
              <a:gd name="connsiteY99-200" fmla="*/ 2294241 h 3488687"/>
              <a:gd name="connsiteX100-201" fmla="*/ 3647315 w 4003028"/>
              <a:gd name="connsiteY100-202" fmla="*/ 2791101 h 3488687"/>
              <a:gd name="connsiteX101-203" fmla="*/ 3618912 w 4003028"/>
              <a:gd name="connsiteY101-204" fmla="*/ 2884803 h 3488687"/>
              <a:gd name="connsiteX102-205" fmla="*/ 3598514 w 4003028"/>
              <a:gd name="connsiteY102-206" fmla="*/ 2867018 h 3488687"/>
              <a:gd name="connsiteX103-207" fmla="*/ 3013134 w 4003028"/>
              <a:gd name="connsiteY103-208" fmla="*/ 1104274 h 3488687"/>
              <a:gd name="connsiteX104-209" fmla="*/ 2996120 w 4003028"/>
              <a:gd name="connsiteY104-210" fmla="*/ 1074045 h 3488687"/>
              <a:gd name="connsiteX105-211" fmla="*/ 2983995 w 4003028"/>
              <a:gd name="connsiteY105-212" fmla="*/ 999080 h 3488687"/>
              <a:gd name="connsiteX106-213" fmla="*/ 2974776 w 4003028"/>
              <a:gd name="connsiteY106-214" fmla="*/ 0 h 3488687"/>
              <a:gd name="connsiteX107-215" fmla="*/ 2869551 w 4003028"/>
              <a:gd name="connsiteY107-216" fmla="*/ 826280 h 3488687"/>
              <a:gd name="connsiteX108-217" fmla="*/ 2871430 w 4003028"/>
              <a:gd name="connsiteY108-218" fmla="*/ 888358 h 3488687"/>
              <a:gd name="connsiteX109-219" fmla="*/ 2810257 w 4003028"/>
              <a:gd name="connsiteY109-220" fmla="*/ 821365 h 3488687"/>
              <a:gd name="connsiteX110-221" fmla="*/ 1224809 w 4003028"/>
              <a:gd name="connsiteY110-222" fmla="*/ 795402 h 3488687"/>
              <a:gd name="connsiteX111" fmla="*/ 1187875 w 4003028"/>
              <a:gd name="connsiteY111" fmla="*/ 818604 h 3488687"/>
              <a:gd name="connsiteX0-223" fmla="*/ 2553595 w 4003028"/>
              <a:gd name="connsiteY0-224" fmla="*/ 3488687 h 3488687"/>
              <a:gd name="connsiteX1-225" fmla="*/ 2558802 w 4003028"/>
              <a:gd name="connsiteY1-226" fmla="*/ 3486358 h 3488687"/>
              <a:gd name="connsiteX2-227" fmla="*/ 2567275 w 4003028"/>
              <a:gd name="connsiteY2-228" fmla="*/ 3481729 h 3488687"/>
              <a:gd name="connsiteX3-229" fmla="*/ 2560275 w 4003028"/>
              <a:gd name="connsiteY3-230" fmla="*/ 3484032 h 3488687"/>
              <a:gd name="connsiteX4-231" fmla="*/ 2553595 w 4003028"/>
              <a:gd name="connsiteY4-232" fmla="*/ 3488687 h 3488687"/>
              <a:gd name="connsiteX5-233" fmla="*/ 2172204 w 4003028"/>
              <a:gd name="connsiteY5-234" fmla="*/ 1823603 h 3488687"/>
              <a:gd name="connsiteX6-235" fmla="*/ 2177584 w 4003028"/>
              <a:gd name="connsiteY6-236" fmla="*/ 1823026 h 3488687"/>
              <a:gd name="connsiteX7-237" fmla="*/ 2186951 w 4003028"/>
              <a:gd name="connsiteY7-238" fmla="*/ 1820691 h 3488687"/>
              <a:gd name="connsiteX8-239" fmla="*/ 2179597 w 4003028"/>
              <a:gd name="connsiteY8-240" fmla="*/ 1821148 h 3488687"/>
              <a:gd name="connsiteX9-241" fmla="*/ 2172204 w 4003028"/>
              <a:gd name="connsiteY9-242" fmla="*/ 1823603 h 3488687"/>
              <a:gd name="connsiteX10-243" fmla="*/ 153460 w 4003028"/>
              <a:gd name="connsiteY10-244" fmla="*/ 2406636 h 3488687"/>
              <a:gd name="connsiteX11-245" fmla="*/ 158416 w 4003028"/>
              <a:gd name="connsiteY11-246" fmla="*/ 2412646 h 3488687"/>
              <a:gd name="connsiteX12-247" fmla="*/ 164402 w 4003028"/>
              <a:gd name="connsiteY12-248" fmla="*/ 2416944 h 3488687"/>
              <a:gd name="connsiteX13-249" fmla="*/ 157710 w 4003028"/>
              <a:gd name="connsiteY13-250" fmla="*/ 2409986 h 3488687"/>
              <a:gd name="connsiteX14-251" fmla="*/ 153460 w 4003028"/>
              <a:gd name="connsiteY14-252" fmla="*/ 2406636 h 3488687"/>
              <a:gd name="connsiteX15-253" fmla="*/ 1187875 w 4003028"/>
              <a:gd name="connsiteY15-254" fmla="*/ 818604 h 3488687"/>
              <a:gd name="connsiteX16-255" fmla="*/ 2981309 w 4003028"/>
              <a:gd name="connsiteY16-256" fmla="*/ 1389514 h 3488687"/>
              <a:gd name="connsiteX17-257" fmla="*/ 3006207 w 4003028"/>
              <a:gd name="connsiteY17-258" fmla="*/ 1471594 h 3488687"/>
              <a:gd name="connsiteX18-259" fmla="*/ 3004953 w 4003028"/>
              <a:gd name="connsiteY18-260" fmla="*/ 1470516 h 3488687"/>
              <a:gd name="connsiteX19-261" fmla="*/ 2965846 w 4003028"/>
              <a:gd name="connsiteY19-262" fmla="*/ 1471445 h 3488687"/>
              <a:gd name="connsiteX20-263" fmla="*/ 2909369 w 4003028"/>
              <a:gd name="connsiteY20-264" fmla="*/ 1482351 h 3488687"/>
              <a:gd name="connsiteX21-265" fmla="*/ 2592787 w 4003028"/>
              <a:gd name="connsiteY21-266" fmla="*/ 1644930 h 3488687"/>
              <a:gd name="connsiteX22-267" fmla="*/ 2477260 w 4003028"/>
              <a:gd name="connsiteY22-268" fmla="*/ 1712320 h 3488687"/>
              <a:gd name="connsiteX23-269" fmla="*/ 2424386 w 4003028"/>
              <a:gd name="connsiteY23-270" fmla="*/ 1658294 h 3488687"/>
              <a:gd name="connsiteX24-271" fmla="*/ 2233042 w 4003028"/>
              <a:gd name="connsiteY24-272" fmla="*/ 1544239 h 3488687"/>
              <a:gd name="connsiteX25-273" fmla="*/ 2406208 w 4003028"/>
              <a:gd name="connsiteY25-274" fmla="*/ 1690912 h 3488687"/>
              <a:gd name="connsiteX26-275" fmla="*/ 2438667 w 4003028"/>
              <a:gd name="connsiteY26-276" fmla="*/ 1734832 h 3488687"/>
              <a:gd name="connsiteX27-277" fmla="*/ 2433832 w 4003028"/>
              <a:gd name="connsiteY27-278" fmla="*/ 1737652 h 3488687"/>
              <a:gd name="connsiteX28-279" fmla="*/ 2276907 w 4003028"/>
              <a:gd name="connsiteY28-280" fmla="*/ 1795440 h 3488687"/>
              <a:gd name="connsiteX29-281" fmla="*/ 2194470 w 4003028"/>
              <a:gd name="connsiteY29-282" fmla="*/ 1818817 h 3488687"/>
              <a:gd name="connsiteX30-283" fmla="*/ 2186951 w 4003028"/>
              <a:gd name="connsiteY30-284" fmla="*/ 1820691 h 3488687"/>
              <a:gd name="connsiteX31-285" fmla="*/ 2187619 w 4003028"/>
              <a:gd name="connsiteY31-286" fmla="*/ 1820649 h 3488687"/>
              <a:gd name="connsiteX32-287" fmla="*/ 2263225 w 4003028"/>
              <a:gd name="connsiteY32-288" fmla="*/ 1828106 h 3488687"/>
              <a:gd name="connsiteX33-289" fmla="*/ 2266422 w 4003028"/>
              <a:gd name="connsiteY33-290" fmla="*/ 1827857 h 3488687"/>
              <a:gd name="connsiteX34-291" fmla="*/ 3026460 w 4003028"/>
              <a:gd name="connsiteY34-292" fmla="*/ 1558274 h 3488687"/>
              <a:gd name="connsiteX35-293" fmla="*/ 3033021 w 4003028"/>
              <a:gd name="connsiteY35-294" fmla="*/ 1559992 h 3488687"/>
              <a:gd name="connsiteX36-295" fmla="*/ 3056764 w 4003028"/>
              <a:gd name="connsiteY36-296" fmla="*/ 1638263 h 3488687"/>
              <a:gd name="connsiteX37-297" fmla="*/ 3220170 w 4003028"/>
              <a:gd name="connsiteY37-298" fmla="*/ 2417189 h 3488687"/>
              <a:gd name="connsiteX38-299" fmla="*/ 3245788 w 4003028"/>
              <a:gd name="connsiteY38-300" fmla="*/ 2510754 h 3488687"/>
              <a:gd name="connsiteX39-301" fmla="*/ 3242722 w 4003028"/>
              <a:gd name="connsiteY39-302" fmla="*/ 2508845 h 3488687"/>
              <a:gd name="connsiteX40-303" fmla="*/ 900517 w 4003028"/>
              <a:gd name="connsiteY40-304" fmla="*/ 3043090 h 3488687"/>
              <a:gd name="connsiteX41-305" fmla="*/ 755186 w 4003028"/>
              <a:gd name="connsiteY41-306" fmla="*/ 3091588 h 3488687"/>
              <a:gd name="connsiteX42-307" fmla="*/ 735913 w 4003028"/>
              <a:gd name="connsiteY42-308" fmla="*/ 3085533 h 3488687"/>
              <a:gd name="connsiteX43-309" fmla="*/ 235521 w 4003028"/>
              <a:gd name="connsiteY43-310" fmla="*/ 2453126 h 3488687"/>
              <a:gd name="connsiteX44-311" fmla="*/ 232945 w 4003028"/>
              <a:gd name="connsiteY44-312" fmla="*/ 2451215 h 3488687"/>
              <a:gd name="connsiteX45-313" fmla="*/ 164946 w 4003028"/>
              <a:gd name="connsiteY45-314" fmla="*/ 2417334 h 3488687"/>
              <a:gd name="connsiteX46-315" fmla="*/ 164402 w 4003028"/>
              <a:gd name="connsiteY46-316" fmla="*/ 2416944 h 3488687"/>
              <a:gd name="connsiteX47-317" fmla="*/ 169774 w 4003028"/>
              <a:gd name="connsiteY47-318" fmla="*/ 2422528 h 3488687"/>
              <a:gd name="connsiteX48-319" fmla="*/ 227166 w 4003028"/>
              <a:gd name="connsiteY48-320" fmla="*/ 2486155 h 3488687"/>
              <a:gd name="connsiteX49-321" fmla="*/ 329351 w 4003028"/>
              <a:gd name="connsiteY49-322" fmla="*/ 2618530 h 3488687"/>
              <a:gd name="connsiteX50-323" fmla="*/ 331947 w 4003028"/>
              <a:gd name="connsiteY50-324" fmla="*/ 2623489 h 3488687"/>
              <a:gd name="connsiteX51-325" fmla="*/ 281103 w 4003028"/>
              <a:gd name="connsiteY51-326" fmla="*/ 2643430 h 3488687"/>
              <a:gd name="connsiteX52-327" fmla="*/ 56459 w 4003028"/>
              <a:gd name="connsiteY52-328" fmla="*/ 2675591 h 3488687"/>
              <a:gd name="connsiteX53-329" fmla="*/ 279157 w 4003028"/>
              <a:gd name="connsiteY53-330" fmla="*/ 2680722 h 3488687"/>
              <a:gd name="connsiteX54-331" fmla="*/ 352665 w 4003028"/>
              <a:gd name="connsiteY54-332" fmla="*/ 2663074 h 3488687"/>
              <a:gd name="connsiteX55-333" fmla="*/ 414683 w 4003028"/>
              <a:gd name="connsiteY55-334" fmla="*/ 2781572 h 3488687"/>
              <a:gd name="connsiteX56-335" fmla="*/ 596376 w 4003028"/>
              <a:gd name="connsiteY56-336" fmla="*/ 3087584 h 3488687"/>
              <a:gd name="connsiteX57-337" fmla="*/ 638412 w 4003028"/>
              <a:gd name="connsiteY57-338" fmla="*/ 3126848 h 3488687"/>
              <a:gd name="connsiteX58-339" fmla="*/ 642141 w 4003028"/>
              <a:gd name="connsiteY58-340" fmla="*/ 3129313 h 3488687"/>
              <a:gd name="connsiteX59-341" fmla="*/ 633291 w 4003028"/>
              <a:gd name="connsiteY59-342" fmla="*/ 3132266 h 3488687"/>
              <a:gd name="connsiteX60-343" fmla="*/ 106597 w 4003028"/>
              <a:gd name="connsiteY60-344" fmla="*/ 3237274 h 3488687"/>
              <a:gd name="connsiteX61-345" fmla="*/ 0 w 4003028"/>
              <a:gd name="connsiteY61-346" fmla="*/ 3232686 h 3488687"/>
              <a:gd name="connsiteX62-347" fmla="*/ 77065 w 4003028"/>
              <a:gd name="connsiteY62-348" fmla="*/ 3297326 h 3488687"/>
              <a:gd name="connsiteX63-349" fmla="*/ 75884 w 4003028"/>
              <a:gd name="connsiteY63-350" fmla="*/ 3298733 h 3488687"/>
              <a:gd name="connsiteX64-351" fmla="*/ 146342 w 4003028"/>
              <a:gd name="connsiteY64-352" fmla="*/ 3298318 h 3488687"/>
              <a:gd name="connsiteX65-353" fmla="*/ 3241070 w 4003028"/>
              <a:gd name="connsiteY65-354" fmla="*/ 2644221 h 3488687"/>
              <a:gd name="connsiteX66-355" fmla="*/ 3298464 w 4003028"/>
              <a:gd name="connsiteY66-356" fmla="*/ 2691011 h 3488687"/>
              <a:gd name="connsiteX67-357" fmla="*/ 3325008 w 4003028"/>
              <a:gd name="connsiteY67-358" fmla="*/ 2763689 h 3488687"/>
              <a:gd name="connsiteX68-359" fmla="*/ 3371266 w 4003028"/>
              <a:gd name="connsiteY68-360" fmla="*/ 2864563 h 3488687"/>
              <a:gd name="connsiteX69-361" fmla="*/ 3415788 w 4003028"/>
              <a:gd name="connsiteY69-362" fmla="*/ 2940157 h 3488687"/>
              <a:gd name="connsiteX70-363" fmla="*/ 3400641 w 4003028"/>
              <a:gd name="connsiteY70-364" fmla="*/ 2934757 h 3488687"/>
              <a:gd name="connsiteX71-365" fmla="*/ 2832976 w 4003028"/>
              <a:gd name="connsiteY71-366" fmla="*/ 3294018 h 3488687"/>
              <a:gd name="connsiteX72-367" fmla="*/ 2826082 w 4003028"/>
              <a:gd name="connsiteY72-368" fmla="*/ 3300156 h 3488687"/>
              <a:gd name="connsiteX73-369" fmla="*/ 2810492 w 4003028"/>
              <a:gd name="connsiteY73-370" fmla="*/ 3290196 h 3488687"/>
              <a:gd name="connsiteX74-371" fmla="*/ 2559561 w 4003028"/>
              <a:gd name="connsiteY74-372" fmla="*/ 3207661 h 3488687"/>
              <a:gd name="connsiteX75-373" fmla="*/ 2764198 w 4003028"/>
              <a:gd name="connsiteY75-374" fmla="*/ 3305758 h 3488687"/>
              <a:gd name="connsiteX76-375" fmla="*/ 2793373 w 4003028"/>
              <a:gd name="connsiteY76-376" fmla="*/ 3329282 h 3488687"/>
              <a:gd name="connsiteX77-377" fmla="*/ 2742508 w 4003028"/>
              <a:gd name="connsiteY77-378" fmla="*/ 3374574 h 3488687"/>
              <a:gd name="connsiteX78-379" fmla="*/ 2647916 w 4003028"/>
              <a:gd name="connsiteY78-380" fmla="*/ 3434544 h 3488687"/>
              <a:gd name="connsiteX79-381" fmla="*/ 2574074 w 4003028"/>
              <a:gd name="connsiteY79-382" fmla="*/ 3478014 h 3488687"/>
              <a:gd name="connsiteX80-383" fmla="*/ 2567275 w 4003028"/>
              <a:gd name="connsiteY80-384" fmla="*/ 3481729 h 3488687"/>
              <a:gd name="connsiteX81-385" fmla="*/ 2567910 w 4003028"/>
              <a:gd name="connsiteY81-386" fmla="*/ 3481520 h 3488687"/>
              <a:gd name="connsiteX82-387" fmla="*/ 2642943 w 4003028"/>
              <a:gd name="connsiteY82-388" fmla="*/ 3469608 h 3488687"/>
              <a:gd name="connsiteX83-389" fmla="*/ 2645973 w 4003028"/>
              <a:gd name="connsiteY83-390" fmla="*/ 3468559 h 3488687"/>
              <a:gd name="connsiteX84-391" fmla="*/ 2742749 w 4003028"/>
              <a:gd name="connsiteY84-392" fmla="*/ 3414654 h 3488687"/>
              <a:gd name="connsiteX85-393" fmla="*/ 2820857 w 4003028"/>
              <a:gd name="connsiteY85-394" fmla="*/ 3351443 h 3488687"/>
              <a:gd name="connsiteX86-395" fmla="*/ 2842089 w 4003028"/>
              <a:gd name="connsiteY86-396" fmla="*/ 3333099 h 3488687"/>
              <a:gd name="connsiteX87-397" fmla="*/ 2921933 w 4003028"/>
              <a:gd name="connsiteY87-398" fmla="*/ 3257476 h 3488687"/>
              <a:gd name="connsiteX88-399" fmla="*/ 3436520 w 4003028"/>
              <a:gd name="connsiteY88-400" fmla="*/ 3026269 h 3488687"/>
              <a:gd name="connsiteX89-401" fmla="*/ 3490668 w 4003028"/>
              <a:gd name="connsiteY89-402" fmla="*/ 3044425 h 3488687"/>
              <a:gd name="connsiteX90-403" fmla="*/ 3466564 w 4003028"/>
              <a:gd name="connsiteY90-404" fmla="*/ 3009477 h 3488687"/>
              <a:gd name="connsiteX91-405" fmla="*/ 3487849 w 4003028"/>
              <a:gd name="connsiteY91-406" fmla="*/ 3036935 h 3488687"/>
              <a:gd name="connsiteX92-407" fmla="*/ 3850394 w 4003028"/>
              <a:gd name="connsiteY92-408" fmla="*/ 3229480 h 3488687"/>
              <a:gd name="connsiteX93-409" fmla="*/ 4003028 w 4003028"/>
              <a:gd name="connsiteY93-410" fmla="*/ 3047507 h 3488687"/>
              <a:gd name="connsiteX94-411" fmla="*/ 3906403 w 4003028"/>
              <a:gd name="connsiteY94-412" fmla="*/ 3033869 h 3488687"/>
              <a:gd name="connsiteX95-413" fmla="*/ 3685069 w 4003028"/>
              <a:gd name="connsiteY95-414" fmla="*/ 2942485 h 3488687"/>
              <a:gd name="connsiteX96-415" fmla="*/ 3680287 w 4003028"/>
              <a:gd name="connsiteY96-416" fmla="*/ 2938317 h 3488687"/>
              <a:gd name="connsiteX97-417" fmla="*/ 3682685 w 4003028"/>
              <a:gd name="connsiteY97-418" fmla="*/ 2923853 h 3488687"/>
              <a:gd name="connsiteX98-419" fmla="*/ 3888092 w 4003028"/>
              <a:gd name="connsiteY98-420" fmla="*/ 2294241 h 3488687"/>
              <a:gd name="connsiteX99-421" fmla="*/ 3647315 w 4003028"/>
              <a:gd name="connsiteY99-422" fmla="*/ 2791101 h 3488687"/>
              <a:gd name="connsiteX100-423" fmla="*/ 3618912 w 4003028"/>
              <a:gd name="connsiteY100-424" fmla="*/ 2884803 h 3488687"/>
              <a:gd name="connsiteX101-425" fmla="*/ 3598514 w 4003028"/>
              <a:gd name="connsiteY101-426" fmla="*/ 2867018 h 3488687"/>
              <a:gd name="connsiteX102-427" fmla="*/ 3013134 w 4003028"/>
              <a:gd name="connsiteY102-428" fmla="*/ 1104274 h 3488687"/>
              <a:gd name="connsiteX103-429" fmla="*/ 2996120 w 4003028"/>
              <a:gd name="connsiteY103-430" fmla="*/ 1074045 h 3488687"/>
              <a:gd name="connsiteX104-431" fmla="*/ 2983995 w 4003028"/>
              <a:gd name="connsiteY104-432" fmla="*/ 999080 h 3488687"/>
              <a:gd name="connsiteX105-433" fmla="*/ 2974776 w 4003028"/>
              <a:gd name="connsiteY105-434" fmla="*/ 0 h 3488687"/>
              <a:gd name="connsiteX106-435" fmla="*/ 2869551 w 4003028"/>
              <a:gd name="connsiteY106-436" fmla="*/ 826280 h 3488687"/>
              <a:gd name="connsiteX107-437" fmla="*/ 2871430 w 4003028"/>
              <a:gd name="connsiteY107-438" fmla="*/ 888358 h 3488687"/>
              <a:gd name="connsiteX108-439" fmla="*/ 2810257 w 4003028"/>
              <a:gd name="connsiteY108-440" fmla="*/ 821365 h 3488687"/>
              <a:gd name="connsiteX109-441" fmla="*/ 1224809 w 4003028"/>
              <a:gd name="connsiteY109-442" fmla="*/ 795402 h 3488687"/>
              <a:gd name="connsiteX110-443" fmla="*/ 1187875 w 4003028"/>
              <a:gd name="connsiteY110-444" fmla="*/ 818604 h 348868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  <a:cxn ang="0">
                <a:pos x="connsiteX28-57" y="connsiteY28-58"/>
              </a:cxn>
              <a:cxn ang="0">
                <a:pos x="connsiteX29-59" y="connsiteY29-60"/>
              </a:cxn>
              <a:cxn ang="0">
                <a:pos x="connsiteX30-61" y="connsiteY30-62"/>
              </a:cxn>
              <a:cxn ang="0">
                <a:pos x="connsiteX31-63" y="connsiteY31-64"/>
              </a:cxn>
              <a:cxn ang="0">
                <a:pos x="connsiteX32-65" y="connsiteY32-66"/>
              </a:cxn>
              <a:cxn ang="0">
                <a:pos x="connsiteX33-67" y="connsiteY33-68"/>
              </a:cxn>
              <a:cxn ang="0">
                <a:pos x="connsiteX34-69" y="connsiteY34-70"/>
              </a:cxn>
              <a:cxn ang="0">
                <a:pos x="connsiteX35-71" y="connsiteY35-72"/>
              </a:cxn>
              <a:cxn ang="0">
                <a:pos x="connsiteX36-73" y="connsiteY36-74"/>
              </a:cxn>
              <a:cxn ang="0">
                <a:pos x="connsiteX37-75" y="connsiteY37-76"/>
              </a:cxn>
              <a:cxn ang="0">
                <a:pos x="connsiteX38-77" y="connsiteY38-78"/>
              </a:cxn>
              <a:cxn ang="0">
                <a:pos x="connsiteX39-79" y="connsiteY39-80"/>
              </a:cxn>
              <a:cxn ang="0">
                <a:pos x="connsiteX40-81" y="connsiteY40-82"/>
              </a:cxn>
              <a:cxn ang="0">
                <a:pos x="connsiteX41-83" y="connsiteY41-84"/>
              </a:cxn>
              <a:cxn ang="0">
                <a:pos x="connsiteX42-85" y="connsiteY42-86"/>
              </a:cxn>
              <a:cxn ang="0">
                <a:pos x="connsiteX43-87" y="connsiteY43-88"/>
              </a:cxn>
              <a:cxn ang="0">
                <a:pos x="connsiteX44-89" y="connsiteY44-90"/>
              </a:cxn>
              <a:cxn ang="0">
                <a:pos x="connsiteX45-91" y="connsiteY45-92"/>
              </a:cxn>
              <a:cxn ang="0">
                <a:pos x="connsiteX46-93" y="connsiteY46-94"/>
              </a:cxn>
              <a:cxn ang="0">
                <a:pos x="connsiteX47-95" y="connsiteY47-96"/>
              </a:cxn>
              <a:cxn ang="0">
                <a:pos x="connsiteX48-97" y="connsiteY48-98"/>
              </a:cxn>
              <a:cxn ang="0">
                <a:pos x="connsiteX49-99" y="connsiteY49-100"/>
              </a:cxn>
              <a:cxn ang="0">
                <a:pos x="connsiteX50-101" y="connsiteY50-102"/>
              </a:cxn>
              <a:cxn ang="0">
                <a:pos x="connsiteX51-103" y="connsiteY51-104"/>
              </a:cxn>
              <a:cxn ang="0">
                <a:pos x="connsiteX52-105" y="connsiteY52-106"/>
              </a:cxn>
              <a:cxn ang="0">
                <a:pos x="connsiteX53-107" y="connsiteY53-108"/>
              </a:cxn>
              <a:cxn ang="0">
                <a:pos x="connsiteX54-109" y="connsiteY54-110"/>
              </a:cxn>
              <a:cxn ang="0">
                <a:pos x="connsiteX55-111" y="connsiteY55-112"/>
              </a:cxn>
              <a:cxn ang="0">
                <a:pos x="connsiteX56-113" y="connsiteY56-114"/>
              </a:cxn>
              <a:cxn ang="0">
                <a:pos x="connsiteX57-115" y="connsiteY57-116"/>
              </a:cxn>
              <a:cxn ang="0">
                <a:pos x="connsiteX58-117" y="connsiteY58-118"/>
              </a:cxn>
              <a:cxn ang="0">
                <a:pos x="connsiteX59-119" y="connsiteY59-120"/>
              </a:cxn>
              <a:cxn ang="0">
                <a:pos x="connsiteX60-121" y="connsiteY60-122"/>
              </a:cxn>
              <a:cxn ang="0">
                <a:pos x="connsiteX61-123" y="connsiteY61-124"/>
              </a:cxn>
              <a:cxn ang="0">
                <a:pos x="connsiteX62-125" y="connsiteY62-126"/>
              </a:cxn>
              <a:cxn ang="0">
                <a:pos x="connsiteX63-127" y="connsiteY63-128"/>
              </a:cxn>
              <a:cxn ang="0">
                <a:pos x="connsiteX64-129" y="connsiteY64-130"/>
              </a:cxn>
              <a:cxn ang="0">
                <a:pos x="connsiteX65-131" y="connsiteY65-132"/>
              </a:cxn>
              <a:cxn ang="0">
                <a:pos x="connsiteX66-133" y="connsiteY66-134"/>
              </a:cxn>
              <a:cxn ang="0">
                <a:pos x="connsiteX67-135" y="connsiteY67-136"/>
              </a:cxn>
              <a:cxn ang="0">
                <a:pos x="connsiteX68-137" y="connsiteY68-138"/>
              </a:cxn>
              <a:cxn ang="0">
                <a:pos x="connsiteX69-139" y="connsiteY69-140"/>
              </a:cxn>
              <a:cxn ang="0">
                <a:pos x="connsiteX70-141" y="connsiteY70-142"/>
              </a:cxn>
              <a:cxn ang="0">
                <a:pos x="connsiteX71-143" y="connsiteY71-144"/>
              </a:cxn>
              <a:cxn ang="0">
                <a:pos x="connsiteX72-145" y="connsiteY72-146"/>
              </a:cxn>
              <a:cxn ang="0">
                <a:pos x="connsiteX73-147" y="connsiteY73-148"/>
              </a:cxn>
              <a:cxn ang="0">
                <a:pos x="connsiteX74-149" y="connsiteY74-150"/>
              </a:cxn>
              <a:cxn ang="0">
                <a:pos x="connsiteX75-151" y="connsiteY75-152"/>
              </a:cxn>
              <a:cxn ang="0">
                <a:pos x="connsiteX76-153" y="connsiteY76-154"/>
              </a:cxn>
              <a:cxn ang="0">
                <a:pos x="connsiteX77-155" y="connsiteY77-156"/>
              </a:cxn>
              <a:cxn ang="0">
                <a:pos x="connsiteX78-157" y="connsiteY78-158"/>
              </a:cxn>
              <a:cxn ang="0">
                <a:pos x="connsiteX79-159" y="connsiteY79-160"/>
              </a:cxn>
              <a:cxn ang="0">
                <a:pos x="connsiteX80-161" y="connsiteY80-162"/>
              </a:cxn>
              <a:cxn ang="0">
                <a:pos x="connsiteX81-163" y="connsiteY81-164"/>
              </a:cxn>
              <a:cxn ang="0">
                <a:pos x="connsiteX82-165" y="connsiteY82-166"/>
              </a:cxn>
              <a:cxn ang="0">
                <a:pos x="connsiteX83-167" y="connsiteY83-168"/>
              </a:cxn>
              <a:cxn ang="0">
                <a:pos x="connsiteX84-169" y="connsiteY84-170"/>
              </a:cxn>
              <a:cxn ang="0">
                <a:pos x="connsiteX85-171" y="connsiteY85-172"/>
              </a:cxn>
              <a:cxn ang="0">
                <a:pos x="connsiteX86-173" y="connsiteY86-174"/>
              </a:cxn>
              <a:cxn ang="0">
                <a:pos x="connsiteX87-175" y="connsiteY87-176"/>
              </a:cxn>
              <a:cxn ang="0">
                <a:pos x="connsiteX88-177" y="connsiteY88-178"/>
              </a:cxn>
              <a:cxn ang="0">
                <a:pos x="connsiteX89-179" y="connsiteY89-180"/>
              </a:cxn>
              <a:cxn ang="0">
                <a:pos x="connsiteX90-181" y="connsiteY90-182"/>
              </a:cxn>
              <a:cxn ang="0">
                <a:pos x="connsiteX91-183" y="connsiteY91-184"/>
              </a:cxn>
              <a:cxn ang="0">
                <a:pos x="connsiteX92-185" y="connsiteY92-186"/>
              </a:cxn>
              <a:cxn ang="0">
                <a:pos x="connsiteX93-187" y="connsiteY93-188"/>
              </a:cxn>
              <a:cxn ang="0">
                <a:pos x="connsiteX94-189" y="connsiteY94-190"/>
              </a:cxn>
              <a:cxn ang="0">
                <a:pos x="connsiteX95-191" y="connsiteY95-192"/>
              </a:cxn>
              <a:cxn ang="0">
                <a:pos x="connsiteX96-193" y="connsiteY96-194"/>
              </a:cxn>
              <a:cxn ang="0">
                <a:pos x="connsiteX97-195" y="connsiteY97-196"/>
              </a:cxn>
              <a:cxn ang="0">
                <a:pos x="connsiteX98-197" y="connsiteY98-198"/>
              </a:cxn>
              <a:cxn ang="0">
                <a:pos x="connsiteX99-199" y="connsiteY99-200"/>
              </a:cxn>
              <a:cxn ang="0">
                <a:pos x="connsiteX100-201" y="connsiteY100-202"/>
              </a:cxn>
              <a:cxn ang="0">
                <a:pos x="connsiteX101-203" y="connsiteY101-204"/>
              </a:cxn>
              <a:cxn ang="0">
                <a:pos x="connsiteX102-205" y="connsiteY102-206"/>
              </a:cxn>
              <a:cxn ang="0">
                <a:pos x="connsiteX103-207" y="connsiteY103-208"/>
              </a:cxn>
              <a:cxn ang="0">
                <a:pos x="connsiteX104-209" y="connsiteY104-210"/>
              </a:cxn>
              <a:cxn ang="0">
                <a:pos x="connsiteX105-211" y="connsiteY105-212"/>
              </a:cxn>
              <a:cxn ang="0">
                <a:pos x="connsiteX106-213" y="connsiteY106-214"/>
              </a:cxn>
              <a:cxn ang="0">
                <a:pos x="connsiteX107-215" y="connsiteY107-216"/>
              </a:cxn>
              <a:cxn ang="0">
                <a:pos x="connsiteX108-217" y="connsiteY108-218"/>
              </a:cxn>
              <a:cxn ang="0">
                <a:pos x="connsiteX109-219" y="connsiteY109-220"/>
              </a:cxn>
              <a:cxn ang="0">
                <a:pos x="connsiteX110-221" y="connsiteY110-222"/>
              </a:cxn>
            </a:cxnLst>
            <a:rect l="l" t="t" r="r" b="b"/>
            <a:pathLst>
              <a:path w="4003028" h="3488687">
                <a:moveTo>
                  <a:pt x="2553595" y="3488687"/>
                </a:moveTo>
                <a:lnTo>
                  <a:pt x="2558802" y="3486358"/>
                </a:lnTo>
                <a:lnTo>
                  <a:pt x="2567275" y="3481729"/>
                </a:lnTo>
                <a:lnTo>
                  <a:pt x="2560275" y="3484032"/>
                </a:lnTo>
                <a:cubicBezTo>
                  <a:pt x="2556433" y="3486197"/>
                  <a:pt x="2552751" y="3488719"/>
                  <a:pt x="2553595" y="3488687"/>
                </a:cubicBezTo>
                <a:close/>
                <a:moveTo>
                  <a:pt x="2172204" y="1823603"/>
                </a:moveTo>
                <a:cubicBezTo>
                  <a:pt x="2171170" y="1824157"/>
                  <a:pt x="2172266" y="1824206"/>
                  <a:pt x="2177584" y="1823026"/>
                </a:cubicBezTo>
                <a:lnTo>
                  <a:pt x="2186951" y="1820691"/>
                </a:lnTo>
                <a:lnTo>
                  <a:pt x="2179597" y="1821148"/>
                </a:lnTo>
                <a:cubicBezTo>
                  <a:pt x="2176399" y="1821990"/>
                  <a:pt x="2173237" y="1823050"/>
                  <a:pt x="2172204" y="1823603"/>
                </a:cubicBezTo>
                <a:close/>
                <a:moveTo>
                  <a:pt x="153460" y="2406636"/>
                </a:moveTo>
                <a:cubicBezTo>
                  <a:pt x="154041" y="2407655"/>
                  <a:pt x="156156" y="2410233"/>
                  <a:pt x="158416" y="2412646"/>
                </a:cubicBezTo>
                <a:lnTo>
                  <a:pt x="164402" y="2416944"/>
                </a:lnTo>
                <a:lnTo>
                  <a:pt x="157710" y="2409986"/>
                </a:lnTo>
                <a:cubicBezTo>
                  <a:pt x="153833" y="2406159"/>
                  <a:pt x="152879" y="2405618"/>
                  <a:pt x="153460" y="2406636"/>
                </a:cubicBezTo>
                <a:close/>
                <a:moveTo>
                  <a:pt x="1187875" y="818604"/>
                </a:moveTo>
                <a:cubicBezTo>
                  <a:pt x="2360785" y="451654"/>
                  <a:pt x="2778288" y="830875"/>
                  <a:pt x="2981309" y="1389514"/>
                </a:cubicBezTo>
                <a:lnTo>
                  <a:pt x="3006207" y="1471594"/>
                </a:lnTo>
                <a:lnTo>
                  <a:pt x="3004953" y="1470516"/>
                </a:lnTo>
                <a:lnTo>
                  <a:pt x="2965846" y="1471445"/>
                </a:lnTo>
                <a:cubicBezTo>
                  <a:pt x="2947107" y="1473570"/>
                  <a:pt x="2928277" y="1477290"/>
                  <a:pt x="2909369" y="1482351"/>
                </a:cubicBezTo>
                <a:cubicBezTo>
                  <a:pt x="2805373" y="1510186"/>
                  <a:pt x="2699022" y="1578564"/>
                  <a:pt x="2592787" y="1644930"/>
                </a:cubicBezTo>
                <a:lnTo>
                  <a:pt x="2477260" y="1712320"/>
                </a:lnTo>
                <a:lnTo>
                  <a:pt x="2424386" y="1658294"/>
                </a:lnTo>
                <a:cubicBezTo>
                  <a:pt x="2364886" y="1605113"/>
                  <a:pt x="2312973" y="1581704"/>
                  <a:pt x="2233042" y="1544239"/>
                </a:cubicBezTo>
                <a:cubicBezTo>
                  <a:pt x="2318994" y="1601119"/>
                  <a:pt x="2360281" y="1633999"/>
                  <a:pt x="2406208" y="1690912"/>
                </a:cubicBezTo>
                <a:lnTo>
                  <a:pt x="2438667" y="1734832"/>
                </a:lnTo>
                <a:lnTo>
                  <a:pt x="2433832" y="1737652"/>
                </a:lnTo>
                <a:cubicBezTo>
                  <a:pt x="2381083" y="1764511"/>
                  <a:pt x="2328671" y="1785546"/>
                  <a:pt x="2276907" y="1795440"/>
                </a:cubicBezTo>
                <a:cubicBezTo>
                  <a:pt x="2236133" y="1807413"/>
                  <a:pt x="2210308" y="1814634"/>
                  <a:pt x="2194470" y="1818817"/>
                </a:cubicBezTo>
                <a:lnTo>
                  <a:pt x="2186951" y="1820691"/>
                </a:lnTo>
                <a:lnTo>
                  <a:pt x="2187619" y="1820649"/>
                </a:lnTo>
                <a:cubicBezTo>
                  <a:pt x="2185339" y="1826094"/>
                  <a:pt x="2253274" y="1827842"/>
                  <a:pt x="2263225" y="1828106"/>
                </a:cubicBezTo>
                <a:lnTo>
                  <a:pt x="2266422" y="1827857"/>
                </a:lnTo>
                <a:cubicBezTo>
                  <a:pt x="2518049" y="1795110"/>
                  <a:pt x="2758419" y="1512046"/>
                  <a:pt x="3026460" y="1558274"/>
                </a:cubicBezTo>
                <a:lnTo>
                  <a:pt x="3033021" y="1559992"/>
                </a:lnTo>
                <a:lnTo>
                  <a:pt x="3056764" y="1638263"/>
                </a:lnTo>
                <a:cubicBezTo>
                  <a:pt x="3122240" y="1894693"/>
                  <a:pt x="3162516" y="2169206"/>
                  <a:pt x="3220170" y="2417189"/>
                </a:cubicBezTo>
                <a:lnTo>
                  <a:pt x="3245788" y="2510754"/>
                </a:lnTo>
                <a:lnTo>
                  <a:pt x="3242722" y="2508845"/>
                </a:lnTo>
                <a:cubicBezTo>
                  <a:pt x="2720957" y="2252431"/>
                  <a:pt x="1724111" y="2749105"/>
                  <a:pt x="900517" y="3043090"/>
                </a:cubicBezTo>
                <a:lnTo>
                  <a:pt x="755186" y="3091588"/>
                </a:lnTo>
                <a:lnTo>
                  <a:pt x="735913" y="3085533"/>
                </a:lnTo>
                <a:cubicBezTo>
                  <a:pt x="484316" y="2982179"/>
                  <a:pt x="431228" y="2614641"/>
                  <a:pt x="235521" y="2453126"/>
                </a:cubicBezTo>
                <a:lnTo>
                  <a:pt x="232945" y="2451215"/>
                </a:lnTo>
                <a:cubicBezTo>
                  <a:pt x="224377" y="2446148"/>
                  <a:pt x="165909" y="2411510"/>
                  <a:pt x="164946" y="2417334"/>
                </a:cubicBezTo>
                <a:lnTo>
                  <a:pt x="164402" y="2416944"/>
                </a:lnTo>
                <a:lnTo>
                  <a:pt x="169774" y="2422528"/>
                </a:lnTo>
                <a:cubicBezTo>
                  <a:pt x="180964" y="2434491"/>
                  <a:pt x="198998" y="2454337"/>
                  <a:pt x="227166" y="2486155"/>
                </a:cubicBezTo>
                <a:cubicBezTo>
                  <a:pt x="265748" y="2522056"/>
                  <a:pt x="298954" y="2567738"/>
                  <a:pt x="329351" y="2618530"/>
                </a:cubicBezTo>
                <a:lnTo>
                  <a:pt x="331947" y="2623489"/>
                </a:lnTo>
                <a:lnTo>
                  <a:pt x="281103" y="2643430"/>
                </a:lnTo>
                <a:cubicBezTo>
                  <a:pt x="211947" y="2667216"/>
                  <a:pt x="159497" y="2673113"/>
                  <a:pt x="56459" y="2675591"/>
                </a:cubicBezTo>
                <a:cubicBezTo>
                  <a:pt x="144075" y="2686356"/>
                  <a:pt x="200489" y="2694130"/>
                  <a:pt x="279157" y="2680722"/>
                </a:cubicBezTo>
                <a:lnTo>
                  <a:pt x="352665" y="2663074"/>
                </a:lnTo>
                <a:lnTo>
                  <a:pt x="414683" y="2781572"/>
                </a:lnTo>
                <a:cubicBezTo>
                  <a:pt x="469374" y="2894263"/>
                  <a:pt x="523095" y="3008719"/>
                  <a:pt x="596376" y="3087584"/>
                </a:cubicBezTo>
                <a:cubicBezTo>
                  <a:pt x="609700" y="3101923"/>
                  <a:pt x="623672" y="3115085"/>
                  <a:pt x="638412" y="3126848"/>
                </a:cubicBezTo>
                <a:lnTo>
                  <a:pt x="642141" y="3129313"/>
                </a:lnTo>
                <a:lnTo>
                  <a:pt x="633291" y="3132266"/>
                </a:lnTo>
                <a:cubicBezTo>
                  <a:pt x="439019" y="3191552"/>
                  <a:pt x="260077" y="3231533"/>
                  <a:pt x="106597" y="3237274"/>
                </a:cubicBezTo>
                <a:lnTo>
                  <a:pt x="0" y="3232686"/>
                </a:lnTo>
                <a:lnTo>
                  <a:pt x="77065" y="3297326"/>
                </a:lnTo>
                <a:lnTo>
                  <a:pt x="75884" y="3298733"/>
                </a:lnTo>
                <a:lnTo>
                  <a:pt x="146342" y="3298318"/>
                </a:lnTo>
                <a:cubicBezTo>
                  <a:pt x="1032069" y="3253610"/>
                  <a:pt x="2676191" y="2287615"/>
                  <a:pt x="3241070" y="2644221"/>
                </a:cubicBezTo>
                <a:lnTo>
                  <a:pt x="3298464" y="2691011"/>
                </a:lnTo>
                <a:lnTo>
                  <a:pt x="3325008" y="2763689"/>
                </a:lnTo>
                <a:cubicBezTo>
                  <a:pt x="3339288" y="2798739"/>
                  <a:pt x="3354641" y="2832433"/>
                  <a:pt x="3371266" y="2864563"/>
                </a:cubicBezTo>
                <a:lnTo>
                  <a:pt x="3415788" y="2940157"/>
                </a:lnTo>
                <a:lnTo>
                  <a:pt x="3400641" y="2934757"/>
                </a:lnTo>
                <a:cubicBezTo>
                  <a:pt x="3176452" y="2879955"/>
                  <a:pt x="3011114" y="3118940"/>
                  <a:pt x="2832976" y="3294018"/>
                </a:cubicBezTo>
                <a:lnTo>
                  <a:pt x="2826082" y="3300156"/>
                </a:lnTo>
                <a:lnTo>
                  <a:pt x="2810492" y="3290196"/>
                </a:lnTo>
                <a:cubicBezTo>
                  <a:pt x="2720380" y="3236193"/>
                  <a:pt x="2660837" y="3226358"/>
                  <a:pt x="2559561" y="3207661"/>
                </a:cubicBezTo>
                <a:cubicBezTo>
                  <a:pt x="2657106" y="3240948"/>
                  <a:pt x="2705368" y="3262313"/>
                  <a:pt x="2764198" y="3305758"/>
                </a:cubicBezTo>
                <a:lnTo>
                  <a:pt x="2793373" y="3329282"/>
                </a:lnTo>
                <a:lnTo>
                  <a:pt x="2742508" y="3374574"/>
                </a:lnTo>
                <a:cubicBezTo>
                  <a:pt x="2711775" y="3398548"/>
                  <a:pt x="2680355" y="3419089"/>
                  <a:pt x="2647916" y="3434544"/>
                </a:cubicBezTo>
                <a:cubicBezTo>
                  <a:pt x="2611497" y="3456441"/>
                  <a:pt x="2588339" y="3469961"/>
                  <a:pt x="2574074" y="3478014"/>
                </a:cubicBezTo>
                <a:lnTo>
                  <a:pt x="2567275" y="3481729"/>
                </a:lnTo>
                <a:lnTo>
                  <a:pt x="2567910" y="3481520"/>
                </a:lnTo>
                <a:cubicBezTo>
                  <a:pt x="2567081" y="3487364"/>
                  <a:pt x="2633249" y="3471870"/>
                  <a:pt x="2642943" y="3469608"/>
                </a:cubicBezTo>
                <a:lnTo>
                  <a:pt x="2645973" y="3468559"/>
                </a:lnTo>
                <a:cubicBezTo>
                  <a:pt x="2679567" y="3454939"/>
                  <a:pt x="2711646" y="3436436"/>
                  <a:pt x="2742749" y="3414654"/>
                </a:cubicBezTo>
                <a:lnTo>
                  <a:pt x="2820857" y="3351443"/>
                </a:lnTo>
                <a:lnTo>
                  <a:pt x="2842089" y="3333099"/>
                </a:lnTo>
                <a:lnTo>
                  <a:pt x="2921933" y="3257476"/>
                </a:lnTo>
                <a:cubicBezTo>
                  <a:pt x="3068644" y="3115129"/>
                  <a:pt x="3217786" y="2971137"/>
                  <a:pt x="3436520" y="3026269"/>
                </a:cubicBezTo>
                <a:lnTo>
                  <a:pt x="3490668" y="3044425"/>
                </a:lnTo>
                <a:lnTo>
                  <a:pt x="3466564" y="3009477"/>
                </a:lnTo>
                <a:lnTo>
                  <a:pt x="3487849" y="3036935"/>
                </a:lnTo>
                <a:cubicBezTo>
                  <a:pt x="3577843" y="3137142"/>
                  <a:pt x="3694486" y="3205730"/>
                  <a:pt x="3850394" y="3229480"/>
                </a:cubicBezTo>
                <a:lnTo>
                  <a:pt x="4003028" y="3047507"/>
                </a:lnTo>
                <a:lnTo>
                  <a:pt x="3906403" y="3033869"/>
                </a:lnTo>
                <a:cubicBezTo>
                  <a:pt x="3820640" y="3018049"/>
                  <a:pt x="3747707" y="2986649"/>
                  <a:pt x="3685069" y="2942485"/>
                </a:cubicBezTo>
                <a:lnTo>
                  <a:pt x="3680287" y="2938317"/>
                </a:lnTo>
                <a:lnTo>
                  <a:pt x="3682685" y="2923853"/>
                </a:lnTo>
                <a:cubicBezTo>
                  <a:pt x="3723975" y="2690248"/>
                  <a:pt x="3766532" y="2567647"/>
                  <a:pt x="3888092" y="2294241"/>
                </a:cubicBezTo>
                <a:cubicBezTo>
                  <a:pt x="3780369" y="2481678"/>
                  <a:pt x="3709755" y="2601593"/>
                  <a:pt x="3647315" y="2791101"/>
                </a:cubicBezTo>
                <a:lnTo>
                  <a:pt x="3618912" y="2884803"/>
                </a:lnTo>
                <a:lnTo>
                  <a:pt x="3598514" y="2867018"/>
                </a:lnTo>
                <a:cubicBezTo>
                  <a:pt x="3254153" y="2501557"/>
                  <a:pt x="3291145" y="1656269"/>
                  <a:pt x="3013134" y="1104274"/>
                </a:cubicBezTo>
                <a:lnTo>
                  <a:pt x="2996120" y="1074045"/>
                </a:lnTo>
                <a:lnTo>
                  <a:pt x="2983995" y="999080"/>
                </a:lnTo>
                <a:cubicBezTo>
                  <a:pt x="2930642" y="645192"/>
                  <a:pt x="2932505" y="449415"/>
                  <a:pt x="2974776" y="0"/>
                </a:cubicBezTo>
                <a:cubicBezTo>
                  <a:pt x="2910927" y="319837"/>
                  <a:pt x="2867653" y="525270"/>
                  <a:pt x="2869551" y="826280"/>
                </a:cubicBezTo>
                <a:cubicBezTo>
                  <a:pt x="2870177" y="846973"/>
                  <a:pt x="2870804" y="867665"/>
                  <a:pt x="2871430" y="888358"/>
                </a:cubicBezTo>
                <a:lnTo>
                  <a:pt x="2810257" y="821365"/>
                </a:lnTo>
                <a:cubicBezTo>
                  <a:pt x="2533828" y="556552"/>
                  <a:pt x="2068438" y="477849"/>
                  <a:pt x="1224809" y="795402"/>
                </a:cubicBezTo>
                <a:lnTo>
                  <a:pt x="1187875" y="818604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3119619" y="2355148"/>
            <a:ext cx="2377840" cy="1161044"/>
            <a:chOff x="2339714" y="1766361"/>
            <a:chExt cx="1783380" cy="870783"/>
          </a:xfrm>
        </p:grpSpPr>
        <p:sp>
          <p:nvSpPr>
            <p:cNvPr id="10" name="任意多边形 9"/>
            <p:cNvSpPr/>
            <p:nvPr/>
          </p:nvSpPr>
          <p:spPr>
            <a:xfrm rot="971190" flipH="1">
              <a:off x="2339714" y="1766361"/>
              <a:ext cx="1783380" cy="870783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79C31"/>
                </a:gs>
                <a:gs pos="37000">
                  <a:srgbClr val="8CB823"/>
                </a:gs>
                <a:gs pos="100000">
                  <a:srgbClr val="C4D836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 10"/>
            <p:cNvSpPr/>
            <p:nvPr/>
          </p:nvSpPr>
          <p:spPr>
            <a:xfrm rot="12126711">
              <a:off x="2919041" y="2153353"/>
              <a:ext cx="909847" cy="190357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5092777" y="5237587"/>
            <a:ext cx="1795349" cy="877321"/>
            <a:chOff x="3819583" y="3928190"/>
            <a:chExt cx="1346512" cy="657991"/>
          </a:xfrm>
        </p:grpSpPr>
        <p:sp>
          <p:nvSpPr>
            <p:cNvPr id="13" name="任意多边形 12"/>
            <p:cNvSpPr/>
            <p:nvPr/>
          </p:nvSpPr>
          <p:spPr>
            <a:xfrm rot="13092427">
              <a:off x="3819583" y="3928190"/>
              <a:ext cx="1346512" cy="657991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79C31"/>
                </a:gs>
                <a:gs pos="37000">
                  <a:srgbClr val="8CB823"/>
                </a:gs>
                <a:gs pos="100000">
                  <a:srgbClr val="C4D83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任意多边形 13"/>
            <p:cNvSpPr/>
            <p:nvPr/>
          </p:nvSpPr>
          <p:spPr>
            <a:xfrm rot="1936906" flipH="1">
              <a:off x="4240738" y="4252220"/>
              <a:ext cx="686965" cy="143840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8332552" y="4613425"/>
            <a:ext cx="563241" cy="1026801"/>
            <a:chOff x="6279231" y="3460069"/>
            <a:chExt cx="422431" cy="770101"/>
          </a:xfrm>
        </p:grpSpPr>
        <p:sp>
          <p:nvSpPr>
            <p:cNvPr id="16" name="任意多边形 15"/>
            <p:cNvSpPr/>
            <p:nvPr/>
          </p:nvSpPr>
          <p:spPr>
            <a:xfrm rot="17930089">
              <a:off x="6105396" y="3633904"/>
              <a:ext cx="770101" cy="422431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79C31"/>
                </a:gs>
                <a:gs pos="100000">
                  <a:srgbClr val="C4D83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任意多边形 16"/>
            <p:cNvSpPr/>
            <p:nvPr/>
          </p:nvSpPr>
          <p:spPr>
            <a:xfrm rot="6774568" flipH="1">
              <a:off x="6264227" y="3856536"/>
              <a:ext cx="392891" cy="92346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8540788" y="5419917"/>
            <a:ext cx="949967" cy="467604"/>
            <a:chOff x="6405591" y="4064938"/>
            <a:chExt cx="712475" cy="350703"/>
          </a:xfrm>
        </p:grpSpPr>
        <p:sp>
          <p:nvSpPr>
            <p:cNvPr id="19" name="任意多边形 18"/>
            <p:cNvSpPr/>
            <p:nvPr/>
          </p:nvSpPr>
          <p:spPr>
            <a:xfrm rot="20918874">
              <a:off x="6405591" y="4064938"/>
              <a:ext cx="712475" cy="350703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79C31"/>
                </a:gs>
                <a:gs pos="100000">
                  <a:srgbClr val="C4D83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任意多边形 19"/>
            <p:cNvSpPr/>
            <p:nvPr/>
          </p:nvSpPr>
          <p:spPr>
            <a:xfrm rot="9763353" flipH="1">
              <a:off x="6521746" y="4215747"/>
              <a:ext cx="363491" cy="76665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6823537" y="2817503"/>
            <a:ext cx="563241" cy="1026801"/>
            <a:chOff x="5165781" y="2101095"/>
            <a:chExt cx="422431" cy="770101"/>
          </a:xfrm>
        </p:grpSpPr>
        <p:sp>
          <p:nvSpPr>
            <p:cNvPr id="22" name="任意多边形 21"/>
            <p:cNvSpPr/>
            <p:nvPr/>
          </p:nvSpPr>
          <p:spPr>
            <a:xfrm rot="6250893" flipH="1" flipV="1">
              <a:off x="4991946" y="2274930"/>
              <a:ext cx="770101" cy="422431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79C31"/>
                </a:gs>
                <a:gs pos="100000">
                  <a:srgbClr val="C4D83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任意多边形 22"/>
            <p:cNvSpPr/>
            <p:nvPr/>
          </p:nvSpPr>
          <p:spPr>
            <a:xfrm rot="16695372" flipV="1">
              <a:off x="5166313" y="2503220"/>
              <a:ext cx="392891" cy="92346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7119096" y="3543347"/>
            <a:ext cx="968409" cy="467603"/>
            <a:chOff x="5339322" y="2681574"/>
            <a:chExt cx="726307" cy="350702"/>
          </a:xfrm>
        </p:grpSpPr>
        <p:sp>
          <p:nvSpPr>
            <p:cNvPr id="25" name="任意多边形 24"/>
            <p:cNvSpPr/>
            <p:nvPr/>
          </p:nvSpPr>
          <p:spPr>
            <a:xfrm rot="9239678" flipH="1" flipV="1">
              <a:off x="5339322" y="2681574"/>
              <a:ext cx="726307" cy="350702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79C31"/>
                </a:gs>
                <a:gs pos="100000">
                  <a:srgbClr val="C4D83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任意多边形 25"/>
            <p:cNvSpPr/>
            <p:nvPr/>
          </p:nvSpPr>
          <p:spPr>
            <a:xfrm rot="19684157" flipV="1">
              <a:off x="5463265" y="2847305"/>
              <a:ext cx="370548" cy="76665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10118465" y="1667331"/>
            <a:ext cx="563241" cy="1026801"/>
            <a:chOff x="7552753" y="1214402"/>
            <a:chExt cx="422431" cy="770101"/>
          </a:xfrm>
        </p:grpSpPr>
        <p:sp>
          <p:nvSpPr>
            <p:cNvPr id="28" name="任意多边形 27"/>
            <p:cNvSpPr/>
            <p:nvPr/>
          </p:nvSpPr>
          <p:spPr>
            <a:xfrm rot="18220741" flipV="1">
              <a:off x="7378918" y="1388237"/>
              <a:ext cx="770101" cy="422431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79C31"/>
                </a:gs>
                <a:gs pos="100000">
                  <a:srgbClr val="C4D83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任意多边形 28"/>
            <p:cNvSpPr/>
            <p:nvPr/>
          </p:nvSpPr>
          <p:spPr>
            <a:xfrm rot="7776262" flipH="1" flipV="1">
              <a:off x="7530177" y="1606273"/>
              <a:ext cx="392891" cy="92346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9492491" y="1658296"/>
            <a:ext cx="467603" cy="968409"/>
            <a:chOff x="7095304" y="1243722"/>
            <a:chExt cx="350702" cy="726307"/>
          </a:xfrm>
        </p:grpSpPr>
        <p:sp>
          <p:nvSpPr>
            <p:cNvPr id="31" name="任意多边形 30"/>
            <p:cNvSpPr/>
            <p:nvPr/>
          </p:nvSpPr>
          <p:spPr>
            <a:xfrm rot="15231956" flipV="1">
              <a:off x="6907501" y="1431525"/>
              <a:ext cx="726307" cy="350702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79C31"/>
                </a:gs>
                <a:gs pos="100000">
                  <a:srgbClr val="C4D83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任意多边形 31"/>
            <p:cNvSpPr/>
            <p:nvPr/>
          </p:nvSpPr>
          <p:spPr>
            <a:xfrm rot="4787477" flipH="1" flipV="1">
              <a:off x="7100276" y="1627802"/>
              <a:ext cx="370548" cy="76665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10177216" y="2388953"/>
            <a:ext cx="2717813" cy="1398511"/>
            <a:chOff x="7632912" y="1791715"/>
            <a:chExt cx="2038360" cy="1048883"/>
          </a:xfrm>
        </p:grpSpPr>
        <p:sp>
          <p:nvSpPr>
            <p:cNvPr id="34" name="任意多边形 33"/>
            <p:cNvSpPr/>
            <p:nvPr/>
          </p:nvSpPr>
          <p:spPr>
            <a:xfrm rot="9340066" flipH="1">
              <a:off x="7632912" y="1791715"/>
              <a:ext cx="2038360" cy="1048883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4CA420"/>
                </a:gs>
                <a:gs pos="100000">
                  <a:srgbClr val="C4D83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任意多边形 34"/>
            <p:cNvSpPr/>
            <p:nvPr/>
          </p:nvSpPr>
          <p:spPr>
            <a:xfrm rot="20495587">
              <a:off x="7973719" y="2267331"/>
              <a:ext cx="1039933" cy="229291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6" name="组合 35"/>
          <p:cNvGrpSpPr/>
          <p:nvPr/>
        </p:nvGrpSpPr>
        <p:grpSpPr>
          <a:xfrm rot="2799594" flipH="1">
            <a:off x="6935352" y="47104"/>
            <a:ext cx="1398511" cy="2717813"/>
            <a:chOff x="1403445" y="-3477919"/>
            <a:chExt cx="1048883" cy="2455261"/>
          </a:xfrm>
        </p:grpSpPr>
        <p:sp>
          <p:nvSpPr>
            <p:cNvPr id="37" name="任意多边形 36"/>
            <p:cNvSpPr/>
            <p:nvPr/>
          </p:nvSpPr>
          <p:spPr>
            <a:xfrm rot="5044479" flipH="1">
              <a:off x="700256" y="-2774730"/>
              <a:ext cx="2455261" cy="1048883"/>
            </a:xfrm>
            <a:custGeom>
              <a:avLst/>
              <a:gdLst>
                <a:gd name="connsiteX0" fmla="*/ 23668 w 4469938"/>
                <a:gd name="connsiteY0" fmla="*/ 1217962 h 1909549"/>
                <a:gd name="connsiteX1" fmla="*/ 526588 w 4469938"/>
                <a:gd name="connsiteY1" fmla="*/ 635032 h 1909549"/>
                <a:gd name="connsiteX2" fmla="*/ 1338118 w 4469938"/>
                <a:gd name="connsiteY2" fmla="*/ 143542 h 1909549"/>
                <a:gd name="connsiteX3" fmla="*/ 2435398 w 4469938"/>
                <a:gd name="connsiteY3" fmla="*/ 6382 h 1909549"/>
                <a:gd name="connsiteX4" fmla="*/ 3521248 w 4469938"/>
                <a:gd name="connsiteY4" fmla="*/ 303562 h 1909549"/>
                <a:gd name="connsiteX5" fmla="*/ 4298488 w 4469938"/>
                <a:gd name="connsiteY5" fmla="*/ 726472 h 1909549"/>
                <a:gd name="connsiteX6" fmla="*/ 4469938 w 4469938"/>
                <a:gd name="connsiteY6" fmla="*/ 875062 h 1909549"/>
                <a:gd name="connsiteX7" fmla="*/ 4389928 w 4469938"/>
                <a:gd name="connsiteY7" fmla="*/ 852202 h 1909549"/>
                <a:gd name="connsiteX8" fmla="*/ 4149898 w 4469938"/>
                <a:gd name="connsiteY8" fmla="*/ 852202 h 1909549"/>
                <a:gd name="connsiteX9" fmla="*/ 3201208 w 4469938"/>
                <a:gd name="connsiteY9" fmla="*/ 1149382 h 1909549"/>
                <a:gd name="connsiteX10" fmla="*/ 2618278 w 4469938"/>
                <a:gd name="connsiteY10" fmla="*/ 1549432 h 1909549"/>
                <a:gd name="connsiteX11" fmla="*/ 1875328 w 4469938"/>
                <a:gd name="connsiteY11" fmla="*/ 1869472 h 1909549"/>
                <a:gd name="connsiteX12" fmla="*/ 1246678 w 4469938"/>
                <a:gd name="connsiteY12" fmla="*/ 1892332 h 1909549"/>
                <a:gd name="connsiteX13" fmla="*/ 629458 w 4469938"/>
                <a:gd name="connsiteY13" fmla="*/ 1755172 h 1909549"/>
                <a:gd name="connsiteX14" fmla="*/ 137968 w 4469938"/>
                <a:gd name="connsiteY14" fmla="*/ 1400842 h 1909549"/>
                <a:gd name="connsiteX15" fmla="*/ 23668 w 4469938"/>
                <a:gd name="connsiteY15" fmla="*/ 1217962 h 190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469938" h="1909549">
                  <a:moveTo>
                    <a:pt x="23668" y="1217962"/>
                  </a:moveTo>
                  <a:cubicBezTo>
                    <a:pt x="88438" y="1090327"/>
                    <a:pt x="307513" y="814102"/>
                    <a:pt x="526588" y="635032"/>
                  </a:cubicBezTo>
                  <a:cubicBezTo>
                    <a:pt x="745663" y="455962"/>
                    <a:pt x="1019983" y="248317"/>
                    <a:pt x="1338118" y="143542"/>
                  </a:cubicBezTo>
                  <a:cubicBezTo>
                    <a:pt x="1656253" y="38767"/>
                    <a:pt x="2071543" y="-20288"/>
                    <a:pt x="2435398" y="6382"/>
                  </a:cubicBezTo>
                  <a:cubicBezTo>
                    <a:pt x="2799253" y="33052"/>
                    <a:pt x="3210733" y="183547"/>
                    <a:pt x="3521248" y="303562"/>
                  </a:cubicBezTo>
                  <a:cubicBezTo>
                    <a:pt x="3831763" y="423577"/>
                    <a:pt x="4140373" y="631222"/>
                    <a:pt x="4298488" y="726472"/>
                  </a:cubicBezTo>
                  <a:lnTo>
                    <a:pt x="4469938" y="875062"/>
                  </a:lnTo>
                  <a:cubicBezTo>
                    <a:pt x="4443268" y="867442"/>
                    <a:pt x="4443268" y="856012"/>
                    <a:pt x="4389928" y="852202"/>
                  </a:cubicBezTo>
                  <a:cubicBezTo>
                    <a:pt x="4336588" y="848392"/>
                    <a:pt x="4348018" y="802672"/>
                    <a:pt x="4149898" y="852202"/>
                  </a:cubicBezTo>
                  <a:cubicBezTo>
                    <a:pt x="3951778" y="901732"/>
                    <a:pt x="3456478" y="1033177"/>
                    <a:pt x="3201208" y="1149382"/>
                  </a:cubicBezTo>
                  <a:cubicBezTo>
                    <a:pt x="2945938" y="1265587"/>
                    <a:pt x="2839258" y="1429417"/>
                    <a:pt x="2618278" y="1549432"/>
                  </a:cubicBezTo>
                  <a:cubicBezTo>
                    <a:pt x="2397298" y="1669447"/>
                    <a:pt x="2103928" y="1812322"/>
                    <a:pt x="1875328" y="1869472"/>
                  </a:cubicBezTo>
                  <a:cubicBezTo>
                    <a:pt x="1646728" y="1926622"/>
                    <a:pt x="1454323" y="1911382"/>
                    <a:pt x="1246678" y="1892332"/>
                  </a:cubicBezTo>
                  <a:cubicBezTo>
                    <a:pt x="1039033" y="1873282"/>
                    <a:pt x="814243" y="1837087"/>
                    <a:pt x="629458" y="1755172"/>
                  </a:cubicBezTo>
                  <a:cubicBezTo>
                    <a:pt x="444673" y="1673257"/>
                    <a:pt x="238933" y="1484662"/>
                    <a:pt x="137968" y="1400842"/>
                  </a:cubicBezTo>
                  <a:cubicBezTo>
                    <a:pt x="37003" y="1317022"/>
                    <a:pt x="-41102" y="1345597"/>
                    <a:pt x="23668" y="1217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679C31"/>
                </a:gs>
                <a:gs pos="100000">
                  <a:srgbClr val="C4D836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任意多边形 37"/>
            <p:cNvSpPr/>
            <p:nvPr/>
          </p:nvSpPr>
          <p:spPr>
            <a:xfrm rot="16200000">
              <a:off x="1314007" y="-2158857"/>
              <a:ext cx="1252628" cy="229291"/>
            </a:xfrm>
            <a:custGeom>
              <a:avLst/>
              <a:gdLst>
                <a:gd name="connsiteX0" fmla="*/ 3334746 w 3334746"/>
                <a:gd name="connsiteY0" fmla="*/ 198982 h 582088"/>
                <a:gd name="connsiteX1" fmla="*/ 3334746 w 3334746"/>
                <a:gd name="connsiteY1" fmla="*/ 383107 h 582088"/>
                <a:gd name="connsiteX2" fmla="*/ 0 w 3334746"/>
                <a:gd name="connsiteY2" fmla="*/ 383107 h 582088"/>
                <a:gd name="connsiteX3" fmla="*/ 0 w 3334746"/>
                <a:gd name="connsiteY3" fmla="*/ 198982 h 582088"/>
                <a:gd name="connsiteX4" fmla="*/ 3334746 w 3334746"/>
                <a:gd name="connsiteY4" fmla="*/ 198982 h 582088"/>
                <a:gd name="connsiteX0-1" fmla="*/ 3334746 w 3334746"/>
                <a:gd name="connsiteY0-2" fmla="*/ 272044 h 573089"/>
                <a:gd name="connsiteX1-3" fmla="*/ 3334746 w 3334746"/>
                <a:gd name="connsiteY1-4" fmla="*/ 374108 h 573089"/>
                <a:gd name="connsiteX2-5" fmla="*/ 0 w 3334746"/>
                <a:gd name="connsiteY2-6" fmla="*/ 374108 h 573089"/>
                <a:gd name="connsiteX3-7" fmla="*/ 0 w 3334746"/>
                <a:gd name="connsiteY3-8" fmla="*/ 189983 h 573089"/>
                <a:gd name="connsiteX4-9" fmla="*/ 3334746 w 3334746"/>
                <a:gd name="connsiteY4-10" fmla="*/ 272044 h 573089"/>
                <a:gd name="connsiteX0-11" fmla="*/ 3334746 w 3334750"/>
                <a:gd name="connsiteY0-12" fmla="*/ 272044 h 524894"/>
                <a:gd name="connsiteX1-13" fmla="*/ 3334749 w 3334750"/>
                <a:gd name="connsiteY1-14" fmla="*/ 319400 h 524894"/>
                <a:gd name="connsiteX2-15" fmla="*/ 0 w 3334750"/>
                <a:gd name="connsiteY2-16" fmla="*/ 374108 h 524894"/>
                <a:gd name="connsiteX3-17" fmla="*/ 0 w 3334750"/>
                <a:gd name="connsiteY3-18" fmla="*/ 189983 h 524894"/>
                <a:gd name="connsiteX4-19" fmla="*/ 3334746 w 3334750"/>
                <a:gd name="connsiteY4-20" fmla="*/ 272044 h 524894"/>
                <a:gd name="connsiteX0-21" fmla="*/ 3334746 w 3334749"/>
                <a:gd name="connsiteY0-22" fmla="*/ 272044 h 524894"/>
                <a:gd name="connsiteX1-23" fmla="*/ 3334749 w 3334749"/>
                <a:gd name="connsiteY1-24" fmla="*/ 319400 h 524894"/>
                <a:gd name="connsiteX2-25" fmla="*/ 0 w 3334749"/>
                <a:gd name="connsiteY2-26" fmla="*/ 374108 h 524894"/>
                <a:gd name="connsiteX3-27" fmla="*/ 2540 w 3334749"/>
                <a:gd name="connsiteY3-28" fmla="*/ 285603 h 524894"/>
                <a:gd name="connsiteX4-29" fmla="*/ 0 w 3334749"/>
                <a:gd name="connsiteY4-30" fmla="*/ 189983 h 524894"/>
                <a:gd name="connsiteX5" fmla="*/ 3334746 w 3334749"/>
                <a:gd name="connsiteY5" fmla="*/ 272044 h 524894"/>
                <a:gd name="connsiteX0-31" fmla="*/ 3510007 w 3510010"/>
                <a:gd name="connsiteY0-32" fmla="*/ 272044 h 524894"/>
                <a:gd name="connsiteX1-33" fmla="*/ 3510010 w 3510010"/>
                <a:gd name="connsiteY1-34" fmla="*/ 319400 h 524894"/>
                <a:gd name="connsiteX2-35" fmla="*/ 175261 w 3510010"/>
                <a:gd name="connsiteY2-36" fmla="*/ 374108 h 524894"/>
                <a:gd name="connsiteX3-37" fmla="*/ 4 w 3510010"/>
                <a:gd name="connsiteY3-38" fmla="*/ 434771 h 524894"/>
                <a:gd name="connsiteX4-39" fmla="*/ 175261 w 3510010"/>
                <a:gd name="connsiteY4-40" fmla="*/ 189983 h 524894"/>
                <a:gd name="connsiteX5-41" fmla="*/ 3510007 w 3510010"/>
                <a:gd name="connsiteY5-42" fmla="*/ 272044 h 524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41" y="connsiteY5-42"/>
                </a:cxn>
              </a:cxnLst>
              <a:rect l="l" t="t" r="r" b="b"/>
              <a:pathLst>
                <a:path w="3510010" h="524894">
                  <a:moveTo>
                    <a:pt x="3510007" y="272044"/>
                  </a:moveTo>
                  <a:cubicBezTo>
                    <a:pt x="3510008" y="287829"/>
                    <a:pt x="3510009" y="303615"/>
                    <a:pt x="3510010" y="319400"/>
                  </a:cubicBezTo>
                  <a:cubicBezTo>
                    <a:pt x="2398428" y="1008691"/>
                    <a:pt x="1286843" y="-315184"/>
                    <a:pt x="175261" y="374108"/>
                  </a:cubicBezTo>
                  <a:cubicBezTo>
                    <a:pt x="176108" y="344606"/>
                    <a:pt x="-843" y="464273"/>
                    <a:pt x="4" y="434771"/>
                  </a:cubicBezTo>
                  <a:cubicBezTo>
                    <a:pt x="-843" y="402898"/>
                    <a:pt x="176108" y="221856"/>
                    <a:pt x="175261" y="189983"/>
                  </a:cubicBezTo>
                  <a:cubicBezTo>
                    <a:pt x="1286843" y="-499309"/>
                    <a:pt x="2398425" y="961335"/>
                    <a:pt x="3510007" y="2720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798787" y="-104781"/>
            <a:ext cx="6950841" cy="6410988"/>
            <a:chOff x="1001374" y="-370703"/>
            <a:chExt cx="6695744" cy="6175701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3" r="4333" b="1429"/>
            <a:stretch>
              <a:fillRect/>
            </a:stretch>
          </p:blipFill>
          <p:spPr>
            <a:xfrm>
              <a:off x="1001374" y="-370703"/>
              <a:ext cx="6695744" cy="6175701"/>
            </a:xfrm>
            <a:prstGeom prst="rect">
              <a:avLst/>
            </a:prstGeom>
          </p:spPr>
        </p:pic>
        <p:sp>
          <p:nvSpPr>
            <p:cNvPr id="7" name="椭圆 6"/>
            <p:cNvSpPr/>
            <p:nvPr/>
          </p:nvSpPr>
          <p:spPr>
            <a:xfrm>
              <a:off x="2516995" y="893874"/>
              <a:ext cx="3649026" cy="36490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0" name="文本框 109"/>
          <p:cNvSpPr txBox="1"/>
          <p:nvPr/>
        </p:nvSpPr>
        <p:spPr>
          <a:xfrm>
            <a:off x="229067" y="2473424"/>
            <a:ext cx="4784539" cy="993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865" b="1" dirty="0" err="1">
                <a:pattFill prst="ltDnDiag">
                  <a:fgClr>
                    <a:srgbClr val="00B0F0"/>
                  </a:fgClr>
                  <a:bgClr>
                    <a:srgbClr val="0070C0"/>
                  </a:bgClr>
                </a:pattFill>
                <a:effectLst>
                  <a:outerShdw dist="38100" dir="2700000" sx="101000" sy="101000" algn="tl" rotWithShape="0">
                    <a:srgbClr val="0070C0"/>
                  </a:outerShdw>
                </a:effectLst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Tiết 2</a:t>
            </a:r>
            <a:endParaRPr lang="en-US" sz="5865" b="1" dirty="0">
              <a:pattFill prst="ltDnDiag">
                <a:fgClr>
                  <a:srgbClr val="00B0F0"/>
                </a:fgClr>
                <a:bgClr>
                  <a:srgbClr val="0070C0"/>
                </a:bgClr>
              </a:pattFill>
              <a:effectLst>
                <a:outerShdw dist="38100" dir="2700000" sx="101000" sy="101000" algn="tl" rotWithShape="0">
                  <a:srgbClr val="0070C0"/>
                </a:outerShdw>
              </a:effectLst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855" y="605700"/>
            <a:ext cx="2998059" cy="1004180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9968" y="3269456"/>
            <a:ext cx="1501113" cy="34769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">
        <p:fade/>
      </p:transition>
    </mc:Choice>
    <mc:Fallback xmlns="">
      <p:transition spd="med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2" presetClass="entr" presetSubtype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4" presetClass="emph" presetSubtype="0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-4.16667E-6 -1.85185E-6 L -4.16667E-6 -0.07222 " pathEditMode="relative" rAng="0" ptsTypes="AA">
                                      <p:cBhvr>
                                        <p:cTn id="7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8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2" presetClass="entr" presetSubtype="2" decel="386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110" grpId="0"/>
      <p:bldP spid="11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/>
          <p:cNvSpPr/>
          <p:nvPr/>
        </p:nvSpPr>
        <p:spPr>
          <a:xfrm>
            <a:off x="828846" y="213358"/>
            <a:ext cx="2486312" cy="584415"/>
          </a:xfrm>
          <a:prstGeom prst="roundRect">
            <a:avLst/>
          </a:prstGeom>
          <a:solidFill>
            <a:srgbClr val="80C5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charset="0"/>
                <a:cs typeface="Times New Roman" panose="02020603050405020304" charset="0"/>
              </a:rPr>
              <a:t>Tập</a:t>
            </a:r>
            <a:r>
              <a:rPr lang="en-US" sz="28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latin typeface="Times New Roman" panose="02020603050405020304" charset="0"/>
                <a:cs typeface="Times New Roman" panose="02020603050405020304" charset="0"/>
              </a:rPr>
              <a:t>viết</a:t>
            </a:r>
            <a:endParaRPr lang="en-US" sz="28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53273" y="257198"/>
            <a:ext cx="551146" cy="49673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.VnAvant" panose="020BE200000000000000" pitchFamily="34" charset="0"/>
              </a:rPr>
              <a:t>3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852" y="753931"/>
            <a:ext cx="9324473" cy="5931033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963737" y="343405"/>
            <a:ext cx="1427967" cy="584415"/>
          </a:xfrm>
          <a:prstGeom prst="roundRect">
            <a:avLst/>
          </a:prstGeom>
          <a:solidFill>
            <a:srgbClr val="80C5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charset="0"/>
                <a:cs typeface="Times New Roman" panose="02020603050405020304" charset="0"/>
              </a:rPr>
              <a:t>Đọc</a:t>
            </a:r>
            <a:endParaRPr lang="en-US" sz="28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13008" y="380983"/>
            <a:ext cx="551146" cy="49673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.VnAvant" panose="020BE200000000000000" pitchFamily="34" charset="0"/>
              </a:rPr>
              <a:t>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74" y="965398"/>
            <a:ext cx="5268863" cy="56048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2383" y="965397"/>
            <a:ext cx="4821996" cy="547296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93;p18">
            <a:extLst>
              <a:ext uri="{FF2B5EF4-FFF2-40B4-BE49-F238E27FC236}">
                <a16:creationId xmlns:a16="http://schemas.microsoft.com/office/drawing/2014/main" id="{96705257-8A49-4B89-8D0A-1EDA8EC288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4102" y="1137711"/>
            <a:ext cx="4286807" cy="5173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4;p18">
            <a:extLst>
              <a:ext uri="{FF2B5EF4-FFF2-40B4-BE49-F238E27FC236}">
                <a16:creationId xmlns:a16="http://schemas.microsoft.com/office/drawing/2014/main" id="{0420D26D-4048-44E4-A9C0-75E095EAF41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7381" y="1137711"/>
            <a:ext cx="4253907" cy="5173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6A747D-56A2-4CCA-9C92-22424D445D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650" y="315021"/>
            <a:ext cx="1837637" cy="8226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2BCB6A3-8EF4-4F8B-A09E-D9A865CDEF66}"/>
              </a:ext>
            </a:extLst>
          </p:cNvPr>
          <p:cNvSpPr txBox="1"/>
          <p:nvPr/>
        </p:nvSpPr>
        <p:spPr>
          <a:xfrm>
            <a:off x="4386469" y="131422"/>
            <a:ext cx="40551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Chào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hỏi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 panose="02040603050506020204" pitchFamily="18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4100208"/>
      </p:ext>
    </p:extLst>
  </p:cSld>
  <p:clrMapOvr>
    <a:masterClrMapping/>
  </p:clrMapOvr>
  <p:transition advTm="1510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" y="0"/>
            <a:ext cx="11983720" cy="674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3714751" y="1882915"/>
            <a:ext cx="4667249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 err="1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Vận</a:t>
            </a:r>
            <a:r>
              <a:rPr lang="en-US" altLang="en-US" sz="4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4000" b="1" dirty="0" err="1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dụng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3714751" y="2416315"/>
            <a:ext cx="4667249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en-US" sz="4000" b="1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">
  <a:themeElements>
    <a:clrScheme name="自定义 83">
      <a:dk1>
        <a:srgbClr val="002060"/>
      </a:dk1>
      <a:lt1>
        <a:sysClr val="window" lastClr="FFFFFF"/>
      </a:lt1>
      <a:dk2>
        <a:srgbClr val="1C1C1C"/>
      </a:dk2>
      <a:lt2>
        <a:srgbClr val="EEECE1"/>
      </a:lt2>
      <a:accent1>
        <a:srgbClr val="009999"/>
      </a:accent1>
      <a:accent2>
        <a:srgbClr val="FF0066"/>
      </a:accent2>
      <a:accent3>
        <a:srgbClr val="99CC00"/>
      </a:accent3>
      <a:accent4>
        <a:srgbClr val="FFCC00"/>
      </a:accent4>
      <a:accent5>
        <a:srgbClr val="548DD4"/>
      </a:accent5>
      <a:accent6>
        <a:srgbClr val="FF9B05"/>
      </a:accent6>
      <a:hlink>
        <a:srgbClr val="C7C7C7"/>
      </a:hlink>
      <a:folHlink>
        <a:srgbClr val="FF0000"/>
      </a:folHlink>
    </a:clrScheme>
    <a:fontScheme name="Temp">
      <a:majorFont>
        <a:latin typeface="方正准圆简体"/>
        <a:ea typeface="方正准圆简体"/>
        <a:cs typeface=""/>
      </a:majorFont>
      <a:minorFont>
        <a:latin typeface="方正准圆简体"/>
        <a:ea typeface="方正准圆简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第一PPT，www.1ppt.com">
  <a:themeElements>
    <a:clrScheme name="自定义 23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F6E068"/>
      </a:accent1>
      <a:accent2>
        <a:srgbClr val="F6E068"/>
      </a:accent2>
      <a:accent3>
        <a:srgbClr val="F6E068"/>
      </a:accent3>
      <a:accent4>
        <a:srgbClr val="F6E068"/>
      </a:accent4>
      <a:accent5>
        <a:srgbClr val="F6E068"/>
      </a:accent5>
      <a:accent6>
        <a:srgbClr val="F6E068"/>
      </a:accent6>
      <a:hlink>
        <a:srgbClr val="696356"/>
      </a:hlink>
      <a:folHlink>
        <a:srgbClr val="BFBF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Microsoft YaHei" panose="020B0503020204020204" pitchFamily="34" charset="-122"/>
            <a:ea typeface="Microsoft YaHei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p">
      <a:majorFont>
        <a:latin typeface="DFPOP1-W9"/>
        <a:ea typeface="华康少女文字W5"/>
        <a:cs typeface=""/>
      </a:majorFont>
      <a:minorFont>
        <a:latin typeface="DFPOP1-W9"/>
        <a:ea typeface="华康少女文字W5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F6E068"/>
    </a:accent1>
    <a:accent2>
      <a:srgbClr val="F6E068"/>
    </a:accent2>
    <a:accent3>
      <a:srgbClr val="F6E068"/>
    </a:accent3>
    <a:accent4>
      <a:srgbClr val="F6E068"/>
    </a:accent4>
    <a:accent5>
      <a:srgbClr val="F6E068"/>
    </a:accent5>
    <a:accent6>
      <a:srgbClr val="F6E068"/>
    </a:accent6>
    <a:hlink>
      <a:srgbClr val="696356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27</Words>
  <Application>Microsoft Office PowerPoint</Application>
  <PresentationFormat>Widescreen</PresentationFormat>
  <Paragraphs>14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31" baseType="lpstr">
      <vt:lpstr>Microsoft YaHei</vt:lpstr>
      <vt:lpstr>SimSun</vt:lpstr>
      <vt:lpstr>.VnAvant</vt:lpstr>
      <vt:lpstr>Arial</vt:lpstr>
      <vt:lpstr>Arial-Rounded</vt:lpstr>
      <vt:lpstr>Arial-SGK-TV</vt:lpstr>
      <vt:lpstr>Calibri</vt:lpstr>
      <vt:lpstr>Calibri Light</vt:lpstr>
      <vt:lpstr>等线</vt:lpstr>
      <vt:lpstr>DFPOP1-W9</vt:lpstr>
      <vt:lpstr>inpin heiti</vt:lpstr>
      <vt:lpstr>Times New Roman</vt:lpstr>
      <vt:lpstr>UTM Avo</vt:lpstr>
      <vt:lpstr>UTM Cookies</vt:lpstr>
      <vt:lpstr>Wingdings</vt:lpstr>
      <vt:lpstr>华康少女文字W5</vt:lpstr>
      <vt:lpstr>方正准圆简体</vt:lpstr>
      <vt:lpstr>Office Theme</vt:lpstr>
      <vt:lpstr>2_Office 主题</vt:lpstr>
      <vt:lpstr>第一PPT，www.1ppt.com</vt:lpstr>
      <vt:lpstr>1_Office 主题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linhmx</dc:creator>
  <cp:lastModifiedBy>Admin</cp:lastModifiedBy>
  <cp:revision>55</cp:revision>
  <dcterms:created xsi:type="dcterms:W3CDTF">2020-08-12T16:29:00Z</dcterms:created>
  <dcterms:modified xsi:type="dcterms:W3CDTF">2021-10-27T04:47:23Z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