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2" r:id="rId4"/>
    <p:sldId id="257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0" r:id="rId23"/>
    <p:sldId id="279" r:id="rId24"/>
    <p:sldId id="280" r:id="rId25"/>
    <p:sldId id="281" r:id="rId26"/>
    <p:sldId id="290" r:id="rId27"/>
    <p:sldId id="294" r:id="rId28"/>
    <p:sldId id="282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8" autoAdjust="0"/>
    <p:restoredTop sz="94660"/>
  </p:normalViewPr>
  <p:slideViewPr>
    <p:cSldViewPr>
      <p:cViewPr varScale="1">
        <p:scale>
          <a:sx n="108" d="100"/>
          <a:sy n="108" d="100"/>
        </p:scale>
        <p:origin x="686" y="8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9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9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3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0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300B-6D6D-424C-9489-6ED58BAFC02D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2457" y="-2008043"/>
            <a:ext cx="515908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514350"/>
            <a:ext cx="520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THÀNH PHỐ HUẾ</a:t>
            </a:r>
          </a:p>
        </p:txBody>
      </p:sp>
    </p:spTree>
    <p:extLst>
      <p:ext uri="{BB962C8B-B14F-4D97-AF65-F5344CB8AC3E}">
        <p14:creationId xmlns:p14="http://schemas.microsoft.com/office/powerpoint/2010/main" val="772441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0" y="-5715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00" y="5143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1428750"/>
            <a:ext cx="1524000" cy="372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4513" y="2266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4200" y="3409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3388519"/>
            <a:ext cx="16002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3613" y="3007519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4514" y="4171950"/>
            <a:ext cx="1411287" cy="40183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705350"/>
            <a:ext cx="18288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128" y="1276350"/>
            <a:ext cx="2992272" cy="8989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Huế được gọi là cố đô?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40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ue 106">
            <a:hlinkClick r:id="rId2" action="ppaction://hlinksldjump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628900"/>
            <a:ext cx="2743200" cy="1943100"/>
          </a:xfr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 flipH="1">
            <a:off x="-6928" y="4627045"/>
            <a:ext cx="2902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Chùa Thiên Mụ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4144" y="4627045"/>
            <a:ext cx="3061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Đức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14699" y="2211098"/>
            <a:ext cx="2514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2228850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Chợ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Ba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flipH="1">
            <a:off x="6248400" y="2286000"/>
            <a:ext cx="2895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4627045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Điện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Hòn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Chén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7" descr="dong-ba-market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23"/>
            <a:ext cx="2895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848"/>
            <a:ext cx="3048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30765"/>
            <a:ext cx="2895600" cy="19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3"/>
          <a:stretch/>
        </p:blipFill>
        <p:spPr bwMode="auto">
          <a:xfrm>
            <a:off x="0" y="2628960"/>
            <a:ext cx="28956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28960"/>
            <a:ext cx="30480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68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0946" y="38862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5" name="Picture 3" descr="E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133350"/>
            <a:ext cx="4648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133350"/>
            <a:ext cx="4495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2076450"/>
            <a:ext cx="4648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2076450"/>
            <a:ext cx="4495800" cy="2114550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34419" y="4334530"/>
            <a:ext cx="4473054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NHÀ VƯỜN Ở HUẾ</a:t>
            </a:r>
          </a:p>
        </p:txBody>
      </p:sp>
    </p:spTree>
    <p:extLst>
      <p:ext uri="{BB962C8B-B14F-4D97-AF65-F5344CB8AC3E}">
        <p14:creationId xmlns:p14="http://schemas.microsoft.com/office/powerpoint/2010/main" val="122144904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1557" y="438150"/>
            <a:ext cx="71148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Thiên nhiên đẹp với nhiều công trình kiến trúc cổ.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869037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qua.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" y="1597952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400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81557" y="2305838"/>
            <a:ext cx="39332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</a:rPr>
              <a:t>2. Huế  - thành phố du lịch</a:t>
            </a:r>
          </a:p>
        </p:txBody>
      </p:sp>
    </p:spTree>
    <p:extLst>
      <p:ext uri="{BB962C8B-B14F-4D97-AF65-F5344CB8AC3E}">
        <p14:creationId xmlns:p14="http://schemas.microsoft.com/office/powerpoint/2010/main" val="1806668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0" y="1962150"/>
            <a:ext cx="487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4528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815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KINH THÀNH HUẾ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4106839" cy="191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38150"/>
            <a:ext cx="4114799" cy="1917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62303"/>
            <a:ext cx="4114800" cy="1917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79" y="2355266"/>
            <a:ext cx="2819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4679419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3304" y="2356998"/>
            <a:ext cx="411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4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6" y="342900"/>
            <a:ext cx="9166746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2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305800" cy="4713542"/>
          </a:xfrm>
        </p:spPr>
      </p:pic>
    </p:spTree>
    <p:extLst>
      <p:ext uri="{BB962C8B-B14F-4D97-AF65-F5344CB8AC3E}">
        <p14:creationId xmlns:p14="http://schemas.microsoft.com/office/powerpoint/2010/main" val="2073309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63" y="2647950"/>
            <a:ext cx="2975173" cy="160438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LĂNG TỰ ĐỨC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7" y="643152"/>
            <a:ext cx="3283463" cy="1428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2647950"/>
            <a:ext cx="28956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633627"/>
            <a:ext cx="3074543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6" y="2647950"/>
            <a:ext cx="3283463" cy="1618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76" y="633627"/>
            <a:ext cx="2812538" cy="1428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237" y="2062377"/>
            <a:ext cx="30443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9339" y="2081955"/>
            <a:ext cx="235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540" y="2062378"/>
            <a:ext cx="252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237" y="4266833"/>
            <a:ext cx="289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6597" y="4236532"/>
            <a:ext cx="2745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9329" y="4276869"/>
            <a:ext cx="274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29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27" y="590550"/>
            <a:ext cx="3029174" cy="1562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CHÙA THIÊN MỤ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2990626" cy="1562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923"/>
            <a:ext cx="5343099" cy="2504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2" y="590550"/>
            <a:ext cx="3124199" cy="1562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221897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0626" y="2218978"/>
            <a:ext cx="310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2" y="2218978"/>
            <a:ext cx="312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3695003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10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01334" y="4624032"/>
            <a:ext cx="381000" cy="2286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7010400" y="4057650"/>
            <a:ext cx="1219200" cy="4572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33350"/>
            <a:ext cx="344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1123950"/>
            <a:ext cx="716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B4D23620-5BE9-448C-94DE-8087F5DAC7CD}"/>
              </a:ext>
            </a:extLst>
          </p:cNvPr>
          <p:cNvSpPr/>
          <p:nvPr/>
        </p:nvSpPr>
        <p:spPr>
          <a:xfrm>
            <a:off x="1035756" y="2270990"/>
            <a:ext cx="716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2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1435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04727179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6786" cy="24694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69403"/>
            <a:ext cx="5334000" cy="26553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" y="3028950"/>
            <a:ext cx="3581400" cy="16573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uế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21119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54"/>
            <a:ext cx="3962400" cy="2167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2724150"/>
            <a:ext cx="4171950" cy="194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r="7799"/>
          <a:stretch/>
        </p:blipFill>
        <p:spPr>
          <a:xfrm>
            <a:off x="15922" y="2724150"/>
            <a:ext cx="3946478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0"/>
            <a:ext cx="4171950" cy="2167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631" y="21907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0456" y="21907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1" y="4705350"/>
            <a:ext cx="2118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1" y="47053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20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150"/>
            <a:ext cx="7793038" cy="4000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b="1" dirty="0" smtClean="0">
                <a:latin typeface="Times New Roman" panose="02020603050405020304" pitchFamily="18" charset="0"/>
              </a:rPr>
              <a:t>F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estival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chức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 descr="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0550"/>
            <a:ext cx="4038600" cy="20193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oi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8818"/>
            <a:ext cx="4191000" cy="2000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estival-H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114800" cy="2114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u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73" y="2914650"/>
            <a:ext cx="4267200" cy="2057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75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38200" y="44577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43000" y="20574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1" descr="nghe the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686050"/>
            <a:ext cx="2895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2" descr="kim ho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-20241"/>
            <a:ext cx="2971800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3" descr="kim ho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692004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4" descr="hội thi đúc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2686050"/>
            <a:ext cx="2819401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5" descr="đúc đồn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2622"/>
            <a:ext cx="2819400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6" descr="th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-20241"/>
            <a:ext cx="2895600" cy="2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-14288" y="2343150"/>
            <a:ext cx="2590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Đúc</a:t>
            </a:r>
            <a:r>
              <a:rPr lang="en-US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đồng</a:t>
            </a:r>
            <a:endParaRPr lang="en-US" b="1" i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3109913" y="234315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990033"/>
                </a:solidFill>
                <a:latin typeface="Times New Roman" panose="02020603050405020304" pitchFamily="18" charset="0"/>
              </a:rPr>
              <a:t>Thêu</a:t>
            </a:r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6310313" y="234315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Kim </a:t>
            </a: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hoàn</a:t>
            </a:r>
            <a:endParaRPr lang="en-US" b="1" i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8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4581" y="-1995921"/>
            <a:ext cx="5127914" cy="915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1600200" y="76200"/>
            <a:ext cx="5715000" cy="150495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n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38760" y="2038351"/>
            <a:ext cx="2961640" cy="1510708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</a:p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3039893" y="3257550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phong phú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5697682" y="2038351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43200" y="47578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1123950"/>
            <a:ext cx="7848600" cy="781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D5BD352-B0A0-44F4-9054-247749C2EFD2}"/>
              </a:ext>
            </a:extLst>
          </p:cNvPr>
          <p:cNvSpPr/>
          <p:nvPr/>
        </p:nvSpPr>
        <p:spPr>
          <a:xfrm>
            <a:off x="533400" y="2296584"/>
            <a:ext cx="78486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0124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14759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1123950"/>
            <a:ext cx="7848600" cy="781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D5BD352-B0A0-44F4-9054-247749C2EFD2}"/>
              </a:ext>
            </a:extLst>
          </p:cNvPr>
          <p:cNvSpPr/>
          <p:nvPr/>
        </p:nvSpPr>
        <p:spPr>
          <a:xfrm>
            <a:off x="533400" y="2296584"/>
            <a:ext cx="78486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002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3670" y="133350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33350"/>
            <a:ext cx="520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1200150"/>
            <a:ext cx="6705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fr-FR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fr-FR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Là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fr-FR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55866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01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14500"/>
            <a:ext cx="4800600" cy="78105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KHÁM PHÁ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48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ỚI THIỆU VỀ HU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00051"/>
            <a:ext cx="8991600" cy="4137422"/>
          </a:xfrm>
        </p:spPr>
      </p:pic>
    </p:spTree>
    <p:extLst>
      <p:ext uri="{BB962C8B-B14F-4D97-AF65-F5344CB8AC3E}">
        <p14:creationId xmlns:p14="http://schemas.microsoft.com/office/powerpoint/2010/main" val="8525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5555" r="3174" b="4445"/>
          <a:stretch/>
        </p:blipFill>
        <p:spPr>
          <a:xfrm>
            <a:off x="112026" y="-24619"/>
            <a:ext cx="4608394" cy="4862424"/>
          </a:xfrm>
        </p:spPr>
      </p:pic>
      <p:sp>
        <p:nvSpPr>
          <p:cNvPr id="5" name="TextBox 4"/>
          <p:cNvSpPr txBox="1"/>
          <p:nvPr/>
        </p:nvSpPr>
        <p:spPr>
          <a:xfrm>
            <a:off x="4720420" y="2195584"/>
            <a:ext cx="431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18797" y="2095500"/>
            <a:ext cx="4114800" cy="85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524000" y="1257301"/>
            <a:ext cx="2461889" cy="5804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A1BE16-E455-4295-A75E-59EEB51FD842}"/>
              </a:ext>
            </a:extLst>
          </p:cNvPr>
          <p:cNvGrpSpPr/>
          <p:nvPr/>
        </p:nvGrpSpPr>
        <p:grpSpPr>
          <a:xfrm>
            <a:off x="1650210" y="1828800"/>
            <a:ext cx="635791" cy="285750"/>
            <a:chOff x="1650209" y="2438400"/>
            <a:chExt cx="635791" cy="381000"/>
          </a:xfrm>
        </p:grpSpPr>
        <p:cxnSp>
          <p:nvCxnSpPr>
            <p:cNvPr id="12" name="Straight Arrow Connector 11"/>
            <p:cNvCxnSpPr>
              <a:cxnSpLocks/>
              <a:endCxn id="10" idx="7"/>
            </p:cNvCxnSpPr>
            <p:nvPr/>
          </p:nvCxnSpPr>
          <p:spPr>
            <a:xfrm flipH="1">
              <a:off x="1784901" y="2438400"/>
              <a:ext cx="501099" cy="2509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E4CCCE-6833-4D3C-BD4F-F56F59564FBE}"/>
                </a:ext>
              </a:extLst>
            </p:cNvPr>
            <p:cNvSpPr/>
            <p:nvPr/>
          </p:nvSpPr>
          <p:spPr>
            <a:xfrm>
              <a:off x="1650209" y="2667000"/>
              <a:ext cx="157802" cy="1524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79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276350"/>
            <a:ext cx="5410200" cy="2819400"/>
          </a:xfrm>
        </p:spPr>
        <p:txBody>
          <a:bodyPr>
            <a:noAutofit/>
          </a:bodyPr>
          <a:lstStyle/>
          <a:p>
            <a:pPr algn="l"/>
            <a:r>
              <a:rPr lang="nl-N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Phiếu tìm hiểu giao về nhà cho học sinh chuẩn bị trước tiết học (HS trình bày)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đến Huế thì có thể đi bằng các loại đường giao thông  nào ? </a:t>
            </a:r>
            <a:b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Huế tựa vào dãy núi nào ?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Tên con sông chảy qua thành phố Huế?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43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19050" y="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590800" y="590550"/>
            <a:ext cx="3151188" cy="4416029"/>
          </a:xfrm>
          <a:custGeom>
            <a:avLst/>
            <a:gdLst>
              <a:gd name="connsiteX0" fmla="*/ 1043543 w 3074224"/>
              <a:gd name="connsiteY0" fmla="*/ 4492592 h 4492592"/>
              <a:gd name="connsiteX1" fmla="*/ 1091044 w 3074224"/>
              <a:gd name="connsiteY1" fmla="*/ 4338213 h 4492592"/>
              <a:gd name="connsiteX2" fmla="*/ 924790 w 3074224"/>
              <a:gd name="connsiteY2" fmla="*/ 4183834 h 4492592"/>
              <a:gd name="connsiteX3" fmla="*/ 461652 w 3074224"/>
              <a:gd name="connsiteY3" fmla="*/ 3993828 h 4492592"/>
              <a:gd name="connsiteX4" fmla="*/ 212270 w 3074224"/>
              <a:gd name="connsiteY4" fmla="*/ 3875075 h 4492592"/>
              <a:gd name="connsiteX5" fmla="*/ 57891 w 3074224"/>
              <a:gd name="connsiteY5" fmla="*/ 3720696 h 4492592"/>
              <a:gd name="connsiteX6" fmla="*/ 10390 w 3074224"/>
              <a:gd name="connsiteY6" fmla="*/ 3566317 h 4492592"/>
              <a:gd name="connsiteX7" fmla="*/ 46016 w 3074224"/>
              <a:gd name="connsiteY7" fmla="*/ 3411937 h 4492592"/>
              <a:gd name="connsiteX8" fmla="*/ 449777 w 3074224"/>
              <a:gd name="connsiteY8" fmla="*/ 3352561 h 4492592"/>
              <a:gd name="connsiteX9" fmla="*/ 580405 w 3074224"/>
              <a:gd name="connsiteY9" fmla="*/ 3281309 h 4492592"/>
              <a:gd name="connsiteX10" fmla="*/ 817912 w 3074224"/>
              <a:gd name="connsiteY10" fmla="*/ 3269434 h 4492592"/>
              <a:gd name="connsiteX11" fmla="*/ 1435429 w 3074224"/>
              <a:gd name="connsiteY11" fmla="*/ 3150680 h 4492592"/>
              <a:gd name="connsiteX12" fmla="*/ 1779813 w 3074224"/>
              <a:gd name="connsiteY12" fmla="*/ 3091304 h 4492592"/>
              <a:gd name="connsiteX13" fmla="*/ 2195450 w 3074224"/>
              <a:gd name="connsiteY13" fmla="*/ 2877548 h 4492592"/>
              <a:gd name="connsiteX14" fmla="*/ 2349829 w 3074224"/>
              <a:gd name="connsiteY14" fmla="*/ 2616291 h 4492592"/>
              <a:gd name="connsiteX15" fmla="*/ 2373579 w 3074224"/>
              <a:gd name="connsiteY15" fmla="*/ 1927522 h 4492592"/>
              <a:gd name="connsiteX16" fmla="*/ 2302327 w 3074224"/>
              <a:gd name="connsiteY16" fmla="*/ 1844395 h 4492592"/>
              <a:gd name="connsiteX17" fmla="*/ 2124198 w 3074224"/>
              <a:gd name="connsiteY17" fmla="*/ 1868145 h 4492592"/>
              <a:gd name="connsiteX18" fmla="*/ 2005444 w 3074224"/>
              <a:gd name="connsiteY18" fmla="*/ 1868145 h 4492592"/>
              <a:gd name="connsiteX19" fmla="*/ 1898566 w 3074224"/>
              <a:gd name="connsiteY19" fmla="*/ 1476259 h 4492592"/>
              <a:gd name="connsiteX20" fmla="*/ 1981694 w 3074224"/>
              <a:gd name="connsiteY20" fmla="*/ 929995 h 4492592"/>
              <a:gd name="connsiteX21" fmla="*/ 1993569 w 3074224"/>
              <a:gd name="connsiteY21" fmla="*/ 763740 h 4492592"/>
              <a:gd name="connsiteX22" fmla="*/ 2112322 w 3074224"/>
              <a:gd name="connsiteY22" fmla="*/ 538109 h 4492592"/>
              <a:gd name="connsiteX23" fmla="*/ 2421081 w 3074224"/>
              <a:gd name="connsiteY23" fmla="*/ 466857 h 4492592"/>
              <a:gd name="connsiteX24" fmla="*/ 2658587 w 3074224"/>
              <a:gd name="connsiteY24" fmla="*/ 181849 h 4492592"/>
              <a:gd name="connsiteX25" fmla="*/ 2789216 w 3074224"/>
              <a:gd name="connsiteY25" fmla="*/ 39345 h 4492592"/>
              <a:gd name="connsiteX26" fmla="*/ 2979221 w 3074224"/>
              <a:gd name="connsiteY26" fmla="*/ 3719 h 4492592"/>
              <a:gd name="connsiteX27" fmla="*/ 3074224 w 3074224"/>
              <a:gd name="connsiteY27" fmla="*/ 110597 h 449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74224" h="4492592">
                <a:moveTo>
                  <a:pt x="1043543" y="4492592"/>
                </a:moveTo>
                <a:cubicBezTo>
                  <a:pt x="1077189" y="4441132"/>
                  <a:pt x="1110836" y="4389673"/>
                  <a:pt x="1091044" y="4338213"/>
                </a:cubicBezTo>
                <a:cubicBezTo>
                  <a:pt x="1071252" y="4286753"/>
                  <a:pt x="1029689" y="4241232"/>
                  <a:pt x="924790" y="4183834"/>
                </a:cubicBezTo>
                <a:cubicBezTo>
                  <a:pt x="819891" y="4126436"/>
                  <a:pt x="580405" y="4045288"/>
                  <a:pt x="461652" y="3993828"/>
                </a:cubicBezTo>
                <a:cubicBezTo>
                  <a:pt x="342899" y="3942368"/>
                  <a:pt x="279563" y="3920597"/>
                  <a:pt x="212270" y="3875075"/>
                </a:cubicBezTo>
                <a:cubicBezTo>
                  <a:pt x="144977" y="3829553"/>
                  <a:pt x="91538" y="3772156"/>
                  <a:pt x="57891" y="3720696"/>
                </a:cubicBezTo>
                <a:cubicBezTo>
                  <a:pt x="24244" y="3669236"/>
                  <a:pt x="12369" y="3617777"/>
                  <a:pt x="10390" y="3566317"/>
                </a:cubicBezTo>
                <a:cubicBezTo>
                  <a:pt x="8411" y="3514857"/>
                  <a:pt x="-27215" y="3447563"/>
                  <a:pt x="46016" y="3411937"/>
                </a:cubicBezTo>
                <a:cubicBezTo>
                  <a:pt x="119247" y="3376311"/>
                  <a:pt x="360712" y="3374332"/>
                  <a:pt x="449777" y="3352561"/>
                </a:cubicBezTo>
                <a:cubicBezTo>
                  <a:pt x="538842" y="3330790"/>
                  <a:pt x="519049" y="3295163"/>
                  <a:pt x="580405" y="3281309"/>
                </a:cubicBezTo>
                <a:cubicBezTo>
                  <a:pt x="641761" y="3267455"/>
                  <a:pt x="675408" y="3291205"/>
                  <a:pt x="817912" y="3269434"/>
                </a:cubicBezTo>
                <a:cubicBezTo>
                  <a:pt x="960416" y="3247663"/>
                  <a:pt x="1275112" y="3180368"/>
                  <a:pt x="1435429" y="3150680"/>
                </a:cubicBezTo>
                <a:cubicBezTo>
                  <a:pt x="1595746" y="3120992"/>
                  <a:pt x="1653143" y="3136826"/>
                  <a:pt x="1779813" y="3091304"/>
                </a:cubicBezTo>
                <a:cubicBezTo>
                  <a:pt x="1906483" y="3045782"/>
                  <a:pt x="2100447" y="2956717"/>
                  <a:pt x="2195450" y="2877548"/>
                </a:cubicBezTo>
                <a:cubicBezTo>
                  <a:pt x="2290453" y="2798379"/>
                  <a:pt x="2320141" y="2774629"/>
                  <a:pt x="2349829" y="2616291"/>
                </a:cubicBezTo>
                <a:cubicBezTo>
                  <a:pt x="2379517" y="2457953"/>
                  <a:pt x="2381496" y="2056171"/>
                  <a:pt x="2373579" y="1927522"/>
                </a:cubicBezTo>
                <a:cubicBezTo>
                  <a:pt x="2365662" y="1798873"/>
                  <a:pt x="2343891" y="1854291"/>
                  <a:pt x="2302327" y="1844395"/>
                </a:cubicBezTo>
                <a:cubicBezTo>
                  <a:pt x="2260764" y="1834499"/>
                  <a:pt x="2173678" y="1864187"/>
                  <a:pt x="2124198" y="1868145"/>
                </a:cubicBezTo>
                <a:cubicBezTo>
                  <a:pt x="2074718" y="1872103"/>
                  <a:pt x="2043049" y="1933459"/>
                  <a:pt x="2005444" y="1868145"/>
                </a:cubicBezTo>
                <a:cubicBezTo>
                  <a:pt x="1967839" y="1802831"/>
                  <a:pt x="1902524" y="1632617"/>
                  <a:pt x="1898566" y="1476259"/>
                </a:cubicBezTo>
                <a:cubicBezTo>
                  <a:pt x="1894608" y="1319901"/>
                  <a:pt x="1965860" y="1048748"/>
                  <a:pt x="1981694" y="929995"/>
                </a:cubicBezTo>
                <a:cubicBezTo>
                  <a:pt x="1997528" y="811242"/>
                  <a:pt x="1971798" y="829054"/>
                  <a:pt x="1993569" y="763740"/>
                </a:cubicBezTo>
                <a:cubicBezTo>
                  <a:pt x="2015340" y="698426"/>
                  <a:pt x="2041070" y="587589"/>
                  <a:pt x="2112322" y="538109"/>
                </a:cubicBezTo>
                <a:cubicBezTo>
                  <a:pt x="2183574" y="488629"/>
                  <a:pt x="2330037" y="526234"/>
                  <a:pt x="2421081" y="466857"/>
                </a:cubicBezTo>
                <a:cubicBezTo>
                  <a:pt x="2512125" y="407480"/>
                  <a:pt x="2597231" y="253101"/>
                  <a:pt x="2658587" y="181849"/>
                </a:cubicBezTo>
                <a:cubicBezTo>
                  <a:pt x="2719943" y="110597"/>
                  <a:pt x="2735777" y="69033"/>
                  <a:pt x="2789216" y="39345"/>
                </a:cubicBezTo>
                <a:cubicBezTo>
                  <a:pt x="2842655" y="9657"/>
                  <a:pt x="2931720" y="-8156"/>
                  <a:pt x="2979221" y="3719"/>
                </a:cubicBezTo>
                <a:cubicBezTo>
                  <a:pt x="3026722" y="15594"/>
                  <a:pt x="3050473" y="63095"/>
                  <a:pt x="3074224" y="110597"/>
                </a:cubicBezTo>
              </a:path>
            </a:pathLst>
          </a:custGeom>
          <a:ln w="952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111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Rounded Rectangle 2"/>
          <p:cNvSpPr/>
          <p:nvPr/>
        </p:nvSpPr>
        <p:spPr>
          <a:xfrm>
            <a:off x="3733800" y="4629151"/>
            <a:ext cx="2133600" cy="434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3475486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017752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583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621</Words>
  <Application>Microsoft Office PowerPoint</Application>
  <PresentationFormat>On-screen Show (16:9)</PresentationFormat>
  <Paragraphs>73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KHÁM PHÁ</vt:lpstr>
      <vt:lpstr>PowerPoint Presentation</vt:lpstr>
      <vt:lpstr>PowerPoint Presentation</vt:lpstr>
      <vt:lpstr>- Phiếu tìm hiểu giao về nhà cho học sinh chuẩn bị trước tiết học (HS trình bày) + Muốn đến Huế thì có thể đi bằng các loại đường giao thông  nào ?  + Huế tựa vào dãy núi nào ? + Tên con sông chảy qua thành phố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1: KINH THÀNH HUẾ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Festival Huế tổ chức 2 năm một lần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ÑÒA LYÙ  LÔÙP 4B1</dc:title>
  <dc:creator>Admin</dc:creator>
  <cp:lastModifiedBy>pc</cp:lastModifiedBy>
  <cp:revision>160</cp:revision>
  <dcterms:created xsi:type="dcterms:W3CDTF">2021-03-30T16:35:16Z</dcterms:created>
  <dcterms:modified xsi:type="dcterms:W3CDTF">2022-04-02T16:12:17Z</dcterms:modified>
</cp:coreProperties>
</file>