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32" r:id="rId7"/>
    <p:sldMasterId id="2147483744" r:id="rId8"/>
    <p:sldMasterId id="2147483756" r:id="rId9"/>
    <p:sldMasterId id="2147483768" r:id="rId10"/>
    <p:sldMasterId id="2147483780" r:id="rId11"/>
    <p:sldMasterId id="2147483804" r:id="rId12"/>
    <p:sldMasterId id="2147483816" r:id="rId13"/>
    <p:sldMasterId id="2147483840" r:id="rId14"/>
    <p:sldMasterId id="2147483852" r:id="rId15"/>
    <p:sldMasterId id="2147483864" r:id="rId16"/>
    <p:sldMasterId id="2147483888" r:id="rId17"/>
  </p:sldMasterIdLst>
  <p:notesMasterIdLst>
    <p:notesMasterId r:id="rId48"/>
  </p:notesMasterIdLst>
  <p:sldIdLst>
    <p:sldId id="308" r:id="rId18"/>
    <p:sldId id="256" r:id="rId19"/>
    <p:sldId id="279" r:id="rId20"/>
    <p:sldId id="280" r:id="rId21"/>
    <p:sldId id="281" r:id="rId22"/>
    <p:sldId id="302" r:id="rId23"/>
    <p:sldId id="303" r:id="rId24"/>
    <p:sldId id="282" r:id="rId25"/>
    <p:sldId id="260" r:id="rId26"/>
    <p:sldId id="290" r:id="rId27"/>
    <p:sldId id="287" r:id="rId28"/>
    <p:sldId id="269" r:id="rId29"/>
    <p:sldId id="301" r:id="rId30"/>
    <p:sldId id="304" r:id="rId31"/>
    <p:sldId id="291" r:id="rId32"/>
    <p:sldId id="283" r:id="rId33"/>
    <p:sldId id="293" r:id="rId34"/>
    <p:sldId id="295" r:id="rId35"/>
    <p:sldId id="296" r:id="rId36"/>
    <p:sldId id="285" r:id="rId37"/>
    <p:sldId id="286" r:id="rId38"/>
    <p:sldId id="297" r:id="rId39"/>
    <p:sldId id="305" r:id="rId40"/>
    <p:sldId id="292" r:id="rId41"/>
    <p:sldId id="298" r:id="rId42"/>
    <p:sldId id="307" r:id="rId43"/>
    <p:sldId id="299" r:id="rId44"/>
    <p:sldId id="306" r:id="rId45"/>
    <p:sldId id="300" r:id="rId46"/>
    <p:sldId id="276" r:id="rId47"/>
  </p:sldIdLst>
  <p:sldSz cx="12192000" cy="6858000"/>
  <p:notesSz cx="6858000" cy="9144000"/>
  <p:custDataLst>
    <p:tags r:id="rId4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99"/>
    <a:srgbClr val="1D2C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09" autoAdjust="0"/>
    <p:restoredTop sz="94660"/>
  </p:normalViewPr>
  <p:slideViewPr>
    <p:cSldViewPr snapToGrid="0">
      <p:cViewPr varScale="1">
        <p:scale>
          <a:sx n="68" d="100"/>
          <a:sy n="68" d="100"/>
        </p:scale>
        <p:origin x="780"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slide" Target="slides/slide30.xml"/><Relationship Id="rId50"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2.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tableStyles" Target="tableStyles.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20" Type="http://schemas.openxmlformats.org/officeDocument/2006/relationships/slide" Target="slides/slide3.xml"/><Relationship Id="rId41"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BC9B9B-72AF-4E11-AE0D-D0493B1CB2A1}" type="datetimeFigureOut">
              <a:rPr lang="vi-VN" smtClean="0"/>
              <a:t>15/11/2021</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4A41A6-FB94-4294-B1FF-7999DF107C18}" type="slidenum">
              <a:rPr lang="vi-VN" smtClean="0"/>
              <a:t>‹#›</a:t>
            </a:fld>
            <a:endParaRPr lang="vi-VN"/>
          </a:p>
        </p:txBody>
      </p:sp>
    </p:spTree>
    <p:extLst>
      <p:ext uri="{BB962C8B-B14F-4D97-AF65-F5344CB8AC3E}">
        <p14:creationId xmlns:p14="http://schemas.microsoft.com/office/powerpoint/2010/main" val="985520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2B5136AA-845A-4600-ADCA-1BECDA7B86D7}" type="slidenum">
              <a:rPr lang="vi-VN">
                <a:solidFill>
                  <a:prstClr val="black"/>
                </a:solidFill>
              </a:rPr>
              <a:pPr/>
              <a:t>3</a:t>
            </a:fld>
            <a:endParaRPr lang="vi-VN">
              <a:solidFill>
                <a:prstClr val="black"/>
              </a:solidFill>
            </a:endParaRPr>
          </a:p>
        </p:txBody>
      </p:sp>
    </p:spTree>
    <p:extLst>
      <p:ext uri="{BB962C8B-B14F-4D97-AF65-F5344CB8AC3E}">
        <p14:creationId xmlns:p14="http://schemas.microsoft.com/office/powerpoint/2010/main" val="3731853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E24A41A6-FB94-4294-B1FF-7999DF107C18}" type="slidenum">
              <a:rPr lang="vi-VN" smtClean="0"/>
              <a:t>27</a:t>
            </a:fld>
            <a:endParaRPr lang="vi-VN"/>
          </a:p>
        </p:txBody>
      </p:sp>
    </p:spTree>
    <p:extLst>
      <p:ext uri="{BB962C8B-B14F-4D97-AF65-F5344CB8AC3E}">
        <p14:creationId xmlns:p14="http://schemas.microsoft.com/office/powerpoint/2010/main" val="2741066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8E035A1-A8BB-4613-82B6-8A66823C761C}" type="datetimeFigureOut">
              <a:rPr lang="en-US" smtClean="0"/>
              <a:pPr/>
              <a:t>11/15/2021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718790-12E2-4607-A53A-3B2B61DC45B7}" type="slidenum">
              <a:rPr lang="en-US" smtClean="0"/>
              <a:pPr/>
              <a:t>‹#›</a:t>
            </a:fld>
            <a:endParaRPr lang="en-US"/>
          </a:p>
        </p:txBody>
      </p:sp>
    </p:spTree>
    <p:extLst>
      <p:ext uri="{BB962C8B-B14F-4D97-AF65-F5344CB8AC3E}">
        <p14:creationId xmlns:p14="http://schemas.microsoft.com/office/powerpoint/2010/main" val="2013518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E035A1-A8BB-4613-82B6-8A66823C761C}" type="datetimeFigureOut">
              <a:rPr lang="en-US" smtClean="0"/>
              <a:pPr/>
              <a:t>11/15/2021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718790-12E2-4607-A53A-3B2B61DC45B7}" type="slidenum">
              <a:rPr lang="en-US" smtClean="0"/>
              <a:pPr/>
              <a:t>‹#›</a:t>
            </a:fld>
            <a:endParaRPr lang="en-US"/>
          </a:p>
        </p:txBody>
      </p:sp>
    </p:spTree>
    <p:extLst>
      <p:ext uri="{BB962C8B-B14F-4D97-AF65-F5344CB8AC3E}">
        <p14:creationId xmlns:p14="http://schemas.microsoft.com/office/powerpoint/2010/main" val="355573972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FA7E1B04-6420-4DDA-9FD7-26358B672994}" type="datetimeFigureOut">
              <a:rPr lang="en-US"/>
              <a:pPr>
                <a:defRPr/>
              </a:pPr>
              <a:t>11/15/2021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22C4F40-24FE-44AC-B507-962E51D3D3F4}" type="slidenum">
              <a:rPr lang="en-US" altLang="vi-VN"/>
              <a:pPr/>
              <a:t>‹#›</a:t>
            </a:fld>
            <a:endParaRPr lang="en-US" altLang="vi-VN"/>
          </a:p>
        </p:txBody>
      </p:sp>
    </p:spTree>
    <p:extLst>
      <p:ext uri="{BB962C8B-B14F-4D97-AF65-F5344CB8AC3E}">
        <p14:creationId xmlns:p14="http://schemas.microsoft.com/office/powerpoint/2010/main" val="196112314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D972086-CC5B-45C4-8893-1700E17DF8F8}" type="datetimeFigureOut">
              <a:rPr lang="en-US"/>
              <a:pPr>
                <a:defRPr/>
              </a:pPr>
              <a:t>11/15/2021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3F9142B-4654-4FFD-8807-1BB2146E9A76}" type="slidenum">
              <a:rPr lang="en-US" altLang="vi-VN"/>
              <a:pPr/>
              <a:t>‹#›</a:t>
            </a:fld>
            <a:endParaRPr lang="en-US" altLang="vi-VN"/>
          </a:p>
        </p:txBody>
      </p:sp>
    </p:spTree>
    <p:extLst>
      <p:ext uri="{BB962C8B-B14F-4D97-AF65-F5344CB8AC3E}">
        <p14:creationId xmlns:p14="http://schemas.microsoft.com/office/powerpoint/2010/main" val="28573726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A4B8D4B-E807-48EF-B573-A498EF7B84CC}" type="datetimeFigureOut">
              <a:rPr lang="en-US"/>
              <a:pPr>
                <a:defRPr/>
              </a:pPr>
              <a:t>11/15/2021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F942C2A-4AE6-44F0-9D56-92B92AF6AA85}" type="slidenum">
              <a:rPr lang="en-US" altLang="vi-VN"/>
              <a:pPr/>
              <a:t>‹#›</a:t>
            </a:fld>
            <a:endParaRPr lang="en-US" altLang="vi-VN"/>
          </a:p>
        </p:txBody>
      </p:sp>
    </p:spTree>
    <p:extLst>
      <p:ext uri="{BB962C8B-B14F-4D97-AF65-F5344CB8AC3E}">
        <p14:creationId xmlns:p14="http://schemas.microsoft.com/office/powerpoint/2010/main" val="180420877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229E8538-0380-425F-8DC7-93D1A1938146}" type="datetimeFigureOut">
              <a:rPr lang="en-US"/>
              <a:pPr>
                <a:defRPr/>
              </a:pPr>
              <a:t>11/15/2021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5C61A7D-50D9-4C1E-88CA-BB1080856019}" type="slidenum">
              <a:rPr lang="en-US" altLang="vi-VN"/>
              <a:pPr/>
              <a:t>‹#›</a:t>
            </a:fld>
            <a:endParaRPr lang="en-US" altLang="vi-VN"/>
          </a:p>
        </p:txBody>
      </p:sp>
    </p:spTree>
    <p:extLst>
      <p:ext uri="{BB962C8B-B14F-4D97-AF65-F5344CB8AC3E}">
        <p14:creationId xmlns:p14="http://schemas.microsoft.com/office/powerpoint/2010/main" val="388936102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C256447-80A2-4B2F-9FC1-B4C48A47C08A}" type="datetimeFigureOut">
              <a:rPr lang="en-US"/>
              <a:pPr>
                <a:defRPr/>
              </a:pPr>
              <a:t>11/15/2021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C946852F-8535-4A2D-8376-C0E5CE08B387}" type="slidenum">
              <a:rPr lang="en-US" altLang="vi-VN"/>
              <a:pPr/>
              <a:t>‹#›</a:t>
            </a:fld>
            <a:endParaRPr lang="en-US" altLang="vi-VN"/>
          </a:p>
        </p:txBody>
      </p:sp>
    </p:spTree>
    <p:extLst>
      <p:ext uri="{BB962C8B-B14F-4D97-AF65-F5344CB8AC3E}">
        <p14:creationId xmlns:p14="http://schemas.microsoft.com/office/powerpoint/2010/main" val="324640757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61B2495-C703-44E8-B4F4-07CE470FDB53}" type="datetimeFigureOut">
              <a:rPr lang="en-US"/>
              <a:pPr>
                <a:defRPr/>
              </a:pPr>
              <a:t>11/15/2021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9DF606AB-DD29-4AF9-ABDF-CD5E7B2A717B}" type="slidenum">
              <a:rPr lang="en-US" altLang="vi-VN"/>
              <a:pPr/>
              <a:t>‹#›</a:t>
            </a:fld>
            <a:endParaRPr lang="en-US" altLang="vi-VN"/>
          </a:p>
        </p:txBody>
      </p:sp>
    </p:spTree>
    <p:extLst>
      <p:ext uri="{BB962C8B-B14F-4D97-AF65-F5344CB8AC3E}">
        <p14:creationId xmlns:p14="http://schemas.microsoft.com/office/powerpoint/2010/main" val="33279191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015BB98-A03E-49A0-8C49-C29D9F0FA4C4}" type="datetimeFigureOut">
              <a:rPr lang="en-US"/>
              <a:pPr>
                <a:defRPr/>
              </a:pPr>
              <a:t>11/15/2021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4982508F-B77C-4072-9CF3-10BC3D3629C1}" type="slidenum">
              <a:rPr lang="en-US" altLang="vi-VN"/>
              <a:pPr/>
              <a:t>‹#›</a:t>
            </a:fld>
            <a:endParaRPr lang="en-US" altLang="vi-VN"/>
          </a:p>
        </p:txBody>
      </p:sp>
    </p:spTree>
    <p:extLst>
      <p:ext uri="{BB962C8B-B14F-4D97-AF65-F5344CB8AC3E}">
        <p14:creationId xmlns:p14="http://schemas.microsoft.com/office/powerpoint/2010/main" val="301275851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42305C3-1923-4A15-9734-3F7ECA8F745C}" type="datetimeFigureOut">
              <a:rPr lang="en-US"/>
              <a:pPr>
                <a:defRPr/>
              </a:pPr>
              <a:t>11/15/2021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4FA0CDD-426C-4F6E-B4C1-C2EAA8393D09}" type="slidenum">
              <a:rPr lang="en-US" altLang="vi-VN"/>
              <a:pPr/>
              <a:t>‹#›</a:t>
            </a:fld>
            <a:endParaRPr lang="en-US" altLang="vi-VN"/>
          </a:p>
        </p:txBody>
      </p:sp>
    </p:spTree>
    <p:extLst>
      <p:ext uri="{BB962C8B-B14F-4D97-AF65-F5344CB8AC3E}">
        <p14:creationId xmlns:p14="http://schemas.microsoft.com/office/powerpoint/2010/main" val="341463029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BAEA26A-5BFC-46E0-93FC-98ABD73DFC61}" type="datetimeFigureOut">
              <a:rPr lang="en-US"/>
              <a:pPr>
                <a:defRPr/>
              </a:pPr>
              <a:t>11/15/2021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330BF3A-EFAA-46BF-BA0D-16E48EB5D030}" type="slidenum">
              <a:rPr lang="en-US" altLang="vi-VN"/>
              <a:pPr/>
              <a:t>‹#›</a:t>
            </a:fld>
            <a:endParaRPr lang="en-US" altLang="vi-VN"/>
          </a:p>
        </p:txBody>
      </p:sp>
    </p:spTree>
    <p:extLst>
      <p:ext uri="{BB962C8B-B14F-4D97-AF65-F5344CB8AC3E}">
        <p14:creationId xmlns:p14="http://schemas.microsoft.com/office/powerpoint/2010/main" val="29007738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E95336C-F8BD-4596-8FB7-1DFA0E4F57EE}" type="datetimeFigureOut">
              <a:rPr lang="en-US"/>
              <a:pPr>
                <a:defRPr/>
              </a:pPr>
              <a:t>11/15/2021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AB022A1-FCC1-4509-B840-4F07B388EA7A}" type="slidenum">
              <a:rPr lang="en-US" altLang="vi-VN"/>
              <a:pPr/>
              <a:t>‹#›</a:t>
            </a:fld>
            <a:endParaRPr lang="en-US" altLang="vi-VN"/>
          </a:p>
        </p:txBody>
      </p:sp>
    </p:spTree>
    <p:extLst>
      <p:ext uri="{BB962C8B-B14F-4D97-AF65-F5344CB8AC3E}">
        <p14:creationId xmlns:p14="http://schemas.microsoft.com/office/powerpoint/2010/main" val="36109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E035A1-A8BB-4613-82B6-8A66823C761C}" type="datetimeFigureOut">
              <a:rPr lang="en-US" smtClean="0"/>
              <a:pPr/>
              <a:t>11/15/2021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718790-12E2-4607-A53A-3B2B61DC45B7}" type="slidenum">
              <a:rPr lang="en-US" smtClean="0"/>
              <a:pPr/>
              <a:t>‹#›</a:t>
            </a:fld>
            <a:endParaRPr lang="en-US"/>
          </a:p>
        </p:txBody>
      </p:sp>
    </p:spTree>
    <p:extLst>
      <p:ext uri="{BB962C8B-B14F-4D97-AF65-F5344CB8AC3E}">
        <p14:creationId xmlns:p14="http://schemas.microsoft.com/office/powerpoint/2010/main" val="17729141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3C2E2F4-96C8-45A2-87C6-BD77F046AAFB}" type="datetimeFigureOut">
              <a:rPr lang="en-US"/>
              <a:pPr>
                <a:defRPr/>
              </a:pPr>
              <a:t>11/15/2021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31D006B-D2B8-420E-AEB0-1AAB6A500526}" type="slidenum">
              <a:rPr lang="en-US" altLang="vi-VN"/>
              <a:pPr/>
              <a:t>‹#›</a:t>
            </a:fld>
            <a:endParaRPr lang="en-US" altLang="vi-VN"/>
          </a:p>
        </p:txBody>
      </p:sp>
    </p:spTree>
    <p:extLst>
      <p:ext uri="{BB962C8B-B14F-4D97-AF65-F5344CB8AC3E}">
        <p14:creationId xmlns:p14="http://schemas.microsoft.com/office/powerpoint/2010/main" val="370217497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FA7E1B04-6420-4DDA-9FD7-26358B672994}" type="datetimeFigureOut">
              <a:rPr lang="en-US"/>
              <a:pPr>
                <a:defRPr/>
              </a:pPr>
              <a:t>11/15/2021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22C4F40-24FE-44AC-B507-962E51D3D3F4}" type="slidenum">
              <a:rPr lang="en-US" altLang="vi-VN"/>
              <a:pPr/>
              <a:t>‹#›</a:t>
            </a:fld>
            <a:endParaRPr lang="en-US" altLang="vi-VN"/>
          </a:p>
        </p:txBody>
      </p:sp>
    </p:spTree>
    <p:extLst>
      <p:ext uri="{BB962C8B-B14F-4D97-AF65-F5344CB8AC3E}">
        <p14:creationId xmlns:p14="http://schemas.microsoft.com/office/powerpoint/2010/main" val="55155974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D972086-CC5B-45C4-8893-1700E17DF8F8}" type="datetimeFigureOut">
              <a:rPr lang="en-US"/>
              <a:pPr>
                <a:defRPr/>
              </a:pPr>
              <a:t>11/15/2021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3F9142B-4654-4FFD-8807-1BB2146E9A76}" type="slidenum">
              <a:rPr lang="en-US" altLang="vi-VN"/>
              <a:pPr/>
              <a:t>‹#›</a:t>
            </a:fld>
            <a:endParaRPr lang="en-US" altLang="vi-VN"/>
          </a:p>
        </p:txBody>
      </p:sp>
    </p:spTree>
    <p:extLst>
      <p:ext uri="{BB962C8B-B14F-4D97-AF65-F5344CB8AC3E}">
        <p14:creationId xmlns:p14="http://schemas.microsoft.com/office/powerpoint/2010/main" val="121391874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A4B8D4B-E807-48EF-B573-A498EF7B84CC}" type="datetimeFigureOut">
              <a:rPr lang="en-US"/>
              <a:pPr>
                <a:defRPr/>
              </a:pPr>
              <a:t>11/15/2021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F942C2A-4AE6-44F0-9D56-92B92AF6AA85}" type="slidenum">
              <a:rPr lang="en-US" altLang="vi-VN"/>
              <a:pPr/>
              <a:t>‹#›</a:t>
            </a:fld>
            <a:endParaRPr lang="en-US" altLang="vi-VN"/>
          </a:p>
        </p:txBody>
      </p:sp>
    </p:spTree>
    <p:extLst>
      <p:ext uri="{BB962C8B-B14F-4D97-AF65-F5344CB8AC3E}">
        <p14:creationId xmlns:p14="http://schemas.microsoft.com/office/powerpoint/2010/main" val="308994858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229E8538-0380-425F-8DC7-93D1A1938146}" type="datetimeFigureOut">
              <a:rPr lang="en-US"/>
              <a:pPr>
                <a:defRPr/>
              </a:pPr>
              <a:t>11/15/2021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5C61A7D-50D9-4C1E-88CA-BB1080856019}" type="slidenum">
              <a:rPr lang="en-US" altLang="vi-VN"/>
              <a:pPr/>
              <a:t>‹#›</a:t>
            </a:fld>
            <a:endParaRPr lang="en-US" altLang="vi-VN"/>
          </a:p>
        </p:txBody>
      </p:sp>
    </p:spTree>
    <p:extLst>
      <p:ext uri="{BB962C8B-B14F-4D97-AF65-F5344CB8AC3E}">
        <p14:creationId xmlns:p14="http://schemas.microsoft.com/office/powerpoint/2010/main" val="209084811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C256447-80A2-4B2F-9FC1-B4C48A47C08A}" type="datetimeFigureOut">
              <a:rPr lang="en-US"/>
              <a:pPr>
                <a:defRPr/>
              </a:pPr>
              <a:t>11/15/2021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C946852F-8535-4A2D-8376-C0E5CE08B387}" type="slidenum">
              <a:rPr lang="en-US" altLang="vi-VN"/>
              <a:pPr/>
              <a:t>‹#›</a:t>
            </a:fld>
            <a:endParaRPr lang="en-US" altLang="vi-VN"/>
          </a:p>
        </p:txBody>
      </p:sp>
    </p:spTree>
    <p:extLst>
      <p:ext uri="{BB962C8B-B14F-4D97-AF65-F5344CB8AC3E}">
        <p14:creationId xmlns:p14="http://schemas.microsoft.com/office/powerpoint/2010/main" val="91602055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61B2495-C703-44E8-B4F4-07CE470FDB53}" type="datetimeFigureOut">
              <a:rPr lang="en-US"/>
              <a:pPr>
                <a:defRPr/>
              </a:pPr>
              <a:t>11/15/2021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9DF606AB-DD29-4AF9-ABDF-CD5E7B2A717B}" type="slidenum">
              <a:rPr lang="en-US" altLang="vi-VN"/>
              <a:pPr/>
              <a:t>‹#›</a:t>
            </a:fld>
            <a:endParaRPr lang="en-US" altLang="vi-VN"/>
          </a:p>
        </p:txBody>
      </p:sp>
    </p:spTree>
    <p:extLst>
      <p:ext uri="{BB962C8B-B14F-4D97-AF65-F5344CB8AC3E}">
        <p14:creationId xmlns:p14="http://schemas.microsoft.com/office/powerpoint/2010/main" val="136452452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015BB98-A03E-49A0-8C49-C29D9F0FA4C4}" type="datetimeFigureOut">
              <a:rPr lang="en-US"/>
              <a:pPr>
                <a:defRPr/>
              </a:pPr>
              <a:t>11/15/2021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4982508F-B77C-4072-9CF3-10BC3D3629C1}" type="slidenum">
              <a:rPr lang="en-US" altLang="vi-VN"/>
              <a:pPr/>
              <a:t>‹#›</a:t>
            </a:fld>
            <a:endParaRPr lang="en-US" altLang="vi-VN"/>
          </a:p>
        </p:txBody>
      </p:sp>
    </p:spTree>
    <p:extLst>
      <p:ext uri="{BB962C8B-B14F-4D97-AF65-F5344CB8AC3E}">
        <p14:creationId xmlns:p14="http://schemas.microsoft.com/office/powerpoint/2010/main" val="286534813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42305C3-1923-4A15-9734-3F7ECA8F745C}" type="datetimeFigureOut">
              <a:rPr lang="en-US"/>
              <a:pPr>
                <a:defRPr/>
              </a:pPr>
              <a:t>11/15/2021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4FA0CDD-426C-4F6E-B4C1-C2EAA8393D09}" type="slidenum">
              <a:rPr lang="en-US" altLang="vi-VN"/>
              <a:pPr/>
              <a:t>‹#›</a:t>
            </a:fld>
            <a:endParaRPr lang="en-US" altLang="vi-VN"/>
          </a:p>
        </p:txBody>
      </p:sp>
    </p:spTree>
    <p:extLst>
      <p:ext uri="{BB962C8B-B14F-4D97-AF65-F5344CB8AC3E}">
        <p14:creationId xmlns:p14="http://schemas.microsoft.com/office/powerpoint/2010/main" val="183040637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BAEA26A-5BFC-46E0-93FC-98ABD73DFC61}" type="datetimeFigureOut">
              <a:rPr lang="en-US"/>
              <a:pPr>
                <a:defRPr/>
              </a:pPr>
              <a:t>11/15/2021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330BF3A-EFAA-46BF-BA0D-16E48EB5D030}" type="slidenum">
              <a:rPr lang="en-US" altLang="vi-VN"/>
              <a:pPr/>
              <a:t>‹#›</a:t>
            </a:fld>
            <a:endParaRPr lang="en-US" altLang="vi-VN"/>
          </a:p>
        </p:txBody>
      </p:sp>
    </p:spTree>
    <p:extLst>
      <p:ext uri="{BB962C8B-B14F-4D97-AF65-F5344CB8AC3E}">
        <p14:creationId xmlns:p14="http://schemas.microsoft.com/office/powerpoint/2010/main" val="30238284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7C41A02-7FBA-4848-9173-3A6025F0369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2666649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E95336C-F8BD-4596-8FB7-1DFA0E4F57EE}" type="datetimeFigureOut">
              <a:rPr lang="en-US"/>
              <a:pPr>
                <a:defRPr/>
              </a:pPr>
              <a:t>11/15/2021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AB022A1-FCC1-4509-B840-4F07B388EA7A}" type="slidenum">
              <a:rPr lang="en-US" altLang="vi-VN"/>
              <a:pPr/>
              <a:t>‹#›</a:t>
            </a:fld>
            <a:endParaRPr lang="en-US" altLang="vi-VN"/>
          </a:p>
        </p:txBody>
      </p:sp>
    </p:spTree>
    <p:extLst>
      <p:ext uri="{BB962C8B-B14F-4D97-AF65-F5344CB8AC3E}">
        <p14:creationId xmlns:p14="http://schemas.microsoft.com/office/powerpoint/2010/main" val="384803660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3C2E2F4-96C8-45A2-87C6-BD77F046AAFB}" type="datetimeFigureOut">
              <a:rPr lang="en-US"/>
              <a:pPr>
                <a:defRPr/>
              </a:pPr>
              <a:t>11/15/2021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31D006B-D2B8-420E-AEB0-1AAB6A500526}" type="slidenum">
              <a:rPr lang="en-US" altLang="vi-VN"/>
              <a:pPr/>
              <a:t>‹#›</a:t>
            </a:fld>
            <a:endParaRPr lang="en-US" altLang="vi-VN"/>
          </a:p>
        </p:txBody>
      </p:sp>
    </p:spTree>
    <p:extLst>
      <p:ext uri="{BB962C8B-B14F-4D97-AF65-F5344CB8AC3E}">
        <p14:creationId xmlns:p14="http://schemas.microsoft.com/office/powerpoint/2010/main" val="246885005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FA7E1B04-6420-4DDA-9FD7-26358B672994}" type="datetimeFigureOut">
              <a:rPr lang="en-US"/>
              <a:pPr>
                <a:defRPr/>
              </a:pPr>
              <a:t>11/15/2021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22C4F40-24FE-44AC-B507-962E51D3D3F4}" type="slidenum">
              <a:rPr lang="en-US" altLang="vi-VN"/>
              <a:pPr/>
              <a:t>‹#›</a:t>
            </a:fld>
            <a:endParaRPr lang="en-US" altLang="vi-VN"/>
          </a:p>
        </p:txBody>
      </p:sp>
    </p:spTree>
    <p:extLst>
      <p:ext uri="{BB962C8B-B14F-4D97-AF65-F5344CB8AC3E}">
        <p14:creationId xmlns:p14="http://schemas.microsoft.com/office/powerpoint/2010/main" val="236523978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D972086-CC5B-45C4-8893-1700E17DF8F8}" type="datetimeFigureOut">
              <a:rPr lang="en-US"/>
              <a:pPr>
                <a:defRPr/>
              </a:pPr>
              <a:t>11/15/2021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3F9142B-4654-4FFD-8807-1BB2146E9A76}" type="slidenum">
              <a:rPr lang="en-US" altLang="vi-VN"/>
              <a:pPr/>
              <a:t>‹#›</a:t>
            </a:fld>
            <a:endParaRPr lang="en-US" altLang="vi-VN"/>
          </a:p>
        </p:txBody>
      </p:sp>
    </p:spTree>
    <p:extLst>
      <p:ext uri="{BB962C8B-B14F-4D97-AF65-F5344CB8AC3E}">
        <p14:creationId xmlns:p14="http://schemas.microsoft.com/office/powerpoint/2010/main" val="175735439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A4B8D4B-E807-48EF-B573-A498EF7B84CC}" type="datetimeFigureOut">
              <a:rPr lang="en-US"/>
              <a:pPr>
                <a:defRPr/>
              </a:pPr>
              <a:t>11/15/2021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F942C2A-4AE6-44F0-9D56-92B92AF6AA85}" type="slidenum">
              <a:rPr lang="en-US" altLang="vi-VN"/>
              <a:pPr/>
              <a:t>‹#›</a:t>
            </a:fld>
            <a:endParaRPr lang="en-US" altLang="vi-VN"/>
          </a:p>
        </p:txBody>
      </p:sp>
    </p:spTree>
    <p:extLst>
      <p:ext uri="{BB962C8B-B14F-4D97-AF65-F5344CB8AC3E}">
        <p14:creationId xmlns:p14="http://schemas.microsoft.com/office/powerpoint/2010/main" val="345470327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229E8538-0380-425F-8DC7-93D1A1938146}" type="datetimeFigureOut">
              <a:rPr lang="en-US"/>
              <a:pPr>
                <a:defRPr/>
              </a:pPr>
              <a:t>11/15/2021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5C61A7D-50D9-4C1E-88CA-BB1080856019}" type="slidenum">
              <a:rPr lang="en-US" altLang="vi-VN"/>
              <a:pPr/>
              <a:t>‹#›</a:t>
            </a:fld>
            <a:endParaRPr lang="en-US" altLang="vi-VN"/>
          </a:p>
        </p:txBody>
      </p:sp>
    </p:spTree>
    <p:extLst>
      <p:ext uri="{BB962C8B-B14F-4D97-AF65-F5344CB8AC3E}">
        <p14:creationId xmlns:p14="http://schemas.microsoft.com/office/powerpoint/2010/main" val="283473382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C256447-80A2-4B2F-9FC1-B4C48A47C08A}" type="datetimeFigureOut">
              <a:rPr lang="en-US"/>
              <a:pPr>
                <a:defRPr/>
              </a:pPr>
              <a:t>11/15/2021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C946852F-8535-4A2D-8376-C0E5CE08B387}" type="slidenum">
              <a:rPr lang="en-US" altLang="vi-VN"/>
              <a:pPr/>
              <a:t>‹#›</a:t>
            </a:fld>
            <a:endParaRPr lang="en-US" altLang="vi-VN"/>
          </a:p>
        </p:txBody>
      </p:sp>
    </p:spTree>
    <p:extLst>
      <p:ext uri="{BB962C8B-B14F-4D97-AF65-F5344CB8AC3E}">
        <p14:creationId xmlns:p14="http://schemas.microsoft.com/office/powerpoint/2010/main" val="299925413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61B2495-C703-44E8-B4F4-07CE470FDB53}" type="datetimeFigureOut">
              <a:rPr lang="en-US"/>
              <a:pPr>
                <a:defRPr/>
              </a:pPr>
              <a:t>11/15/2021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9DF606AB-DD29-4AF9-ABDF-CD5E7B2A717B}" type="slidenum">
              <a:rPr lang="en-US" altLang="vi-VN"/>
              <a:pPr/>
              <a:t>‹#›</a:t>
            </a:fld>
            <a:endParaRPr lang="en-US" altLang="vi-VN"/>
          </a:p>
        </p:txBody>
      </p:sp>
    </p:spTree>
    <p:extLst>
      <p:ext uri="{BB962C8B-B14F-4D97-AF65-F5344CB8AC3E}">
        <p14:creationId xmlns:p14="http://schemas.microsoft.com/office/powerpoint/2010/main" val="266810139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015BB98-A03E-49A0-8C49-C29D9F0FA4C4}" type="datetimeFigureOut">
              <a:rPr lang="en-US"/>
              <a:pPr>
                <a:defRPr/>
              </a:pPr>
              <a:t>11/15/2021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4982508F-B77C-4072-9CF3-10BC3D3629C1}" type="slidenum">
              <a:rPr lang="en-US" altLang="vi-VN"/>
              <a:pPr/>
              <a:t>‹#›</a:t>
            </a:fld>
            <a:endParaRPr lang="en-US" altLang="vi-VN"/>
          </a:p>
        </p:txBody>
      </p:sp>
    </p:spTree>
    <p:extLst>
      <p:ext uri="{BB962C8B-B14F-4D97-AF65-F5344CB8AC3E}">
        <p14:creationId xmlns:p14="http://schemas.microsoft.com/office/powerpoint/2010/main" val="283843339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42305C3-1923-4A15-9734-3F7ECA8F745C}" type="datetimeFigureOut">
              <a:rPr lang="en-US"/>
              <a:pPr>
                <a:defRPr/>
              </a:pPr>
              <a:t>11/15/2021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4FA0CDD-426C-4F6E-B4C1-C2EAA8393D09}" type="slidenum">
              <a:rPr lang="en-US" altLang="vi-VN"/>
              <a:pPr/>
              <a:t>‹#›</a:t>
            </a:fld>
            <a:endParaRPr lang="en-US" altLang="vi-VN"/>
          </a:p>
        </p:txBody>
      </p:sp>
    </p:spTree>
    <p:extLst>
      <p:ext uri="{BB962C8B-B14F-4D97-AF65-F5344CB8AC3E}">
        <p14:creationId xmlns:p14="http://schemas.microsoft.com/office/powerpoint/2010/main" val="6517382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70D7AC-5CB6-452B-958E-1B4EE5284BA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2691714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BAEA26A-5BFC-46E0-93FC-98ABD73DFC61}" type="datetimeFigureOut">
              <a:rPr lang="en-US"/>
              <a:pPr>
                <a:defRPr/>
              </a:pPr>
              <a:t>11/15/2021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330BF3A-EFAA-46BF-BA0D-16E48EB5D030}" type="slidenum">
              <a:rPr lang="en-US" altLang="vi-VN"/>
              <a:pPr/>
              <a:t>‹#›</a:t>
            </a:fld>
            <a:endParaRPr lang="en-US" altLang="vi-VN"/>
          </a:p>
        </p:txBody>
      </p:sp>
    </p:spTree>
    <p:extLst>
      <p:ext uri="{BB962C8B-B14F-4D97-AF65-F5344CB8AC3E}">
        <p14:creationId xmlns:p14="http://schemas.microsoft.com/office/powerpoint/2010/main" val="362227524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E95336C-F8BD-4596-8FB7-1DFA0E4F57EE}" type="datetimeFigureOut">
              <a:rPr lang="en-US"/>
              <a:pPr>
                <a:defRPr/>
              </a:pPr>
              <a:t>11/15/2021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AB022A1-FCC1-4509-B840-4F07B388EA7A}" type="slidenum">
              <a:rPr lang="en-US" altLang="vi-VN"/>
              <a:pPr/>
              <a:t>‹#›</a:t>
            </a:fld>
            <a:endParaRPr lang="en-US" altLang="vi-VN"/>
          </a:p>
        </p:txBody>
      </p:sp>
    </p:spTree>
    <p:extLst>
      <p:ext uri="{BB962C8B-B14F-4D97-AF65-F5344CB8AC3E}">
        <p14:creationId xmlns:p14="http://schemas.microsoft.com/office/powerpoint/2010/main" val="417083737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3C2E2F4-96C8-45A2-87C6-BD77F046AAFB}" type="datetimeFigureOut">
              <a:rPr lang="en-US"/>
              <a:pPr>
                <a:defRPr/>
              </a:pPr>
              <a:t>11/15/2021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31D006B-D2B8-420E-AEB0-1AAB6A500526}" type="slidenum">
              <a:rPr lang="en-US" altLang="vi-VN"/>
              <a:pPr/>
              <a:t>‹#›</a:t>
            </a:fld>
            <a:endParaRPr lang="en-US" altLang="vi-VN"/>
          </a:p>
        </p:txBody>
      </p:sp>
    </p:spTree>
    <p:extLst>
      <p:ext uri="{BB962C8B-B14F-4D97-AF65-F5344CB8AC3E}">
        <p14:creationId xmlns:p14="http://schemas.microsoft.com/office/powerpoint/2010/main" val="23930530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FA7E1B04-6420-4DDA-9FD7-26358B672994}" type="datetimeFigureOut">
              <a:rPr lang="en-US"/>
              <a:pPr>
                <a:defRPr/>
              </a:pPr>
              <a:t>11/15/2021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22C4F40-24FE-44AC-B507-962E51D3D3F4}" type="slidenum">
              <a:rPr lang="en-US" altLang="vi-VN"/>
              <a:pPr/>
              <a:t>‹#›</a:t>
            </a:fld>
            <a:endParaRPr lang="en-US" altLang="vi-VN"/>
          </a:p>
        </p:txBody>
      </p:sp>
    </p:spTree>
    <p:extLst>
      <p:ext uri="{BB962C8B-B14F-4D97-AF65-F5344CB8AC3E}">
        <p14:creationId xmlns:p14="http://schemas.microsoft.com/office/powerpoint/2010/main" val="409549985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D972086-CC5B-45C4-8893-1700E17DF8F8}" type="datetimeFigureOut">
              <a:rPr lang="en-US"/>
              <a:pPr>
                <a:defRPr/>
              </a:pPr>
              <a:t>11/15/2021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3F9142B-4654-4FFD-8807-1BB2146E9A76}" type="slidenum">
              <a:rPr lang="en-US" altLang="vi-VN"/>
              <a:pPr/>
              <a:t>‹#›</a:t>
            </a:fld>
            <a:endParaRPr lang="en-US" altLang="vi-VN"/>
          </a:p>
        </p:txBody>
      </p:sp>
    </p:spTree>
    <p:extLst>
      <p:ext uri="{BB962C8B-B14F-4D97-AF65-F5344CB8AC3E}">
        <p14:creationId xmlns:p14="http://schemas.microsoft.com/office/powerpoint/2010/main" val="86617650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A4B8D4B-E807-48EF-B573-A498EF7B84CC}" type="datetimeFigureOut">
              <a:rPr lang="en-US"/>
              <a:pPr>
                <a:defRPr/>
              </a:pPr>
              <a:t>11/15/2021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F942C2A-4AE6-44F0-9D56-92B92AF6AA85}" type="slidenum">
              <a:rPr lang="en-US" altLang="vi-VN"/>
              <a:pPr/>
              <a:t>‹#›</a:t>
            </a:fld>
            <a:endParaRPr lang="en-US" altLang="vi-VN"/>
          </a:p>
        </p:txBody>
      </p:sp>
    </p:spTree>
    <p:extLst>
      <p:ext uri="{BB962C8B-B14F-4D97-AF65-F5344CB8AC3E}">
        <p14:creationId xmlns:p14="http://schemas.microsoft.com/office/powerpoint/2010/main" val="306071812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229E8538-0380-425F-8DC7-93D1A1938146}" type="datetimeFigureOut">
              <a:rPr lang="en-US"/>
              <a:pPr>
                <a:defRPr/>
              </a:pPr>
              <a:t>11/15/2021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5C61A7D-50D9-4C1E-88CA-BB1080856019}" type="slidenum">
              <a:rPr lang="en-US" altLang="vi-VN"/>
              <a:pPr/>
              <a:t>‹#›</a:t>
            </a:fld>
            <a:endParaRPr lang="en-US" altLang="vi-VN"/>
          </a:p>
        </p:txBody>
      </p:sp>
    </p:spTree>
    <p:extLst>
      <p:ext uri="{BB962C8B-B14F-4D97-AF65-F5344CB8AC3E}">
        <p14:creationId xmlns:p14="http://schemas.microsoft.com/office/powerpoint/2010/main" val="376902551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C256447-80A2-4B2F-9FC1-B4C48A47C08A}" type="datetimeFigureOut">
              <a:rPr lang="en-US"/>
              <a:pPr>
                <a:defRPr/>
              </a:pPr>
              <a:t>11/15/2021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C946852F-8535-4A2D-8376-C0E5CE08B387}" type="slidenum">
              <a:rPr lang="en-US" altLang="vi-VN"/>
              <a:pPr/>
              <a:t>‹#›</a:t>
            </a:fld>
            <a:endParaRPr lang="en-US" altLang="vi-VN"/>
          </a:p>
        </p:txBody>
      </p:sp>
    </p:spTree>
    <p:extLst>
      <p:ext uri="{BB962C8B-B14F-4D97-AF65-F5344CB8AC3E}">
        <p14:creationId xmlns:p14="http://schemas.microsoft.com/office/powerpoint/2010/main" val="321184651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61B2495-C703-44E8-B4F4-07CE470FDB53}" type="datetimeFigureOut">
              <a:rPr lang="en-US"/>
              <a:pPr>
                <a:defRPr/>
              </a:pPr>
              <a:t>11/15/2021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9DF606AB-DD29-4AF9-ABDF-CD5E7B2A717B}" type="slidenum">
              <a:rPr lang="en-US" altLang="vi-VN"/>
              <a:pPr/>
              <a:t>‹#›</a:t>
            </a:fld>
            <a:endParaRPr lang="en-US" altLang="vi-VN"/>
          </a:p>
        </p:txBody>
      </p:sp>
    </p:spTree>
    <p:extLst>
      <p:ext uri="{BB962C8B-B14F-4D97-AF65-F5344CB8AC3E}">
        <p14:creationId xmlns:p14="http://schemas.microsoft.com/office/powerpoint/2010/main" val="372060527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015BB98-A03E-49A0-8C49-C29D9F0FA4C4}" type="datetimeFigureOut">
              <a:rPr lang="en-US"/>
              <a:pPr>
                <a:defRPr/>
              </a:pPr>
              <a:t>11/15/2021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4982508F-B77C-4072-9CF3-10BC3D3629C1}" type="slidenum">
              <a:rPr lang="en-US" altLang="vi-VN"/>
              <a:pPr/>
              <a:t>‹#›</a:t>
            </a:fld>
            <a:endParaRPr lang="en-US" altLang="vi-VN"/>
          </a:p>
        </p:txBody>
      </p:sp>
    </p:spTree>
    <p:extLst>
      <p:ext uri="{BB962C8B-B14F-4D97-AF65-F5344CB8AC3E}">
        <p14:creationId xmlns:p14="http://schemas.microsoft.com/office/powerpoint/2010/main" val="34984587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8E1C434-7196-47CB-A15A-5C9C3862985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7123611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42305C3-1923-4A15-9734-3F7ECA8F745C}" type="datetimeFigureOut">
              <a:rPr lang="en-US"/>
              <a:pPr>
                <a:defRPr/>
              </a:pPr>
              <a:t>11/15/2021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4FA0CDD-426C-4F6E-B4C1-C2EAA8393D09}" type="slidenum">
              <a:rPr lang="en-US" altLang="vi-VN"/>
              <a:pPr/>
              <a:t>‹#›</a:t>
            </a:fld>
            <a:endParaRPr lang="en-US" altLang="vi-VN"/>
          </a:p>
        </p:txBody>
      </p:sp>
    </p:spTree>
    <p:extLst>
      <p:ext uri="{BB962C8B-B14F-4D97-AF65-F5344CB8AC3E}">
        <p14:creationId xmlns:p14="http://schemas.microsoft.com/office/powerpoint/2010/main" val="346807068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BAEA26A-5BFC-46E0-93FC-98ABD73DFC61}" type="datetimeFigureOut">
              <a:rPr lang="en-US"/>
              <a:pPr>
                <a:defRPr/>
              </a:pPr>
              <a:t>11/15/2021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330BF3A-EFAA-46BF-BA0D-16E48EB5D030}" type="slidenum">
              <a:rPr lang="en-US" altLang="vi-VN"/>
              <a:pPr/>
              <a:t>‹#›</a:t>
            </a:fld>
            <a:endParaRPr lang="en-US" altLang="vi-VN"/>
          </a:p>
        </p:txBody>
      </p:sp>
    </p:spTree>
    <p:extLst>
      <p:ext uri="{BB962C8B-B14F-4D97-AF65-F5344CB8AC3E}">
        <p14:creationId xmlns:p14="http://schemas.microsoft.com/office/powerpoint/2010/main" val="408608717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E95336C-F8BD-4596-8FB7-1DFA0E4F57EE}" type="datetimeFigureOut">
              <a:rPr lang="en-US"/>
              <a:pPr>
                <a:defRPr/>
              </a:pPr>
              <a:t>11/15/2021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AB022A1-FCC1-4509-B840-4F07B388EA7A}" type="slidenum">
              <a:rPr lang="en-US" altLang="vi-VN"/>
              <a:pPr/>
              <a:t>‹#›</a:t>
            </a:fld>
            <a:endParaRPr lang="en-US" altLang="vi-VN"/>
          </a:p>
        </p:txBody>
      </p:sp>
    </p:spTree>
    <p:extLst>
      <p:ext uri="{BB962C8B-B14F-4D97-AF65-F5344CB8AC3E}">
        <p14:creationId xmlns:p14="http://schemas.microsoft.com/office/powerpoint/2010/main" val="352618008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3C2E2F4-96C8-45A2-87C6-BD77F046AAFB}" type="datetimeFigureOut">
              <a:rPr lang="en-US"/>
              <a:pPr>
                <a:defRPr/>
              </a:pPr>
              <a:t>11/15/2021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31D006B-D2B8-420E-AEB0-1AAB6A500526}" type="slidenum">
              <a:rPr lang="en-US" altLang="vi-VN"/>
              <a:pPr/>
              <a:t>‹#›</a:t>
            </a:fld>
            <a:endParaRPr lang="en-US" altLang="vi-VN"/>
          </a:p>
        </p:txBody>
      </p:sp>
    </p:spTree>
    <p:extLst>
      <p:ext uri="{BB962C8B-B14F-4D97-AF65-F5344CB8AC3E}">
        <p14:creationId xmlns:p14="http://schemas.microsoft.com/office/powerpoint/2010/main" val="288225275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551DF5F-BC4D-47A3-8BF4-366ADBCE51E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19747349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A2542EA-821D-48B9-A6B2-9E0FCFC0FBD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0455167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D97DF00-D848-4635-A3C0-B37C0152EBF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106792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014F7FF-1231-4A1F-B417-9EECA34826A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56559665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7FC0CBB-BEFD-492B-B78B-F894E5AE56B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253217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C9D101F-6F56-4819-AFFF-0BF54965257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26226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541EDD0-E6E0-474D-BFEF-A77EAE7A317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8080821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24F9206-3037-43E1-9167-DD1E5B258B7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2058214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386D921-92D7-408F-BA7E-DB6511D9EFA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3338496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78565EA-2713-496F-9CFD-870385892E2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5865365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5CBAED0-25E1-46D9-9688-7CD4A04E3DC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4333771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2DB664-24F4-48F6-A4A4-D1772A3C3E8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38708800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551DF5F-BC4D-47A3-8BF4-366ADBCE51E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22072610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A2542EA-821D-48B9-A6B2-9E0FCFC0FBD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2389089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D97DF00-D848-4635-A3C0-B37C0152EBF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2460989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014F7FF-1231-4A1F-B417-9EECA34826A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0903590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7FC0CBB-BEFD-492B-B78B-F894E5AE56B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651206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4179D97-DD2F-436A-A9AF-4CD8A7BC869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6743781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C9D101F-6F56-4819-AFFF-0BF54965257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67107071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24F9206-3037-43E1-9167-DD1E5B258B7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67533450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386D921-92D7-408F-BA7E-DB6511D9EFA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958516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78565EA-2713-496F-9CFD-870385892E2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5840548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5CBAED0-25E1-46D9-9688-7CD4A04E3DC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54642802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2DB664-24F4-48F6-A4A4-D1772A3C3E8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35453991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FA7E1B04-6420-4DDA-9FD7-26358B672994}" type="datetimeFigureOut">
              <a:rPr lang="en-US"/>
              <a:pPr>
                <a:defRPr/>
              </a:pPr>
              <a:t>11/15/2021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22C4F40-24FE-44AC-B507-962E51D3D3F4}" type="slidenum">
              <a:rPr lang="en-US" altLang="vi-VN"/>
              <a:pPr/>
              <a:t>‹#›</a:t>
            </a:fld>
            <a:endParaRPr lang="en-US" altLang="vi-VN"/>
          </a:p>
        </p:txBody>
      </p:sp>
    </p:spTree>
    <p:extLst>
      <p:ext uri="{BB962C8B-B14F-4D97-AF65-F5344CB8AC3E}">
        <p14:creationId xmlns:p14="http://schemas.microsoft.com/office/powerpoint/2010/main" val="33055764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D972086-CC5B-45C4-8893-1700E17DF8F8}" type="datetimeFigureOut">
              <a:rPr lang="en-US"/>
              <a:pPr>
                <a:defRPr/>
              </a:pPr>
              <a:t>11/15/2021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3F9142B-4654-4FFD-8807-1BB2146E9A76}" type="slidenum">
              <a:rPr lang="en-US" altLang="vi-VN"/>
              <a:pPr/>
              <a:t>‹#›</a:t>
            </a:fld>
            <a:endParaRPr lang="en-US" altLang="vi-VN"/>
          </a:p>
        </p:txBody>
      </p:sp>
    </p:spTree>
    <p:extLst>
      <p:ext uri="{BB962C8B-B14F-4D97-AF65-F5344CB8AC3E}">
        <p14:creationId xmlns:p14="http://schemas.microsoft.com/office/powerpoint/2010/main" val="87043464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A4B8D4B-E807-48EF-B573-A498EF7B84CC}" type="datetimeFigureOut">
              <a:rPr lang="en-US"/>
              <a:pPr>
                <a:defRPr/>
              </a:pPr>
              <a:t>11/15/2021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F942C2A-4AE6-44F0-9D56-92B92AF6AA85}" type="slidenum">
              <a:rPr lang="en-US" altLang="vi-VN"/>
              <a:pPr/>
              <a:t>‹#›</a:t>
            </a:fld>
            <a:endParaRPr lang="en-US" altLang="vi-VN"/>
          </a:p>
        </p:txBody>
      </p:sp>
    </p:spTree>
    <p:extLst>
      <p:ext uri="{BB962C8B-B14F-4D97-AF65-F5344CB8AC3E}">
        <p14:creationId xmlns:p14="http://schemas.microsoft.com/office/powerpoint/2010/main" val="95041158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229E8538-0380-425F-8DC7-93D1A1938146}" type="datetimeFigureOut">
              <a:rPr lang="en-US"/>
              <a:pPr>
                <a:defRPr/>
              </a:pPr>
              <a:t>11/15/2021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5C61A7D-50D9-4C1E-88CA-BB1080856019}" type="slidenum">
              <a:rPr lang="en-US" altLang="vi-VN"/>
              <a:pPr/>
              <a:t>‹#›</a:t>
            </a:fld>
            <a:endParaRPr lang="en-US" altLang="vi-VN"/>
          </a:p>
        </p:txBody>
      </p:sp>
    </p:spTree>
    <p:extLst>
      <p:ext uri="{BB962C8B-B14F-4D97-AF65-F5344CB8AC3E}">
        <p14:creationId xmlns:p14="http://schemas.microsoft.com/office/powerpoint/2010/main" val="1929414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A79CB4C-E7D8-4BB0-8D20-652D841851C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913605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C256447-80A2-4B2F-9FC1-B4C48A47C08A}" type="datetimeFigureOut">
              <a:rPr lang="en-US"/>
              <a:pPr>
                <a:defRPr/>
              </a:pPr>
              <a:t>11/15/2021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C946852F-8535-4A2D-8376-C0E5CE08B387}" type="slidenum">
              <a:rPr lang="en-US" altLang="vi-VN"/>
              <a:pPr/>
              <a:t>‹#›</a:t>
            </a:fld>
            <a:endParaRPr lang="en-US" altLang="vi-VN"/>
          </a:p>
        </p:txBody>
      </p:sp>
    </p:spTree>
    <p:extLst>
      <p:ext uri="{BB962C8B-B14F-4D97-AF65-F5344CB8AC3E}">
        <p14:creationId xmlns:p14="http://schemas.microsoft.com/office/powerpoint/2010/main" val="178779856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61B2495-C703-44E8-B4F4-07CE470FDB53}" type="datetimeFigureOut">
              <a:rPr lang="en-US"/>
              <a:pPr>
                <a:defRPr/>
              </a:pPr>
              <a:t>11/15/2021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9DF606AB-DD29-4AF9-ABDF-CD5E7B2A717B}" type="slidenum">
              <a:rPr lang="en-US" altLang="vi-VN"/>
              <a:pPr/>
              <a:t>‹#›</a:t>
            </a:fld>
            <a:endParaRPr lang="en-US" altLang="vi-VN"/>
          </a:p>
        </p:txBody>
      </p:sp>
    </p:spTree>
    <p:extLst>
      <p:ext uri="{BB962C8B-B14F-4D97-AF65-F5344CB8AC3E}">
        <p14:creationId xmlns:p14="http://schemas.microsoft.com/office/powerpoint/2010/main" val="419003861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015BB98-A03E-49A0-8C49-C29D9F0FA4C4}" type="datetimeFigureOut">
              <a:rPr lang="en-US"/>
              <a:pPr>
                <a:defRPr/>
              </a:pPr>
              <a:t>11/15/2021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4982508F-B77C-4072-9CF3-10BC3D3629C1}" type="slidenum">
              <a:rPr lang="en-US" altLang="vi-VN"/>
              <a:pPr/>
              <a:t>‹#›</a:t>
            </a:fld>
            <a:endParaRPr lang="en-US" altLang="vi-VN"/>
          </a:p>
        </p:txBody>
      </p:sp>
    </p:spTree>
    <p:extLst>
      <p:ext uri="{BB962C8B-B14F-4D97-AF65-F5344CB8AC3E}">
        <p14:creationId xmlns:p14="http://schemas.microsoft.com/office/powerpoint/2010/main" val="195233628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42305C3-1923-4A15-9734-3F7ECA8F745C}" type="datetimeFigureOut">
              <a:rPr lang="en-US"/>
              <a:pPr>
                <a:defRPr/>
              </a:pPr>
              <a:t>11/15/2021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4FA0CDD-426C-4F6E-B4C1-C2EAA8393D09}" type="slidenum">
              <a:rPr lang="en-US" altLang="vi-VN"/>
              <a:pPr/>
              <a:t>‹#›</a:t>
            </a:fld>
            <a:endParaRPr lang="en-US" altLang="vi-VN"/>
          </a:p>
        </p:txBody>
      </p:sp>
    </p:spTree>
    <p:extLst>
      <p:ext uri="{BB962C8B-B14F-4D97-AF65-F5344CB8AC3E}">
        <p14:creationId xmlns:p14="http://schemas.microsoft.com/office/powerpoint/2010/main" val="251118125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BAEA26A-5BFC-46E0-93FC-98ABD73DFC61}" type="datetimeFigureOut">
              <a:rPr lang="en-US"/>
              <a:pPr>
                <a:defRPr/>
              </a:pPr>
              <a:t>11/15/2021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330BF3A-EFAA-46BF-BA0D-16E48EB5D030}" type="slidenum">
              <a:rPr lang="en-US" altLang="vi-VN"/>
              <a:pPr/>
              <a:t>‹#›</a:t>
            </a:fld>
            <a:endParaRPr lang="en-US" altLang="vi-VN"/>
          </a:p>
        </p:txBody>
      </p:sp>
    </p:spTree>
    <p:extLst>
      <p:ext uri="{BB962C8B-B14F-4D97-AF65-F5344CB8AC3E}">
        <p14:creationId xmlns:p14="http://schemas.microsoft.com/office/powerpoint/2010/main" val="118086467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E95336C-F8BD-4596-8FB7-1DFA0E4F57EE}" type="datetimeFigureOut">
              <a:rPr lang="en-US"/>
              <a:pPr>
                <a:defRPr/>
              </a:pPr>
              <a:t>11/15/2021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AB022A1-FCC1-4509-B840-4F07B388EA7A}" type="slidenum">
              <a:rPr lang="en-US" altLang="vi-VN"/>
              <a:pPr/>
              <a:t>‹#›</a:t>
            </a:fld>
            <a:endParaRPr lang="en-US" altLang="vi-VN"/>
          </a:p>
        </p:txBody>
      </p:sp>
    </p:spTree>
    <p:extLst>
      <p:ext uri="{BB962C8B-B14F-4D97-AF65-F5344CB8AC3E}">
        <p14:creationId xmlns:p14="http://schemas.microsoft.com/office/powerpoint/2010/main" val="360728274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3C2E2F4-96C8-45A2-87C6-BD77F046AAFB}" type="datetimeFigureOut">
              <a:rPr lang="en-US"/>
              <a:pPr>
                <a:defRPr/>
              </a:pPr>
              <a:t>11/15/2021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31D006B-D2B8-420E-AEB0-1AAB6A500526}" type="slidenum">
              <a:rPr lang="en-US" altLang="vi-VN"/>
              <a:pPr/>
              <a:t>‹#›</a:t>
            </a:fld>
            <a:endParaRPr lang="en-US" altLang="vi-VN"/>
          </a:p>
        </p:txBody>
      </p:sp>
    </p:spTree>
    <p:extLst>
      <p:ext uri="{BB962C8B-B14F-4D97-AF65-F5344CB8AC3E}">
        <p14:creationId xmlns:p14="http://schemas.microsoft.com/office/powerpoint/2010/main" val="423807289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pPr>
              <a:defRPr/>
            </a:pPr>
            <a:fld id="{FA7E1B04-6420-4DDA-9FD7-26358B672994}" type="datetimeFigureOut">
              <a:rPr lang="en-US" smtClean="0"/>
              <a:pPr>
                <a:defRPr/>
              </a:pPr>
              <a:t>11/15/2021</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22C4F40-24FE-44AC-B507-962E51D3D3F4}" type="slidenum">
              <a:rPr lang="en-US" altLang="vi-VN" smtClean="0"/>
              <a:pPr/>
              <a:t>‹#›</a:t>
            </a:fld>
            <a:endParaRPr lang="en-US" altLang="vi-VN"/>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64426"/>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5D972086-CC5B-45C4-8893-1700E17DF8F8}" type="datetimeFigureOut">
              <a:rPr lang="en-US" smtClean="0"/>
              <a:pPr>
                <a:defRPr/>
              </a:pPr>
              <a:t>11/15/2021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3F9142B-4654-4FFD-8807-1BB2146E9A76}" type="slidenum">
              <a:rPr lang="en-US" altLang="vi-VN" smtClean="0"/>
              <a:pPr/>
              <a:t>‹#›</a:t>
            </a:fld>
            <a:endParaRPr lang="en-US" altLang="vi-VN"/>
          </a:p>
        </p:txBody>
      </p:sp>
    </p:spTree>
    <p:extLst>
      <p:ext uri="{BB962C8B-B14F-4D97-AF65-F5344CB8AC3E}">
        <p14:creationId xmlns:p14="http://schemas.microsoft.com/office/powerpoint/2010/main" val="424207380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0A4B8D4B-E807-48EF-B573-A498EF7B84CC}" type="datetimeFigureOut">
              <a:rPr lang="en-US" smtClean="0"/>
              <a:pPr>
                <a:defRPr/>
              </a:pPr>
              <a:t>11/15/2021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4F942C2A-4AE6-44F0-9D56-92B92AF6AA85}" type="slidenum">
              <a:rPr lang="en-US" altLang="vi-VN" smtClean="0"/>
              <a:pPr/>
              <a:t>‹#›</a:t>
            </a:fld>
            <a:endParaRPr lang="en-US" altLang="vi-VN"/>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56349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964D867-D146-4F3E-B8F5-D26F2D3610C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18638509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229E8538-0380-425F-8DC7-93D1A1938146}" type="datetimeFigureOut">
              <a:rPr lang="en-US" smtClean="0"/>
              <a:pPr>
                <a:defRPr/>
              </a:pPr>
              <a:t>11/15/2021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A5C61A7D-50D9-4C1E-88CA-BB1080856019}" type="slidenum">
              <a:rPr lang="en-US" altLang="vi-VN" smtClean="0"/>
              <a:pPr/>
              <a:t>‹#›</a:t>
            </a:fld>
            <a:endParaRPr lang="en-US" altLang="vi-VN"/>
          </a:p>
        </p:txBody>
      </p:sp>
    </p:spTree>
    <p:extLst>
      <p:ext uri="{BB962C8B-B14F-4D97-AF65-F5344CB8AC3E}">
        <p14:creationId xmlns:p14="http://schemas.microsoft.com/office/powerpoint/2010/main" val="131781359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FC256447-80A2-4B2F-9FC1-B4C48A47C08A}" type="datetimeFigureOut">
              <a:rPr lang="en-US" smtClean="0"/>
              <a:pPr>
                <a:defRPr/>
              </a:pPr>
              <a:t>11/15/2021</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C946852F-8535-4A2D-8376-C0E5CE08B387}" type="slidenum">
              <a:rPr lang="en-US" altLang="vi-VN" smtClean="0"/>
              <a:pPr/>
              <a:t>‹#›</a:t>
            </a:fld>
            <a:endParaRPr lang="en-US" altLang="vi-VN"/>
          </a:p>
        </p:txBody>
      </p:sp>
    </p:spTree>
    <p:extLst>
      <p:ext uri="{BB962C8B-B14F-4D97-AF65-F5344CB8AC3E}">
        <p14:creationId xmlns:p14="http://schemas.microsoft.com/office/powerpoint/2010/main" val="13717912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E61B2495-C703-44E8-B4F4-07CE470FDB53}" type="datetimeFigureOut">
              <a:rPr lang="en-US" smtClean="0"/>
              <a:pPr>
                <a:defRPr/>
              </a:pPr>
              <a:t>11/15/2021</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9DF606AB-DD29-4AF9-ABDF-CD5E7B2A717B}" type="slidenum">
              <a:rPr lang="en-US" altLang="vi-VN" smtClean="0"/>
              <a:pPr/>
              <a:t>‹#›</a:t>
            </a:fld>
            <a:endParaRPr lang="en-US" altLang="vi-VN"/>
          </a:p>
        </p:txBody>
      </p:sp>
    </p:spTree>
    <p:extLst>
      <p:ext uri="{BB962C8B-B14F-4D97-AF65-F5344CB8AC3E}">
        <p14:creationId xmlns:p14="http://schemas.microsoft.com/office/powerpoint/2010/main" val="241915776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015BB98-A03E-49A0-8C49-C29D9F0FA4C4}" type="datetimeFigureOut">
              <a:rPr lang="en-US" smtClean="0"/>
              <a:pPr>
                <a:defRPr/>
              </a:pPr>
              <a:t>11/15/2021</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4982508F-B77C-4072-9CF3-10BC3D3629C1}" type="slidenum">
              <a:rPr lang="en-US" altLang="vi-VN" smtClean="0"/>
              <a:pPr/>
              <a:t>‹#›</a:t>
            </a:fld>
            <a:endParaRPr lang="en-US" altLang="vi-VN"/>
          </a:p>
        </p:txBody>
      </p:sp>
    </p:spTree>
    <p:extLst>
      <p:ext uri="{BB962C8B-B14F-4D97-AF65-F5344CB8AC3E}">
        <p14:creationId xmlns:p14="http://schemas.microsoft.com/office/powerpoint/2010/main" val="2787840177"/>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D42305C3-1923-4A15-9734-3F7ECA8F745C}" type="datetimeFigureOut">
              <a:rPr lang="en-US" smtClean="0"/>
              <a:pPr>
                <a:defRPr/>
              </a:pPr>
              <a:t>11/15/2021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D4FA0CDD-426C-4F6E-B4C1-C2EAA8393D09}" type="slidenum">
              <a:rPr lang="en-US" altLang="vi-VN" smtClean="0"/>
              <a:pPr/>
              <a:t>‹#›</a:t>
            </a:fld>
            <a:endParaRPr lang="en-US" altLang="vi-VN"/>
          </a:p>
        </p:txBody>
      </p:sp>
    </p:spTree>
    <p:extLst>
      <p:ext uri="{BB962C8B-B14F-4D97-AF65-F5344CB8AC3E}">
        <p14:creationId xmlns:p14="http://schemas.microsoft.com/office/powerpoint/2010/main" val="311177920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DBAEA26A-5BFC-46E0-93FC-98ABD73DFC61}" type="datetimeFigureOut">
              <a:rPr lang="en-US" smtClean="0"/>
              <a:pPr>
                <a:defRPr/>
              </a:pPr>
              <a:t>11/15/2021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5330BF3A-EFAA-46BF-BA0D-16E48EB5D030}" type="slidenum">
              <a:rPr lang="en-US" altLang="vi-VN" smtClean="0"/>
              <a:pPr/>
              <a:t>‹#›</a:t>
            </a:fld>
            <a:endParaRPr lang="en-US" altLang="vi-VN"/>
          </a:p>
        </p:txBody>
      </p:sp>
    </p:spTree>
    <p:extLst>
      <p:ext uri="{BB962C8B-B14F-4D97-AF65-F5344CB8AC3E}">
        <p14:creationId xmlns:p14="http://schemas.microsoft.com/office/powerpoint/2010/main" val="148566054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3E95336C-F8BD-4596-8FB7-1DFA0E4F57EE}" type="datetimeFigureOut">
              <a:rPr lang="en-US" smtClean="0"/>
              <a:pPr>
                <a:defRPr/>
              </a:pPr>
              <a:t>11/15/2021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9AB022A1-FCC1-4509-B840-4F07B388EA7A}" type="slidenum">
              <a:rPr lang="en-US" altLang="vi-VN" smtClean="0"/>
              <a:pPr/>
              <a:t>‹#›</a:t>
            </a:fld>
            <a:endParaRPr lang="en-US" altLang="vi-VN"/>
          </a:p>
        </p:txBody>
      </p:sp>
    </p:spTree>
    <p:extLst>
      <p:ext uri="{BB962C8B-B14F-4D97-AF65-F5344CB8AC3E}">
        <p14:creationId xmlns:p14="http://schemas.microsoft.com/office/powerpoint/2010/main" val="403056895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D3C2E2F4-96C8-45A2-87C6-BD77F046AAFB}" type="datetimeFigureOut">
              <a:rPr lang="en-US" smtClean="0"/>
              <a:pPr>
                <a:defRPr/>
              </a:pPr>
              <a:t>11/15/2021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A31D006B-D2B8-420E-AEB0-1AAB6A500526}" type="slidenum">
              <a:rPr lang="en-US" altLang="vi-VN" smtClean="0"/>
              <a:pPr/>
              <a:t>‹#›</a:t>
            </a:fld>
            <a:endParaRPr lang="en-US" altLang="vi-VN"/>
          </a:p>
        </p:txBody>
      </p:sp>
    </p:spTree>
    <p:extLst>
      <p:ext uri="{BB962C8B-B14F-4D97-AF65-F5344CB8AC3E}">
        <p14:creationId xmlns:p14="http://schemas.microsoft.com/office/powerpoint/2010/main" val="18226399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41A5BDF-99EF-4C9A-938A-F7F538D48C0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96437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E035A1-A8BB-4613-82B6-8A66823C761C}" type="datetimeFigureOut">
              <a:rPr lang="en-US" smtClean="0"/>
              <a:pPr/>
              <a:t>11/15/2021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718790-12E2-4607-A53A-3B2B61DC45B7}" type="slidenum">
              <a:rPr lang="en-US" smtClean="0"/>
              <a:pPr/>
              <a:t>‹#›</a:t>
            </a:fld>
            <a:endParaRPr lang="en-US"/>
          </a:p>
        </p:txBody>
      </p:sp>
    </p:spTree>
    <p:extLst>
      <p:ext uri="{BB962C8B-B14F-4D97-AF65-F5344CB8AC3E}">
        <p14:creationId xmlns:p14="http://schemas.microsoft.com/office/powerpoint/2010/main" val="8618087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3FD6C23-87A5-4592-99D4-731B6C20553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767643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349217-DAED-4B1B-86A8-1C264FE9789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813903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AD5C8E2-FB7B-45D7-BC88-44B7742E3EF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2678781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7C41A02-7FBA-4848-9173-3A6025F0369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252785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70D7AC-5CB6-452B-958E-1B4EE5284BA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862752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8E1C434-7196-47CB-A15A-5C9C3862985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9148663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541EDD0-E6E0-474D-BFEF-A77EAE7A317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1689649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4179D97-DD2F-436A-A9AF-4CD8A7BC869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277188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A79CB4C-E7D8-4BB0-8D20-652D841851C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594805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964D867-D146-4F3E-B8F5-D26F2D3610C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34793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E035A1-A8BB-4613-82B6-8A66823C761C}" type="datetimeFigureOut">
              <a:rPr lang="en-US" smtClean="0"/>
              <a:pPr/>
              <a:t>11/15/2021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718790-12E2-4607-A53A-3B2B61DC45B7}" type="slidenum">
              <a:rPr lang="en-US" smtClean="0"/>
              <a:pPr/>
              <a:t>‹#›</a:t>
            </a:fld>
            <a:endParaRPr lang="en-US"/>
          </a:p>
        </p:txBody>
      </p:sp>
    </p:spTree>
    <p:extLst>
      <p:ext uri="{BB962C8B-B14F-4D97-AF65-F5344CB8AC3E}">
        <p14:creationId xmlns:p14="http://schemas.microsoft.com/office/powerpoint/2010/main" val="1090498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41A5BDF-99EF-4C9A-938A-F7F538D48C0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267871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3FD6C23-87A5-4592-99D4-731B6C20553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1020173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349217-DAED-4B1B-86A8-1C264FE9789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706447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AD5C8E2-FB7B-45D7-BC88-44B7742E3EF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878982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7C41A02-7FBA-4848-9173-3A6025F0369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3469061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70D7AC-5CB6-452B-958E-1B4EE5284BA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047592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8E1C434-7196-47CB-A15A-5C9C3862985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997928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541EDD0-E6E0-474D-BFEF-A77EAE7A317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66231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4179D97-DD2F-436A-A9AF-4CD8A7BC869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02873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A79CB4C-E7D8-4BB0-8D20-652D841851C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33096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E035A1-A8BB-4613-82B6-8A66823C761C}" type="datetimeFigureOut">
              <a:rPr lang="en-US" smtClean="0"/>
              <a:pPr/>
              <a:t>11/15/2021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718790-12E2-4607-A53A-3B2B61DC45B7}" type="slidenum">
              <a:rPr lang="en-US" smtClean="0"/>
              <a:pPr/>
              <a:t>‹#›</a:t>
            </a:fld>
            <a:endParaRPr lang="en-US"/>
          </a:p>
        </p:txBody>
      </p:sp>
    </p:spTree>
    <p:extLst>
      <p:ext uri="{BB962C8B-B14F-4D97-AF65-F5344CB8AC3E}">
        <p14:creationId xmlns:p14="http://schemas.microsoft.com/office/powerpoint/2010/main" val="11085021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964D867-D146-4F3E-B8F5-D26F2D3610C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097007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41A5BDF-99EF-4C9A-938A-F7F538D48C0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230040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3FD6C23-87A5-4592-99D4-731B6C20553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1610977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349217-DAED-4B1B-86A8-1C264FE9789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2642091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AD5C8E2-FB7B-45D7-BC88-44B7742E3EF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845485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7C41A02-7FBA-4848-9173-3A6025F0369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9958492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70D7AC-5CB6-452B-958E-1B4EE5284BA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3846481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8E1C434-7196-47CB-A15A-5C9C3862985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399885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541EDD0-E6E0-474D-BFEF-A77EAE7A317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812022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4179D97-DD2F-436A-A9AF-4CD8A7BC869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41881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E035A1-A8BB-4613-82B6-8A66823C761C}" type="datetimeFigureOut">
              <a:rPr lang="en-US" smtClean="0"/>
              <a:pPr/>
              <a:t>11/15/2021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718790-12E2-4607-A53A-3B2B61DC45B7}" type="slidenum">
              <a:rPr lang="en-US" smtClean="0"/>
              <a:pPr/>
              <a:t>‹#›</a:t>
            </a:fld>
            <a:endParaRPr lang="en-US"/>
          </a:p>
        </p:txBody>
      </p:sp>
    </p:spTree>
    <p:extLst>
      <p:ext uri="{BB962C8B-B14F-4D97-AF65-F5344CB8AC3E}">
        <p14:creationId xmlns:p14="http://schemas.microsoft.com/office/powerpoint/2010/main" val="27033062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A79CB4C-E7D8-4BB0-8D20-652D841851C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4679498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964D867-D146-4F3E-B8F5-D26F2D3610C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2060959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41A5BDF-99EF-4C9A-938A-F7F538D48C0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1019050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3FD6C23-87A5-4592-99D4-731B6C20553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1214484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349217-DAED-4B1B-86A8-1C264FE9789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13960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AD5C8E2-FB7B-45D7-BC88-44B7742E3EF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99913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551DF5F-BC4D-47A3-8BF4-366ADBCE51E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359719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A2542EA-821D-48B9-A6B2-9E0FCFC0FBD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327356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D97DF00-D848-4635-A3C0-B37C0152EBF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824089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014F7FF-1231-4A1F-B417-9EECA34826A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00557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E035A1-A8BB-4613-82B6-8A66823C761C}" type="datetimeFigureOut">
              <a:rPr lang="en-US" smtClean="0"/>
              <a:pPr/>
              <a:t>11/15/2021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718790-12E2-4607-A53A-3B2B61DC45B7}" type="slidenum">
              <a:rPr lang="en-US" smtClean="0"/>
              <a:pPr/>
              <a:t>‹#›</a:t>
            </a:fld>
            <a:endParaRPr lang="en-US"/>
          </a:p>
        </p:txBody>
      </p:sp>
    </p:spTree>
    <p:extLst>
      <p:ext uri="{BB962C8B-B14F-4D97-AF65-F5344CB8AC3E}">
        <p14:creationId xmlns:p14="http://schemas.microsoft.com/office/powerpoint/2010/main" val="245281507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7FC0CBB-BEFD-492B-B78B-F894E5AE56B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0208547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C9D101F-6F56-4819-AFFF-0BF54965257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9208022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24F9206-3037-43E1-9167-DD1E5B258B7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1250716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386D921-92D7-408F-BA7E-DB6511D9EFA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9841079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78565EA-2713-496F-9CFD-870385892E2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6151055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5CBAED0-25E1-46D9-9688-7CD4A04E3DC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4088186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2DB664-24F4-48F6-A4A4-D1772A3C3E8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8685519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551DF5F-BC4D-47A3-8BF4-366ADBCE51E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99706226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A2542EA-821D-48B9-A6B2-9E0FCFC0FBD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862864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D97DF00-D848-4635-A3C0-B37C0152EBF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616918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E035A1-A8BB-4613-82B6-8A66823C761C}" type="datetimeFigureOut">
              <a:rPr lang="en-US" smtClean="0"/>
              <a:pPr/>
              <a:t>11/15/2021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718790-12E2-4607-A53A-3B2B61DC45B7}" type="slidenum">
              <a:rPr lang="en-US" smtClean="0"/>
              <a:pPr/>
              <a:t>‹#›</a:t>
            </a:fld>
            <a:endParaRPr lang="en-US"/>
          </a:p>
        </p:txBody>
      </p:sp>
    </p:spTree>
    <p:extLst>
      <p:ext uri="{BB962C8B-B14F-4D97-AF65-F5344CB8AC3E}">
        <p14:creationId xmlns:p14="http://schemas.microsoft.com/office/powerpoint/2010/main" val="392748920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014F7FF-1231-4A1F-B417-9EECA34826A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2364760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7FC0CBB-BEFD-492B-B78B-F894E5AE56B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9862881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C9D101F-6F56-4819-AFFF-0BF54965257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9408033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24F9206-3037-43E1-9167-DD1E5B258B7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3350521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386D921-92D7-408F-BA7E-DB6511D9EFA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20849240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78565EA-2713-496F-9CFD-870385892E2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8834763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5CBAED0-25E1-46D9-9688-7CD4A04E3DC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6879710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2DB664-24F4-48F6-A4A4-D1772A3C3E8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5187521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551DF5F-BC4D-47A3-8BF4-366ADBCE51E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93259644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A2542EA-821D-48B9-A6B2-9E0FCFC0FBD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98380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E035A1-A8BB-4613-82B6-8A66823C761C}" type="datetimeFigureOut">
              <a:rPr lang="en-US" smtClean="0"/>
              <a:pPr/>
              <a:t>11/15/2021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718790-12E2-4607-A53A-3B2B61DC45B7}" type="slidenum">
              <a:rPr lang="en-US" smtClean="0"/>
              <a:pPr/>
              <a:t>‹#›</a:t>
            </a:fld>
            <a:endParaRPr lang="en-US"/>
          </a:p>
        </p:txBody>
      </p:sp>
    </p:spTree>
    <p:extLst>
      <p:ext uri="{BB962C8B-B14F-4D97-AF65-F5344CB8AC3E}">
        <p14:creationId xmlns:p14="http://schemas.microsoft.com/office/powerpoint/2010/main" val="147796838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D97DF00-D848-4635-A3C0-B37C0152EBF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7246730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014F7FF-1231-4A1F-B417-9EECA34826A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2256404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7FC0CBB-BEFD-492B-B78B-F894E5AE56B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2528422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C9D101F-6F56-4819-AFFF-0BF54965257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1164119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24F9206-3037-43E1-9167-DD1E5B258B7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17379785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386D921-92D7-408F-BA7E-DB6511D9EFA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5554635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78565EA-2713-496F-9CFD-870385892E2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8450263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5CBAED0-25E1-46D9-9688-7CD4A04E3DC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877083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2DB664-24F4-48F6-A4A4-D1772A3C3E8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9049574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FA7E1B04-6420-4DDA-9FD7-26358B672994}" type="datetimeFigureOut">
              <a:rPr lang="en-US"/>
              <a:pPr>
                <a:defRPr/>
              </a:pPr>
              <a:t>11/15/2021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22C4F40-24FE-44AC-B507-962E51D3D3F4}" type="slidenum">
              <a:rPr lang="en-US" altLang="vi-VN"/>
              <a:pPr/>
              <a:t>‹#›</a:t>
            </a:fld>
            <a:endParaRPr lang="en-US" altLang="vi-VN"/>
          </a:p>
        </p:txBody>
      </p:sp>
    </p:spTree>
    <p:extLst>
      <p:ext uri="{BB962C8B-B14F-4D97-AF65-F5344CB8AC3E}">
        <p14:creationId xmlns:p14="http://schemas.microsoft.com/office/powerpoint/2010/main" val="1603438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E035A1-A8BB-4613-82B6-8A66823C761C}" type="datetimeFigureOut">
              <a:rPr lang="en-US" smtClean="0"/>
              <a:pPr/>
              <a:t>11/15/2021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718790-12E2-4607-A53A-3B2B61DC45B7}" type="slidenum">
              <a:rPr lang="en-US" smtClean="0"/>
              <a:pPr/>
              <a:t>‹#›</a:t>
            </a:fld>
            <a:endParaRPr lang="en-US"/>
          </a:p>
        </p:txBody>
      </p:sp>
    </p:spTree>
    <p:extLst>
      <p:ext uri="{BB962C8B-B14F-4D97-AF65-F5344CB8AC3E}">
        <p14:creationId xmlns:p14="http://schemas.microsoft.com/office/powerpoint/2010/main" val="350467344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D972086-CC5B-45C4-8893-1700E17DF8F8}" type="datetimeFigureOut">
              <a:rPr lang="en-US"/>
              <a:pPr>
                <a:defRPr/>
              </a:pPr>
              <a:t>11/15/2021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3F9142B-4654-4FFD-8807-1BB2146E9A76}" type="slidenum">
              <a:rPr lang="en-US" altLang="vi-VN"/>
              <a:pPr/>
              <a:t>‹#›</a:t>
            </a:fld>
            <a:endParaRPr lang="en-US" altLang="vi-VN"/>
          </a:p>
        </p:txBody>
      </p:sp>
    </p:spTree>
    <p:extLst>
      <p:ext uri="{BB962C8B-B14F-4D97-AF65-F5344CB8AC3E}">
        <p14:creationId xmlns:p14="http://schemas.microsoft.com/office/powerpoint/2010/main" val="212480270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A4B8D4B-E807-48EF-B573-A498EF7B84CC}" type="datetimeFigureOut">
              <a:rPr lang="en-US"/>
              <a:pPr>
                <a:defRPr/>
              </a:pPr>
              <a:t>11/15/2021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F942C2A-4AE6-44F0-9D56-92B92AF6AA85}" type="slidenum">
              <a:rPr lang="en-US" altLang="vi-VN"/>
              <a:pPr/>
              <a:t>‹#›</a:t>
            </a:fld>
            <a:endParaRPr lang="en-US" altLang="vi-VN"/>
          </a:p>
        </p:txBody>
      </p:sp>
    </p:spTree>
    <p:extLst>
      <p:ext uri="{BB962C8B-B14F-4D97-AF65-F5344CB8AC3E}">
        <p14:creationId xmlns:p14="http://schemas.microsoft.com/office/powerpoint/2010/main" val="245204583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229E8538-0380-425F-8DC7-93D1A1938146}" type="datetimeFigureOut">
              <a:rPr lang="en-US"/>
              <a:pPr>
                <a:defRPr/>
              </a:pPr>
              <a:t>11/15/2021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5C61A7D-50D9-4C1E-88CA-BB1080856019}" type="slidenum">
              <a:rPr lang="en-US" altLang="vi-VN"/>
              <a:pPr/>
              <a:t>‹#›</a:t>
            </a:fld>
            <a:endParaRPr lang="en-US" altLang="vi-VN"/>
          </a:p>
        </p:txBody>
      </p:sp>
    </p:spTree>
    <p:extLst>
      <p:ext uri="{BB962C8B-B14F-4D97-AF65-F5344CB8AC3E}">
        <p14:creationId xmlns:p14="http://schemas.microsoft.com/office/powerpoint/2010/main" val="417358073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C256447-80A2-4B2F-9FC1-B4C48A47C08A}" type="datetimeFigureOut">
              <a:rPr lang="en-US"/>
              <a:pPr>
                <a:defRPr/>
              </a:pPr>
              <a:t>11/15/2021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C946852F-8535-4A2D-8376-C0E5CE08B387}" type="slidenum">
              <a:rPr lang="en-US" altLang="vi-VN"/>
              <a:pPr/>
              <a:t>‹#›</a:t>
            </a:fld>
            <a:endParaRPr lang="en-US" altLang="vi-VN"/>
          </a:p>
        </p:txBody>
      </p:sp>
    </p:spTree>
    <p:extLst>
      <p:ext uri="{BB962C8B-B14F-4D97-AF65-F5344CB8AC3E}">
        <p14:creationId xmlns:p14="http://schemas.microsoft.com/office/powerpoint/2010/main" val="157218515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61B2495-C703-44E8-B4F4-07CE470FDB53}" type="datetimeFigureOut">
              <a:rPr lang="en-US"/>
              <a:pPr>
                <a:defRPr/>
              </a:pPr>
              <a:t>11/15/2021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9DF606AB-DD29-4AF9-ABDF-CD5E7B2A717B}" type="slidenum">
              <a:rPr lang="en-US" altLang="vi-VN"/>
              <a:pPr/>
              <a:t>‹#›</a:t>
            </a:fld>
            <a:endParaRPr lang="en-US" altLang="vi-VN"/>
          </a:p>
        </p:txBody>
      </p:sp>
    </p:spTree>
    <p:extLst>
      <p:ext uri="{BB962C8B-B14F-4D97-AF65-F5344CB8AC3E}">
        <p14:creationId xmlns:p14="http://schemas.microsoft.com/office/powerpoint/2010/main" val="20708388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015BB98-A03E-49A0-8C49-C29D9F0FA4C4}" type="datetimeFigureOut">
              <a:rPr lang="en-US"/>
              <a:pPr>
                <a:defRPr/>
              </a:pPr>
              <a:t>11/15/2021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4982508F-B77C-4072-9CF3-10BC3D3629C1}" type="slidenum">
              <a:rPr lang="en-US" altLang="vi-VN"/>
              <a:pPr/>
              <a:t>‹#›</a:t>
            </a:fld>
            <a:endParaRPr lang="en-US" altLang="vi-VN"/>
          </a:p>
        </p:txBody>
      </p:sp>
    </p:spTree>
    <p:extLst>
      <p:ext uri="{BB962C8B-B14F-4D97-AF65-F5344CB8AC3E}">
        <p14:creationId xmlns:p14="http://schemas.microsoft.com/office/powerpoint/2010/main" val="346682709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42305C3-1923-4A15-9734-3F7ECA8F745C}" type="datetimeFigureOut">
              <a:rPr lang="en-US"/>
              <a:pPr>
                <a:defRPr/>
              </a:pPr>
              <a:t>11/15/2021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4FA0CDD-426C-4F6E-B4C1-C2EAA8393D09}" type="slidenum">
              <a:rPr lang="en-US" altLang="vi-VN"/>
              <a:pPr/>
              <a:t>‹#›</a:t>
            </a:fld>
            <a:endParaRPr lang="en-US" altLang="vi-VN"/>
          </a:p>
        </p:txBody>
      </p:sp>
    </p:spTree>
    <p:extLst>
      <p:ext uri="{BB962C8B-B14F-4D97-AF65-F5344CB8AC3E}">
        <p14:creationId xmlns:p14="http://schemas.microsoft.com/office/powerpoint/2010/main" val="250946798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BAEA26A-5BFC-46E0-93FC-98ABD73DFC61}" type="datetimeFigureOut">
              <a:rPr lang="en-US"/>
              <a:pPr>
                <a:defRPr/>
              </a:pPr>
              <a:t>11/15/2021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330BF3A-EFAA-46BF-BA0D-16E48EB5D030}" type="slidenum">
              <a:rPr lang="en-US" altLang="vi-VN"/>
              <a:pPr/>
              <a:t>‹#›</a:t>
            </a:fld>
            <a:endParaRPr lang="en-US" altLang="vi-VN"/>
          </a:p>
        </p:txBody>
      </p:sp>
    </p:spTree>
    <p:extLst>
      <p:ext uri="{BB962C8B-B14F-4D97-AF65-F5344CB8AC3E}">
        <p14:creationId xmlns:p14="http://schemas.microsoft.com/office/powerpoint/2010/main" val="15668813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E95336C-F8BD-4596-8FB7-1DFA0E4F57EE}" type="datetimeFigureOut">
              <a:rPr lang="en-US"/>
              <a:pPr>
                <a:defRPr/>
              </a:pPr>
              <a:t>11/15/2021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AB022A1-FCC1-4509-B840-4F07B388EA7A}" type="slidenum">
              <a:rPr lang="en-US" altLang="vi-VN"/>
              <a:pPr/>
              <a:t>‹#›</a:t>
            </a:fld>
            <a:endParaRPr lang="en-US" altLang="vi-VN"/>
          </a:p>
        </p:txBody>
      </p:sp>
    </p:spTree>
    <p:extLst>
      <p:ext uri="{BB962C8B-B14F-4D97-AF65-F5344CB8AC3E}">
        <p14:creationId xmlns:p14="http://schemas.microsoft.com/office/powerpoint/2010/main" val="290812469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3C2E2F4-96C8-45A2-87C6-BD77F046AAFB}" type="datetimeFigureOut">
              <a:rPr lang="en-US"/>
              <a:pPr>
                <a:defRPr/>
              </a:pPr>
              <a:t>11/15/2021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31D006B-D2B8-420E-AEB0-1AAB6A500526}" type="slidenum">
              <a:rPr lang="en-US" altLang="vi-VN"/>
              <a:pPr/>
              <a:t>‹#›</a:t>
            </a:fld>
            <a:endParaRPr lang="en-US" altLang="vi-VN"/>
          </a:p>
        </p:txBody>
      </p:sp>
    </p:spTree>
    <p:extLst>
      <p:ext uri="{BB962C8B-B14F-4D97-AF65-F5344CB8AC3E}">
        <p14:creationId xmlns:p14="http://schemas.microsoft.com/office/powerpoint/2010/main" val="4111900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E035A1-A8BB-4613-82B6-8A66823C761C}" type="datetimeFigureOut">
              <a:rPr lang="en-US" smtClean="0"/>
              <a:pPr/>
              <a:t>11/15/2021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718790-12E2-4607-A53A-3B2B61DC45B7}" type="slidenum">
              <a:rPr lang="en-US" smtClean="0"/>
              <a:pPr/>
              <a:t>‹#›</a:t>
            </a:fld>
            <a:endParaRPr lang="en-US"/>
          </a:p>
        </p:txBody>
      </p:sp>
    </p:spTree>
    <p:extLst>
      <p:ext uri="{BB962C8B-B14F-4D97-AF65-F5344CB8AC3E}">
        <p14:creationId xmlns:p14="http://schemas.microsoft.com/office/powerpoint/2010/main" val="35127706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cs typeface="Arial" charset="0"/>
              </a:defRPr>
            </a:lvl1pPr>
          </a:lstStyle>
          <a:p>
            <a:pPr fontAlgn="base">
              <a:spcBef>
                <a:spcPct val="0"/>
              </a:spcBef>
              <a:spcAft>
                <a:spcPct val="0"/>
              </a:spcAft>
              <a:defRPr/>
            </a:pPr>
            <a:fld id="{617875D1-2B57-45C2-BFD1-75476EB3CA19}" type="datetimeFigureOut">
              <a:rPr lang="en-US"/>
              <a:pPr fontAlgn="base">
                <a:spcBef>
                  <a:spcPct val="0"/>
                </a:spcBef>
                <a:spcAft>
                  <a:spcPct val="0"/>
                </a:spcAft>
                <a:defRPr/>
              </a:pPr>
              <a:t>11/15/2021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cs typeface="Arial" charset="0"/>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fontAlgn="base">
              <a:spcBef>
                <a:spcPct val="0"/>
              </a:spcBef>
              <a:spcAft>
                <a:spcPct val="0"/>
              </a:spcAft>
            </a:pPr>
            <a:fld id="{0FFDF683-92FF-475F-9FB5-18FED2E59E45}" type="slidenum">
              <a:rPr lang="en-US" altLang="vi-VN" smtClean="0">
                <a:cs typeface="Arial" panose="020B0604020202020204" pitchFamily="34" charset="0"/>
              </a:rPr>
              <a:pPr fontAlgn="base">
                <a:spcBef>
                  <a:spcPct val="0"/>
                </a:spcBef>
                <a:spcAft>
                  <a:spcPct val="0"/>
                </a:spcAft>
              </a:pPr>
              <a:t>‹#›</a:t>
            </a:fld>
            <a:endParaRPr lang="en-US" altLang="vi-VN">
              <a:cs typeface="Arial" panose="020B0604020202020204" pitchFamily="34" charset="0"/>
            </a:endParaRPr>
          </a:p>
        </p:txBody>
      </p:sp>
    </p:spTree>
    <p:extLst>
      <p:ext uri="{BB962C8B-B14F-4D97-AF65-F5344CB8AC3E}">
        <p14:creationId xmlns:p14="http://schemas.microsoft.com/office/powerpoint/2010/main" val="162522428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cs typeface="Arial" charset="0"/>
              </a:defRPr>
            </a:lvl1pPr>
          </a:lstStyle>
          <a:p>
            <a:pPr fontAlgn="base">
              <a:spcBef>
                <a:spcPct val="0"/>
              </a:spcBef>
              <a:spcAft>
                <a:spcPct val="0"/>
              </a:spcAft>
              <a:defRPr/>
            </a:pPr>
            <a:fld id="{617875D1-2B57-45C2-BFD1-75476EB3CA19}" type="datetimeFigureOut">
              <a:rPr lang="en-US"/>
              <a:pPr fontAlgn="base">
                <a:spcBef>
                  <a:spcPct val="0"/>
                </a:spcBef>
                <a:spcAft>
                  <a:spcPct val="0"/>
                </a:spcAft>
                <a:defRPr/>
              </a:pPr>
              <a:t>11/15/2021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cs typeface="Arial" charset="0"/>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fontAlgn="base">
              <a:spcBef>
                <a:spcPct val="0"/>
              </a:spcBef>
              <a:spcAft>
                <a:spcPct val="0"/>
              </a:spcAft>
            </a:pPr>
            <a:fld id="{0FFDF683-92FF-475F-9FB5-18FED2E59E45}" type="slidenum">
              <a:rPr lang="en-US" altLang="vi-VN" smtClean="0">
                <a:cs typeface="Arial" panose="020B0604020202020204" pitchFamily="34" charset="0"/>
              </a:rPr>
              <a:pPr fontAlgn="base">
                <a:spcBef>
                  <a:spcPct val="0"/>
                </a:spcBef>
                <a:spcAft>
                  <a:spcPct val="0"/>
                </a:spcAft>
              </a:pPr>
              <a:t>‹#›</a:t>
            </a:fld>
            <a:endParaRPr lang="en-US" altLang="vi-VN">
              <a:cs typeface="Arial" panose="020B0604020202020204" pitchFamily="34" charset="0"/>
            </a:endParaRPr>
          </a:p>
        </p:txBody>
      </p:sp>
    </p:spTree>
    <p:extLst>
      <p:ext uri="{BB962C8B-B14F-4D97-AF65-F5344CB8AC3E}">
        <p14:creationId xmlns:p14="http://schemas.microsoft.com/office/powerpoint/2010/main" val="3629641645"/>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cs typeface="Arial" charset="0"/>
              </a:defRPr>
            </a:lvl1pPr>
          </a:lstStyle>
          <a:p>
            <a:pPr fontAlgn="base">
              <a:spcBef>
                <a:spcPct val="0"/>
              </a:spcBef>
              <a:spcAft>
                <a:spcPct val="0"/>
              </a:spcAft>
              <a:defRPr/>
            </a:pPr>
            <a:fld id="{617875D1-2B57-45C2-BFD1-75476EB3CA19}" type="datetimeFigureOut">
              <a:rPr lang="en-US"/>
              <a:pPr fontAlgn="base">
                <a:spcBef>
                  <a:spcPct val="0"/>
                </a:spcBef>
                <a:spcAft>
                  <a:spcPct val="0"/>
                </a:spcAft>
                <a:defRPr/>
              </a:pPr>
              <a:t>11/15/2021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cs typeface="Arial" charset="0"/>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fontAlgn="base">
              <a:spcBef>
                <a:spcPct val="0"/>
              </a:spcBef>
              <a:spcAft>
                <a:spcPct val="0"/>
              </a:spcAft>
            </a:pPr>
            <a:fld id="{0FFDF683-92FF-475F-9FB5-18FED2E59E45}" type="slidenum">
              <a:rPr lang="en-US" altLang="vi-VN" smtClean="0">
                <a:cs typeface="Arial" panose="020B0604020202020204" pitchFamily="34" charset="0"/>
              </a:rPr>
              <a:pPr fontAlgn="base">
                <a:spcBef>
                  <a:spcPct val="0"/>
                </a:spcBef>
                <a:spcAft>
                  <a:spcPct val="0"/>
                </a:spcAft>
              </a:pPr>
              <a:t>‹#›</a:t>
            </a:fld>
            <a:endParaRPr lang="en-US" altLang="vi-VN">
              <a:cs typeface="Arial" panose="020B0604020202020204" pitchFamily="34" charset="0"/>
            </a:endParaRPr>
          </a:p>
        </p:txBody>
      </p:sp>
    </p:spTree>
    <p:extLst>
      <p:ext uri="{BB962C8B-B14F-4D97-AF65-F5344CB8AC3E}">
        <p14:creationId xmlns:p14="http://schemas.microsoft.com/office/powerpoint/2010/main" val="134102578"/>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cs typeface="Arial" charset="0"/>
              </a:defRPr>
            </a:lvl1pPr>
          </a:lstStyle>
          <a:p>
            <a:pPr fontAlgn="base">
              <a:spcBef>
                <a:spcPct val="0"/>
              </a:spcBef>
              <a:spcAft>
                <a:spcPct val="0"/>
              </a:spcAft>
              <a:defRPr/>
            </a:pPr>
            <a:fld id="{617875D1-2B57-45C2-BFD1-75476EB3CA19}" type="datetimeFigureOut">
              <a:rPr lang="en-US"/>
              <a:pPr fontAlgn="base">
                <a:spcBef>
                  <a:spcPct val="0"/>
                </a:spcBef>
                <a:spcAft>
                  <a:spcPct val="0"/>
                </a:spcAft>
                <a:defRPr/>
              </a:pPr>
              <a:t>11/15/2021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cs typeface="Arial" charset="0"/>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fontAlgn="base">
              <a:spcBef>
                <a:spcPct val="0"/>
              </a:spcBef>
              <a:spcAft>
                <a:spcPct val="0"/>
              </a:spcAft>
            </a:pPr>
            <a:fld id="{0FFDF683-92FF-475F-9FB5-18FED2E59E45}" type="slidenum">
              <a:rPr lang="en-US" altLang="vi-VN" smtClean="0">
                <a:cs typeface="Arial" panose="020B0604020202020204" pitchFamily="34" charset="0"/>
              </a:rPr>
              <a:pPr fontAlgn="base">
                <a:spcBef>
                  <a:spcPct val="0"/>
                </a:spcBef>
                <a:spcAft>
                  <a:spcPct val="0"/>
                </a:spcAft>
              </a:pPr>
              <a:t>‹#›</a:t>
            </a:fld>
            <a:endParaRPr lang="en-US" altLang="vi-VN">
              <a:cs typeface="Arial" panose="020B0604020202020204" pitchFamily="34" charset="0"/>
            </a:endParaRPr>
          </a:p>
        </p:txBody>
      </p:sp>
    </p:spTree>
    <p:extLst>
      <p:ext uri="{BB962C8B-B14F-4D97-AF65-F5344CB8AC3E}">
        <p14:creationId xmlns:p14="http://schemas.microsoft.com/office/powerpoint/2010/main" val="1509880998"/>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7F886259-8ED4-46B2-8E36-77DFC5E0999C}"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053459342"/>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7F886259-8ED4-46B2-8E36-77DFC5E0999C}"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204094571"/>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cs typeface="Arial" charset="0"/>
              </a:defRPr>
            </a:lvl1pPr>
          </a:lstStyle>
          <a:p>
            <a:pPr fontAlgn="base">
              <a:spcBef>
                <a:spcPct val="0"/>
              </a:spcBef>
              <a:spcAft>
                <a:spcPct val="0"/>
              </a:spcAft>
              <a:defRPr/>
            </a:pPr>
            <a:fld id="{617875D1-2B57-45C2-BFD1-75476EB3CA19}" type="datetimeFigureOut">
              <a:rPr lang="en-US"/>
              <a:pPr fontAlgn="base">
                <a:spcBef>
                  <a:spcPct val="0"/>
                </a:spcBef>
                <a:spcAft>
                  <a:spcPct val="0"/>
                </a:spcAft>
                <a:defRPr/>
              </a:pPr>
              <a:t>11/15/2021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cs typeface="Arial" charset="0"/>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fontAlgn="base">
              <a:spcBef>
                <a:spcPct val="0"/>
              </a:spcBef>
              <a:spcAft>
                <a:spcPct val="0"/>
              </a:spcAft>
            </a:pPr>
            <a:fld id="{0FFDF683-92FF-475F-9FB5-18FED2E59E45}" type="slidenum">
              <a:rPr lang="en-US" altLang="vi-VN" smtClean="0">
                <a:cs typeface="Arial" panose="020B0604020202020204" pitchFamily="34" charset="0"/>
              </a:rPr>
              <a:pPr fontAlgn="base">
                <a:spcBef>
                  <a:spcPct val="0"/>
                </a:spcBef>
                <a:spcAft>
                  <a:spcPct val="0"/>
                </a:spcAft>
              </a:pPr>
              <a:t>‹#›</a:t>
            </a:fld>
            <a:endParaRPr lang="en-US" altLang="vi-VN">
              <a:cs typeface="Arial" panose="020B0604020202020204" pitchFamily="34" charset="0"/>
            </a:endParaRPr>
          </a:p>
        </p:txBody>
      </p:sp>
    </p:spTree>
    <p:extLst>
      <p:ext uri="{BB962C8B-B14F-4D97-AF65-F5344CB8AC3E}">
        <p14:creationId xmlns:p14="http://schemas.microsoft.com/office/powerpoint/2010/main" val="1677827481"/>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E8E035A1-A8BB-4613-82B6-8A66823C761C}" type="datetimeFigureOut">
              <a:rPr lang="en-US" smtClean="0"/>
              <a:pPr/>
              <a:t>11/15/2021</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B8718790-12E2-4607-A53A-3B2B61DC45B7}" type="slidenum">
              <a:rPr lang="en-US" smtClean="0"/>
              <a:pPr/>
              <a:t>‹#›</a:t>
            </a:fld>
            <a:endParaRPr lang="en-US"/>
          </a:p>
        </p:txBody>
      </p:sp>
    </p:spTree>
    <p:extLst>
      <p:ext uri="{BB962C8B-B14F-4D97-AF65-F5344CB8AC3E}">
        <p14:creationId xmlns:p14="http://schemas.microsoft.com/office/powerpoint/2010/main" val="2854644957"/>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B79DC993-D95A-41D7-BC0C-1AEE6EE538F7}"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5924656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B79DC993-D95A-41D7-BC0C-1AEE6EE538F7}"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0966408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B79DC993-D95A-41D7-BC0C-1AEE6EE538F7}"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88107649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B79DC993-D95A-41D7-BC0C-1AEE6EE538F7}"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18093666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7F886259-8ED4-46B2-8E36-77DFC5E0999C}"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56514892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7F886259-8ED4-46B2-8E36-77DFC5E0999C}"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34996162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7F886259-8ED4-46B2-8E36-77DFC5E0999C}"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62413875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cs typeface="Arial" charset="0"/>
              </a:defRPr>
            </a:lvl1pPr>
          </a:lstStyle>
          <a:p>
            <a:pPr fontAlgn="base">
              <a:spcBef>
                <a:spcPct val="0"/>
              </a:spcBef>
              <a:spcAft>
                <a:spcPct val="0"/>
              </a:spcAft>
              <a:defRPr/>
            </a:pPr>
            <a:fld id="{617875D1-2B57-45C2-BFD1-75476EB3CA19}" type="datetimeFigureOut">
              <a:rPr lang="en-US"/>
              <a:pPr fontAlgn="base">
                <a:spcBef>
                  <a:spcPct val="0"/>
                </a:spcBef>
                <a:spcAft>
                  <a:spcPct val="0"/>
                </a:spcAft>
                <a:defRPr/>
              </a:pPr>
              <a:t>11/15/2021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cs typeface="Arial" charset="0"/>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fontAlgn="base">
              <a:spcBef>
                <a:spcPct val="0"/>
              </a:spcBef>
              <a:spcAft>
                <a:spcPct val="0"/>
              </a:spcAft>
            </a:pPr>
            <a:fld id="{0FFDF683-92FF-475F-9FB5-18FED2E59E45}" type="slidenum">
              <a:rPr lang="en-US" altLang="vi-VN" smtClean="0">
                <a:cs typeface="Arial" panose="020B0604020202020204" pitchFamily="34" charset="0"/>
              </a:rPr>
              <a:pPr fontAlgn="base">
                <a:spcBef>
                  <a:spcPct val="0"/>
                </a:spcBef>
                <a:spcAft>
                  <a:spcPct val="0"/>
                </a:spcAft>
              </a:pPr>
              <a:t>‹#›</a:t>
            </a:fld>
            <a:endParaRPr lang="en-US" altLang="vi-VN">
              <a:cs typeface="Arial" panose="020B0604020202020204" pitchFamily="34" charset="0"/>
            </a:endParaRPr>
          </a:p>
        </p:txBody>
      </p:sp>
    </p:spTree>
    <p:extLst>
      <p:ext uri="{BB962C8B-B14F-4D97-AF65-F5344CB8AC3E}">
        <p14:creationId xmlns:p14="http://schemas.microsoft.com/office/powerpoint/2010/main" val="291771556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72.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6.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8.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7.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5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278C6A8-28A3-4277-8830-D41997CE2A33}"/>
              </a:ext>
            </a:extLst>
          </p:cNvPr>
          <p:cNvSpPr txBox="1"/>
          <p:nvPr/>
        </p:nvSpPr>
        <p:spPr>
          <a:xfrm>
            <a:off x="1730327" y="253218"/>
            <a:ext cx="7976380" cy="1754326"/>
          </a:xfrm>
          <a:prstGeom prst="rect">
            <a:avLst/>
          </a:prstGeom>
          <a:noFill/>
        </p:spPr>
        <p:txBody>
          <a:bodyPr wrap="square" rtlCol="0">
            <a:spAutoFit/>
          </a:bodyPr>
          <a:lstStyle/>
          <a:p>
            <a:pPr algn="ctr"/>
            <a:r>
              <a:rPr lang="vi-VN" sz="3600" dirty="0">
                <a:latin typeface="+mj-lt"/>
              </a:rPr>
              <a:t>Thứ tư ngày 10 tháng 11 năm 2021</a:t>
            </a:r>
          </a:p>
          <a:p>
            <a:pPr algn="ctr"/>
            <a:r>
              <a:rPr lang="vi-VN" sz="3600" dirty="0">
                <a:latin typeface="+mj-lt"/>
              </a:rPr>
              <a:t>Tiếng Việt</a:t>
            </a:r>
          </a:p>
          <a:p>
            <a:pPr algn="ctr"/>
            <a:r>
              <a:rPr lang="vi-VN" sz="3600" dirty="0">
                <a:latin typeface="+mj-lt"/>
              </a:rPr>
              <a:t>Ôn tập giữa kì 1 (tiết 3)</a:t>
            </a:r>
          </a:p>
        </p:txBody>
      </p:sp>
      <p:sp>
        <p:nvSpPr>
          <p:cNvPr id="5" name="TextBox 4">
            <a:extLst>
              <a:ext uri="{FF2B5EF4-FFF2-40B4-BE49-F238E27FC236}">
                <a16:creationId xmlns:a16="http://schemas.microsoft.com/office/drawing/2014/main" id="{D21E7E07-6A21-4897-B81C-E2D9434C5D53}"/>
              </a:ext>
            </a:extLst>
          </p:cNvPr>
          <p:cNvSpPr txBox="1"/>
          <p:nvPr/>
        </p:nvSpPr>
        <p:spPr>
          <a:xfrm>
            <a:off x="1882727" y="2178147"/>
            <a:ext cx="7976380" cy="1754326"/>
          </a:xfrm>
          <a:prstGeom prst="rect">
            <a:avLst/>
          </a:prstGeom>
          <a:noFill/>
        </p:spPr>
        <p:txBody>
          <a:bodyPr wrap="square" rtlCol="0">
            <a:spAutoFit/>
          </a:bodyPr>
          <a:lstStyle/>
          <a:p>
            <a:pPr algn="ctr"/>
            <a:r>
              <a:rPr lang="vi-VN" sz="3600" dirty="0">
                <a:latin typeface="+mj-lt"/>
              </a:rPr>
              <a:t>Thứ sáu ngày 12 tháng 11 năm 2021</a:t>
            </a:r>
          </a:p>
          <a:p>
            <a:pPr algn="ctr"/>
            <a:r>
              <a:rPr lang="vi-VN" sz="3600" dirty="0">
                <a:latin typeface="+mj-lt"/>
              </a:rPr>
              <a:t>Tiếng Việt</a:t>
            </a:r>
          </a:p>
          <a:p>
            <a:pPr algn="ctr"/>
            <a:r>
              <a:rPr lang="vi-VN" sz="3600" dirty="0">
                <a:latin typeface="+mj-lt"/>
              </a:rPr>
              <a:t>Ôn tập giữa kì 1 (tiết 4)</a:t>
            </a:r>
          </a:p>
        </p:txBody>
      </p:sp>
      <p:cxnSp>
        <p:nvCxnSpPr>
          <p:cNvPr id="7" name="Straight Connector 6">
            <a:extLst>
              <a:ext uri="{FF2B5EF4-FFF2-40B4-BE49-F238E27FC236}">
                <a16:creationId xmlns:a16="http://schemas.microsoft.com/office/drawing/2014/main" id="{202CBE67-6E32-42E2-84D6-3EAB2CE2484F}"/>
              </a:ext>
            </a:extLst>
          </p:cNvPr>
          <p:cNvCxnSpPr/>
          <p:nvPr/>
        </p:nvCxnSpPr>
        <p:spPr>
          <a:xfrm>
            <a:off x="1603717" y="2007544"/>
            <a:ext cx="8314006" cy="0"/>
          </a:xfrm>
          <a:prstGeom prst="line">
            <a:avLst/>
          </a:prstGeom>
        </p:spPr>
        <p:style>
          <a:lnRef idx="3">
            <a:schemeClr val="dk1"/>
          </a:lnRef>
          <a:fillRef idx="0">
            <a:schemeClr val="dk1"/>
          </a:fillRef>
          <a:effectRef idx="2">
            <a:schemeClr val="dk1"/>
          </a:effectRef>
          <a:fontRef idx="minor">
            <a:schemeClr val="tx1"/>
          </a:fontRef>
        </p:style>
      </p:cxnSp>
      <p:cxnSp>
        <p:nvCxnSpPr>
          <p:cNvPr id="8" name="Straight Connector 7">
            <a:extLst>
              <a:ext uri="{FF2B5EF4-FFF2-40B4-BE49-F238E27FC236}">
                <a16:creationId xmlns:a16="http://schemas.microsoft.com/office/drawing/2014/main" id="{D3B99DA9-0D5B-4EA9-B570-0ED09C29E052}"/>
              </a:ext>
            </a:extLst>
          </p:cNvPr>
          <p:cNvCxnSpPr/>
          <p:nvPr/>
        </p:nvCxnSpPr>
        <p:spPr>
          <a:xfrm>
            <a:off x="1730327" y="4059082"/>
            <a:ext cx="8314006" cy="0"/>
          </a:xfrm>
          <a:prstGeom prst="line">
            <a:avLst/>
          </a:prstGeom>
        </p:spPr>
        <p:style>
          <a:lnRef idx="3">
            <a:schemeClr val="dk1"/>
          </a:lnRef>
          <a:fillRef idx="0">
            <a:schemeClr val="dk1"/>
          </a:fillRef>
          <a:effectRef idx="2">
            <a:schemeClr val="dk1"/>
          </a:effectRef>
          <a:fontRef idx="minor">
            <a:schemeClr val="tx1"/>
          </a:fontRef>
        </p:style>
      </p:cxnSp>
      <p:sp>
        <p:nvSpPr>
          <p:cNvPr id="9" name="TextBox 8">
            <a:extLst>
              <a:ext uri="{FF2B5EF4-FFF2-40B4-BE49-F238E27FC236}">
                <a16:creationId xmlns:a16="http://schemas.microsoft.com/office/drawing/2014/main" id="{A2637225-CB2E-4FE1-A1AF-ED6C0B3851A0}"/>
              </a:ext>
            </a:extLst>
          </p:cNvPr>
          <p:cNvSpPr txBox="1"/>
          <p:nvPr/>
        </p:nvSpPr>
        <p:spPr>
          <a:xfrm>
            <a:off x="2067953" y="4251338"/>
            <a:ext cx="7976380" cy="1754326"/>
          </a:xfrm>
          <a:prstGeom prst="rect">
            <a:avLst/>
          </a:prstGeom>
          <a:noFill/>
        </p:spPr>
        <p:txBody>
          <a:bodyPr wrap="square" rtlCol="0">
            <a:spAutoFit/>
          </a:bodyPr>
          <a:lstStyle/>
          <a:p>
            <a:pPr algn="ctr"/>
            <a:r>
              <a:rPr lang="vi-VN" sz="3600" dirty="0">
                <a:latin typeface="+mj-lt"/>
              </a:rPr>
              <a:t>Thứ bảy ngày 13 tháng 11 năm 2021</a:t>
            </a:r>
          </a:p>
          <a:p>
            <a:pPr algn="ctr"/>
            <a:r>
              <a:rPr lang="vi-VN" sz="3600" dirty="0">
                <a:latin typeface="+mj-lt"/>
              </a:rPr>
              <a:t>Tiếng Việt</a:t>
            </a:r>
          </a:p>
          <a:p>
            <a:pPr algn="ctr"/>
            <a:r>
              <a:rPr lang="vi-VN" sz="3600" dirty="0">
                <a:latin typeface="+mj-lt"/>
              </a:rPr>
              <a:t>Ôn tập giữa kì 1 (tiết 5, 6)</a:t>
            </a:r>
          </a:p>
        </p:txBody>
      </p:sp>
    </p:spTree>
    <p:extLst>
      <p:ext uri="{BB962C8B-B14F-4D97-AF65-F5344CB8AC3E}">
        <p14:creationId xmlns:p14="http://schemas.microsoft.com/office/powerpoint/2010/main" val="1542793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5602" name="WordArt 6"/>
          <p:cNvSpPr>
            <a:spLocks noChangeArrowheads="1" noChangeShapeType="1" noTextEdit="1"/>
          </p:cNvSpPr>
          <p:nvPr/>
        </p:nvSpPr>
        <p:spPr bwMode="auto">
          <a:xfrm>
            <a:off x="2939955" y="-131929"/>
            <a:ext cx="6096000" cy="1963738"/>
          </a:xfrm>
          <a:prstGeom prst="rect">
            <a:avLst/>
          </a:prstGeom>
        </p:spPr>
        <p:txBody>
          <a:bodyPr wrap="none" fromWordArt="1">
            <a:prstTxWarp prst="textCurveDown">
              <a:avLst>
                <a:gd name="adj" fmla="val 43477"/>
              </a:avLst>
            </a:prstTxWarp>
            <a:scene3d>
              <a:camera prst="legacyPerspectiveFront">
                <a:rot lat="20519987" lon="1080000" rev="0"/>
              </a:camera>
              <a:lightRig rig="legacyHarsh2" dir="b"/>
            </a:scene3d>
            <a:sp3d extrusionH="430200" prstMaterial="legacyMatte">
              <a:extrusionClr>
                <a:srgbClr val="FF6600"/>
              </a:extrusionClr>
              <a:contourClr>
                <a:srgbClr val="FFE701"/>
              </a:contourClr>
            </a:sp3d>
          </a:bodyPr>
          <a:lstStyle/>
          <a:p>
            <a:pPr algn="ctr" eaLnBrk="0" fontAlgn="base" hangingPunct="0">
              <a:spcBef>
                <a:spcPct val="0"/>
              </a:spcBef>
              <a:spcAft>
                <a:spcPct val="0"/>
              </a:spcAft>
            </a:pPr>
            <a:r>
              <a:rPr lang="vi-VN" sz="3600" b="1" kern="10" dirty="0">
                <a:ln w="9525">
                  <a:round/>
                  <a:headEnd/>
                  <a:tailEnd/>
                </a:ln>
                <a:gradFill rotWithShape="1">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LUYỆN ĐỌC</a:t>
            </a:r>
          </a:p>
        </p:txBody>
      </p:sp>
    </p:spTree>
    <p:extLst>
      <p:ext uri="{BB962C8B-B14F-4D97-AF65-F5344CB8AC3E}">
        <p14:creationId xmlns:p14="http://schemas.microsoft.com/office/powerpoint/2010/main" val="2342448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1261915"/>
            <a:ext cx="11887200" cy="5863144"/>
          </a:xfrm>
          <a:prstGeom prst="rect">
            <a:avLst/>
          </a:prstGeom>
        </p:spPr>
        <p:txBody>
          <a:bodyPr wrap="square">
            <a:spAutoFit/>
          </a:bodyPr>
          <a:lstStyle/>
          <a:p>
            <a:r>
              <a:rPr lang="en-US" sz="2200" dirty="0">
                <a:solidFill>
                  <a:srgbClr val="333333"/>
                </a:solidFill>
                <a:latin typeface="Verdana" panose="020B0604030504040204" pitchFamily="34" charset="0"/>
              </a:rPr>
              <a:t>	</a:t>
            </a:r>
            <a:r>
              <a:rPr lang="vi-VN" sz="2500" b="1" dirty="0">
                <a:solidFill>
                  <a:srgbClr val="002060"/>
                </a:solidFill>
                <a:latin typeface="Cambria Math" panose="02040503050406030204" pitchFamily="18" charset="0"/>
                <a:ea typeface="Cambria Math" panose="02040503050406030204" pitchFamily="18" charset="0"/>
              </a:rPr>
              <a:t>Vào đời vua Trần Thái Tông, có một gia đình nghèo sinh được cậu con trai đặt tên là Nguyễn Hiền. Chú bé rất ham thả diều. Lúc còn bé, chú đã biết làm lấy diều để chơi.</a:t>
            </a:r>
            <a:endParaRPr lang="en-US" sz="2500" b="1" dirty="0">
              <a:solidFill>
                <a:srgbClr val="002060"/>
              </a:solidFill>
              <a:latin typeface="Cambria Math" panose="02040503050406030204" pitchFamily="18" charset="0"/>
              <a:ea typeface="Cambria Math" panose="02040503050406030204" pitchFamily="18" charset="0"/>
            </a:endParaRPr>
          </a:p>
          <a:p>
            <a:r>
              <a:rPr lang="en-US" sz="2500" b="1" dirty="0">
                <a:solidFill>
                  <a:srgbClr val="002060"/>
                </a:solidFill>
                <a:latin typeface="Cambria Math" panose="02040503050406030204" pitchFamily="18" charset="0"/>
                <a:ea typeface="Cambria Math" panose="02040503050406030204" pitchFamily="18" charset="0"/>
              </a:rPr>
              <a:t>	</a:t>
            </a:r>
            <a:r>
              <a:rPr lang="vi-VN" sz="2500" b="1" dirty="0">
                <a:solidFill>
                  <a:srgbClr val="002060"/>
                </a:solidFill>
                <a:latin typeface="Cambria Math" panose="02040503050406030204" pitchFamily="18" charset="0"/>
                <a:ea typeface="Cambria Math" panose="02040503050406030204" pitchFamily="18" charset="0"/>
              </a:rPr>
              <a:t>Lên sáu tuổi, chú học ông thầy trong làng. Thầy phải kinh ngạc vì chú học đến đâu hiểu ngay đến đó và có trí nhớ lạ thường. Có hôm, chú thuộc hai mươi trang sách mà vẫn có thì giờ chơi diều.</a:t>
            </a:r>
            <a:br>
              <a:rPr lang="vi-VN" sz="2500" b="1" dirty="0">
                <a:solidFill>
                  <a:srgbClr val="002060"/>
                </a:solidFill>
                <a:latin typeface="Cambria Math" panose="02040503050406030204" pitchFamily="18" charset="0"/>
                <a:ea typeface="Cambria Math" panose="02040503050406030204" pitchFamily="18" charset="0"/>
              </a:rPr>
            </a:br>
            <a:r>
              <a:rPr lang="en-US" sz="2500" b="1" dirty="0">
                <a:solidFill>
                  <a:srgbClr val="002060"/>
                </a:solidFill>
                <a:latin typeface="Cambria Math" panose="02040503050406030204" pitchFamily="18" charset="0"/>
                <a:ea typeface="Cambria Math" panose="02040503050406030204" pitchFamily="18" charset="0"/>
              </a:rPr>
              <a:t>	</a:t>
            </a:r>
            <a:r>
              <a:rPr lang="vi-VN" sz="2500" b="1" dirty="0">
                <a:solidFill>
                  <a:srgbClr val="002060"/>
                </a:solidFill>
                <a:latin typeface="Cambria Math" panose="02040503050406030204" pitchFamily="18" charset="0"/>
                <a:ea typeface="Cambria Math" panose="02040503050406030204" pitchFamily="18" charset="0"/>
              </a:rPr>
              <a:t>Sau vì nhà nghèo quá, chú phải bỏ học. Ban ngày, đi chăn trâu, dù mưa gió thế nào, chú cũng đứng ngoài lớp nghe giảng nhờ. Tối đến, chú đợi bạn học thuộc bài mới mượn vở về học. Đã học thì cũng phải đèn sách như ai nhưng </a:t>
            </a:r>
            <a:r>
              <a:rPr lang="vi-VN" sz="2500" b="1" dirty="0">
                <a:solidFill>
                  <a:srgbClr val="FF0000"/>
                </a:solidFill>
                <a:latin typeface="Cambria Math" panose="02040503050406030204" pitchFamily="18" charset="0"/>
                <a:ea typeface="Cambria Math" panose="02040503050406030204" pitchFamily="18" charset="0"/>
              </a:rPr>
              <a:t>/</a:t>
            </a:r>
            <a:r>
              <a:rPr lang="vi-VN" sz="2500" b="1" dirty="0">
                <a:solidFill>
                  <a:srgbClr val="002060"/>
                </a:solidFill>
                <a:latin typeface="Cambria Math" panose="02040503050406030204" pitchFamily="18" charset="0"/>
                <a:ea typeface="Cambria Math" panose="02040503050406030204" pitchFamily="18" charset="0"/>
              </a:rPr>
              <a:t>sách của chú là lưng trâu, nền cát, bút là ngón tay hay mảnh gạch vỡ; còn đèn </a:t>
            </a:r>
            <a:r>
              <a:rPr lang="vi-VN" sz="2500" b="1" dirty="0">
                <a:solidFill>
                  <a:srgbClr val="FF0000"/>
                </a:solidFill>
                <a:latin typeface="Cambria Math" panose="02040503050406030204" pitchFamily="18" charset="0"/>
                <a:ea typeface="Cambria Math" panose="02040503050406030204" pitchFamily="18" charset="0"/>
              </a:rPr>
              <a:t>/</a:t>
            </a:r>
            <a:r>
              <a:rPr lang="vi-VN" sz="2500" b="1" dirty="0">
                <a:solidFill>
                  <a:srgbClr val="002060"/>
                </a:solidFill>
                <a:latin typeface="Cambria Math" panose="02040503050406030204" pitchFamily="18" charset="0"/>
                <a:ea typeface="Cambria Math" panose="02040503050406030204" pitchFamily="18" charset="0"/>
              </a:rPr>
              <a:t> là vỏ trứng thả đom đóm vào trong. Bận làm, bận học như thế mà cánh diều của chú vẫn bay cao, tiếng sáo vẫn vi vút tầng mây. Mỗi lần có kì thi ở trường, chú làm bài vào lá chuối khô và nhờ bạn xin thầy chấm hộ. Bài của chú chữ tốt văn hay, vượt xa các học trò của thầy.</a:t>
            </a:r>
            <a:br>
              <a:rPr lang="vi-VN" sz="2500" b="1" dirty="0">
                <a:solidFill>
                  <a:srgbClr val="002060"/>
                </a:solidFill>
                <a:latin typeface="Cambria Math" panose="02040503050406030204" pitchFamily="18" charset="0"/>
                <a:ea typeface="Cambria Math" panose="02040503050406030204" pitchFamily="18" charset="0"/>
              </a:rPr>
            </a:br>
            <a:r>
              <a:rPr lang="en-US" sz="2500" b="1" dirty="0">
                <a:solidFill>
                  <a:srgbClr val="002060"/>
                </a:solidFill>
                <a:latin typeface="Cambria Math" panose="02040503050406030204" pitchFamily="18" charset="0"/>
                <a:ea typeface="Cambria Math" panose="02040503050406030204" pitchFamily="18" charset="0"/>
              </a:rPr>
              <a:t>	</a:t>
            </a:r>
            <a:r>
              <a:rPr lang="vi-VN" sz="2500" b="1" dirty="0">
                <a:solidFill>
                  <a:srgbClr val="002060"/>
                </a:solidFill>
                <a:latin typeface="Cambria Math" panose="02040503050406030204" pitchFamily="18" charset="0"/>
                <a:ea typeface="Cambria Math" panose="02040503050406030204" pitchFamily="18" charset="0"/>
              </a:rPr>
              <a:t>Thế rồi vua mở khoa thi. Chú bé thả diều đỗ Trạng nguyên. Ông Trạng khi ấy mới có mười ba tuổi. Đó là Trạng nguyên trẻ nhất của nước Nam ta.</a:t>
            </a:r>
            <a:br>
              <a:rPr lang="vi-VN" sz="2500" b="1" dirty="0">
                <a:solidFill>
                  <a:srgbClr val="002060"/>
                </a:solidFill>
                <a:latin typeface="Times New Roman" panose="02020603050405020304" pitchFamily="18" charset="0"/>
              </a:rPr>
            </a:br>
            <a:endParaRPr lang="en-US" sz="2500" b="1" dirty="0">
              <a:solidFill>
                <a:srgbClr val="002060"/>
              </a:solidFill>
              <a:latin typeface="Calibri Light"/>
            </a:endParaRPr>
          </a:p>
        </p:txBody>
      </p:sp>
      <p:sp>
        <p:nvSpPr>
          <p:cNvPr id="7" name="Rectangle 6"/>
          <p:cNvSpPr/>
          <p:nvPr/>
        </p:nvSpPr>
        <p:spPr>
          <a:xfrm>
            <a:off x="2754379" y="0"/>
            <a:ext cx="6683241" cy="923330"/>
          </a:xfrm>
          <a:prstGeom prst="rect">
            <a:avLst/>
          </a:prstGeom>
          <a:noFill/>
        </p:spPr>
        <p:txBody>
          <a:bodyPr wrap="none" lIns="91440" tIns="45720" rIns="91440" bIns="45720">
            <a:spAutoFit/>
          </a:bodyPr>
          <a:lstStyle/>
          <a:p>
            <a:pPr algn="ctr"/>
            <a:r>
              <a:rPr lang="en-US" sz="5400" b="1" dirty="0">
                <a:ln w="9525">
                  <a:solidFill>
                    <a:prstClr val="white"/>
                  </a:solidFill>
                  <a:prstDash val="solid"/>
                </a:ln>
                <a:solidFill>
                  <a:srgbClr val="00B050"/>
                </a:solidFill>
                <a:effectLst>
                  <a:outerShdw blurRad="12700" dist="38100" dir="2700000" algn="tl" rotWithShape="0">
                    <a:srgbClr val="4472C4">
                      <a:lumMod val="60000"/>
                      <a:lumOff val="40000"/>
                    </a:srgbClr>
                  </a:outerShdw>
                </a:effectLst>
              </a:rPr>
              <a:t>ÔNG TRẠNG THẢ DIỀU</a:t>
            </a:r>
          </a:p>
        </p:txBody>
      </p:sp>
      <p:sp>
        <p:nvSpPr>
          <p:cNvPr id="8" name="TextBox 7"/>
          <p:cNvSpPr txBox="1"/>
          <p:nvPr/>
        </p:nvSpPr>
        <p:spPr>
          <a:xfrm>
            <a:off x="8382000" y="685805"/>
            <a:ext cx="3657600" cy="584775"/>
          </a:xfrm>
          <a:prstGeom prst="rect">
            <a:avLst/>
          </a:prstGeom>
          <a:noFill/>
        </p:spPr>
        <p:txBody>
          <a:bodyPr wrap="square" rtlCol="0">
            <a:spAutoFit/>
          </a:bodyPr>
          <a:lstStyle/>
          <a:p>
            <a:r>
              <a:rPr lang="en-US" sz="3200" b="1" i="1" dirty="0">
                <a:solidFill>
                  <a:srgbClr val="ED7D31">
                    <a:lumMod val="75000"/>
                  </a:srgbClr>
                </a:solidFill>
                <a:latin typeface="Cambria Math" panose="02040503050406030204" pitchFamily="18" charset="0"/>
                <a:ea typeface="Cambria Math" panose="02040503050406030204" pitchFamily="18" charset="0"/>
              </a:rPr>
              <a:t>Theo Trinh </a:t>
            </a:r>
            <a:r>
              <a:rPr lang="en-US" sz="3200" b="1" i="1" dirty="0" err="1">
                <a:solidFill>
                  <a:srgbClr val="ED7D31">
                    <a:lumMod val="75000"/>
                  </a:srgbClr>
                </a:solidFill>
                <a:latin typeface="Cambria Math" panose="02040503050406030204" pitchFamily="18" charset="0"/>
                <a:ea typeface="Cambria Math" panose="02040503050406030204" pitchFamily="18" charset="0"/>
              </a:rPr>
              <a:t>Đường</a:t>
            </a:r>
            <a:endParaRPr lang="en-US" sz="3200" b="1" i="1" dirty="0">
              <a:solidFill>
                <a:srgbClr val="ED7D31">
                  <a:lumMod val="75000"/>
                </a:srgbClr>
              </a:solidFill>
              <a:latin typeface="Cambria Math" panose="02040503050406030204" pitchFamily="18" charset="0"/>
              <a:ea typeface="Cambria Math" panose="02040503050406030204" pitchFamily="18" charset="0"/>
            </a:endParaRPr>
          </a:p>
        </p:txBody>
      </p:sp>
      <p:sp>
        <p:nvSpPr>
          <p:cNvPr id="2" name="Oval 1"/>
          <p:cNvSpPr/>
          <p:nvPr/>
        </p:nvSpPr>
        <p:spPr>
          <a:xfrm>
            <a:off x="302524" y="1261915"/>
            <a:ext cx="816592"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1</a:t>
            </a:r>
            <a:endParaRPr lang="vi-VN" sz="3200" b="1" dirty="0">
              <a:solidFill>
                <a:srgbClr val="FF0000"/>
              </a:solidFill>
              <a:latin typeface="Times New Roman" panose="02020603050405020304" pitchFamily="18" charset="0"/>
              <a:cs typeface="Times New Roman" panose="02020603050405020304" pitchFamily="18" charset="0"/>
            </a:endParaRPr>
          </a:p>
        </p:txBody>
      </p:sp>
      <p:sp>
        <p:nvSpPr>
          <p:cNvPr id="9" name="Oval 8"/>
          <p:cNvSpPr/>
          <p:nvPr/>
        </p:nvSpPr>
        <p:spPr>
          <a:xfrm>
            <a:off x="302524" y="2066625"/>
            <a:ext cx="816592"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2</a:t>
            </a:r>
            <a:endParaRPr lang="vi-VN" sz="3200" b="1" dirty="0">
              <a:solidFill>
                <a:srgbClr val="FF0000"/>
              </a:solidFill>
              <a:latin typeface="Times New Roman" panose="02020603050405020304" pitchFamily="18" charset="0"/>
              <a:cs typeface="Times New Roman" panose="02020603050405020304" pitchFamily="18" charset="0"/>
            </a:endParaRPr>
          </a:p>
        </p:txBody>
      </p:sp>
      <p:sp>
        <p:nvSpPr>
          <p:cNvPr id="10" name="Oval 9"/>
          <p:cNvSpPr/>
          <p:nvPr/>
        </p:nvSpPr>
        <p:spPr>
          <a:xfrm>
            <a:off x="302524" y="3146697"/>
            <a:ext cx="816592"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3</a:t>
            </a:r>
            <a:endParaRPr lang="vi-VN" sz="3200" b="1" dirty="0">
              <a:solidFill>
                <a:srgbClr val="FF0000"/>
              </a:solidFill>
              <a:latin typeface="Times New Roman" panose="02020603050405020304" pitchFamily="18" charset="0"/>
              <a:cs typeface="Times New Roman" panose="02020603050405020304" pitchFamily="18" charset="0"/>
            </a:endParaRPr>
          </a:p>
        </p:txBody>
      </p:sp>
      <p:sp>
        <p:nvSpPr>
          <p:cNvPr id="11" name="Oval 10"/>
          <p:cNvSpPr/>
          <p:nvPr/>
        </p:nvSpPr>
        <p:spPr>
          <a:xfrm>
            <a:off x="302524" y="5836190"/>
            <a:ext cx="816592"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4</a:t>
            </a:r>
            <a:endParaRPr lang="vi-VN"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5884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1261915"/>
            <a:ext cx="11887200" cy="5863144"/>
          </a:xfrm>
          <a:prstGeom prst="rect">
            <a:avLst/>
          </a:prstGeom>
        </p:spPr>
        <p:txBody>
          <a:bodyPr wrap="square">
            <a:spAutoFit/>
          </a:bodyPr>
          <a:lstStyle/>
          <a:p>
            <a:r>
              <a:rPr lang="en-US" sz="2200" dirty="0">
                <a:solidFill>
                  <a:srgbClr val="333333"/>
                </a:solidFill>
                <a:latin typeface="Verdana" panose="020B0604030504040204" pitchFamily="34" charset="0"/>
              </a:rPr>
              <a:t>	</a:t>
            </a:r>
            <a:r>
              <a:rPr lang="vi-VN" sz="2500" b="1" dirty="0">
                <a:solidFill>
                  <a:srgbClr val="002060"/>
                </a:solidFill>
                <a:latin typeface="Cambria Math" panose="02040503050406030204" pitchFamily="18" charset="0"/>
                <a:ea typeface="Cambria Math" panose="02040503050406030204" pitchFamily="18" charset="0"/>
              </a:rPr>
              <a:t>Vào đời vua Trần Thái Tông, có một gia đình nghèo sinh được cậu con trai đặt tên là Nguyễn Hiền. Chú bé rất ham thả diều. Lúc còn bé, chú đã biết làm lấy diều để chơi.</a:t>
            </a:r>
            <a:endParaRPr lang="en-US" sz="2500" b="1" dirty="0">
              <a:solidFill>
                <a:srgbClr val="002060"/>
              </a:solidFill>
              <a:latin typeface="Cambria Math" panose="02040503050406030204" pitchFamily="18" charset="0"/>
              <a:ea typeface="Cambria Math" panose="02040503050406030204" pitchFamily="18" charset="0"/>
            </a:endParaRPr>
          </a:p>
          <a:p>
            <a:r>
              <a:rPr lang="en-US" sz="2500" b="1" dirty="0">
                <a:solidFill>
                  <a:srgbClr val="002060"/>
                </a:solidFill>
                <a:latin typeface="Cambria Math" panose="02040503050406030204" pitchFamily="18" charset="0"/>
                <a:ea typeface="Cambria Math" panose="02040503050406030204" pitchFamily="18" charset="0"/>
              </a:rPr>
              <a:t>	</a:t>
            </a:r>
            <a:r>
              <a:rPr lang="vi-VN" sz="2500" b="1" dirty="0">
                <a:solidFill>
                  <a:srgbClr val="002060"/>
                </a:solidFill>
                <a:latin typeface="Cambria Math" panose="02040503050406030204" pitchFamily="18" charset="0"/>
                <a:ea typeface="Cambria Math" panose="02040503050406030204" pitchFamily="18" charset="0"/>
              </a:rPr>
              <a:t>Lên sáu tuổi, chú học ông thầy trong làng. Thầy phải kinh ngạc vì chú học đến đâu hiểu ngay đến đó và có trí nhớ lạ thường. Có hôm, chú thuộc hai mươi trang sách mà vẫn có thì giờ chơi diều.</a:t>
            </a:r>
            <a:br>
              <a:rPr lang="vi-VN" sz="2500" b="1" dirty="0">
                <a:solidFill>
                  <a:srgbClr val="002060"/>
                </a:solidFill>
                <a:latin typeface="Cambria Math" panose="02040503050406030204" pitchFamily="18" charset="0"/>
                <a:ea typeface="Cambria Math" panose="02040503050406030204" pitchFamily="18" charset="0"/>
              </a:rPr>
            </a:br>
            <a:r>
              <a:rPr lang="en-US" sz="2500" b="1" dirty="0">
                <a:solidFill>
                  <a:srgbClr val="002060"/>
                </a:solidFill>
                <a:latin typeface="Cambria Math" panose="02040503050406030204" pitchFamily="18" charset="0"/>
                <a:ea typeface="Cambria Math" panose="02040503050406030204" pitchFamily="18" charset="0"/>
              </a:rPr>
              <a:t>	</a:t>
            </a:r>
            <a:r>
              <a:rPr lang="vi-VN" sz="2500" b="1" dirty="0">
                <a:solidFill>
                  <a:srgbClr val="002060"/>
                </a:solidFill>
                <a:latin typeface="Cambria Math" panose="02040503050406030204" pitchFamily="18" charset="0"/>
                <a:ea typeface="Cambria Math" panose="02040503050406030204" pitchFamily="18" charset="0"/>
              </a:rPr>
              <a:t>Sau vì nhà nghèo quá, chú phải bỏ học. Ban ngày, đi chăn trâu, dù mưa gió thế nào, chú cũng đứng ngoài lớp nghe giảng nhờ. Tối đến, chú đợi bạn học thuộc bài mới mượn vở về học. Đã học thì cũng phải đèn sách như ai nhưng sách của chú là lưng trâu, nền cát, bút là ngón tay hay mảnh gạch vỡ; còn đèn là vỏ trứng thả đom đóm vào trong. Bận làm, bận học như thế mà cánh diều của chú vẫn bay cao, tiếng sáo vẫn vi vút tầng mây. Mỗi lần có kì thi ở trường, chú làm bài vào lá chuối khô và nhờ bạn xin thầy chấm hộ. Bài của chú chữ tốt văn hay, vượt xa các học trò của thầy.</a:t>
            </a:r>
            <a:br>
              <a:rPr lang="vi-VN" sz="2500" b="1" dirty="0">
                <a:solidFill>
                  <a:srgbClr val="002060"/>
                </a:solidFill>
                <a:latin typeface="Cambria Math" panose="02040503050406030204" pitchFamily="18" charset="0"/>
                <a:ea typeface="Cambria Math" panose="02040503050406030204" pitchFamily="18" charset="0"/>
              </a:rPr>
            </a:br>
            <a:r>
              <a:rPr lang="en-US" sz="2500" b="1" dirty="0">
                <a:solidFill>
                  <a:srgbClr val="002060"/>
                </a:solidFill>
                <a:latin typeface="Cambria Math" panose="02040503050406030204" pitchFamily="18" charset="0"/>
                <a:ea typeface="Cambria Math" panose="02040503050406030204" pitchFamily="18" charset="0"/>
              </a:rPr>
              <a:t>	</a:t>
            </a:r>
            <a:r>
              <a:rPr lang="vi-VN" sz="2500" b="1" dirty="0">
                <a:solidFill>
                  <a:srgbClr val="002060"/>
                </a:solidFill>
                <a:latin typeface="Cambria Math" panose="02040503050406030204" pitchFamily="18" charset="0"/>
                <a:ea typeface="Cambria Math" panose="02040503050406030204" pitchFamily="18" charset="0"/>
              </a:rPr>
              <a:t>Thế rồi vua mở khoa thi. Chú bé thả diều đỗ Trạng nguyên. Ông Trạng khi ấy mới có mười ba tuổi. Đó là Trạng nguyên trẻ nhất của nước Nam ta.</a:t>
            </a:r>
            <a:br>
              <a:rPr lang="vi-VN" sz="2500" b="1" dirty="0">
                <a:solidFill>
                  <a:srgbClr val="002060"/>
                </a:solidFill>
                <a:latin typeface="Times New Roman" panose="02020603050405020304" pitchFamily="18" charset="0"/>
              </a:rPr>
            </a:br>
            <a:endParaRPr lang="en-US" sz="2500" b="1" dirty="0">
              <a:solidFill>
                <a:srgbClr val="002060"/>
              </a:solidFill>
              <a:latin typeface="Calibri Light" panose="020F0302020204030204"/>
            </a:endParaRPr>
          </a:p>
        </p:txBody>
      </p:sp>
      <p:sp>
        <p:nvSpPr>
          <p:cNvPr id="7" name="Rectangle 6"/>
          <p:cNvSpPr/>
          <p:nvPr/>
        </p:nvSpPr>
        <p:spPr>
          <a:xfrm>
            <a:off x="3599162" y="0"/>
            <a:ext cx="4993675" cy="707886"/>
          </a:xfrm>
          <a:prstGeom prst="rect">
            <a:avLst/>
          </a:prstGeom>
          <a:noFill/>
        </p:spPr>
        <p:txBody>
          <a:bodyPr wrap="none" lIns="91440" tIns="45720" rIns="91440" bIns="45720">
            <a:spAutoFit/>
          </a:bodyPr>
          <a:lstStyle/>
          <a:p>
            <a:pPr algn="ctr"/>
            <a:r>
              <a:rPr lang="en-US" sz="4000" b="1" dirty="0">
                <a:ln w="9525">
                  <a:solidFill>
                    <a:prstClr val="white"/>
                  </a:solidFill>
                  <a:prstDash val="solid"/>
                </a:ln>
                <a:solidFill>
                  <a:srgbClr val="00B050"/>
                </a:solidFill>
                <a:effectLst>
                  <a:outerShdw blurRad="12700" dist="38100" dir="2700000" algn="tl" rotWithShape="0">
                    <a:srgbClr val="4472C4">
                      <a:lumMod val="60000"/>
                      <a:lumOff val="40000"/>
                    </a:srgbClr>
                  </a:outerShdw>
                </a:effectLst>
              </a:rPr>
              <a:t>ÔNG TRẠNG THẢ DIỀU</a:t>
            </a:r>
          </a:p>
        </p:txBody>
      </p:sp>
      <p:sp>
        <p:nvSpPr>
          <p:cNvPr id="8" name="TextBox 7"/>
          <p:cNvSpPr txBox="1"/>
          <p:nvPr/>
        </p:nvSpPr>
        <p:spPr>
          <a:xfrm>
            <a:off x="8382000" y="685805"/>
            <a:ext cx="3657600" cy="584775"/>
          </a:xfrm>
          <a:prstGeom prst="rect">
            <a:avLst/>
          </a:prstGeom>
          <a:noFill/>
        </p:spPr>
        <p:txBody>
          <a:bodyPr wrap="square" rtlCol="0">
            <a:spAutoFit/>
          </a:bodyPr>
          <a:lstStyle/>
          <a:p>
            <a:r>
              <a:rPr lang="en-US" sz="3200" b="1" i="1" dirty="0">
                <a:solidFill>
                  <a:srgbClr val="ED7D31">
                    <a:lumMod val="75000"/>
                  </a:srgbClr>
                </a:solidFill>
                <a:latin typeface="Cambria Math" panose="02040503050406030204" pitchFamily="18" charset="0"/>
                <a:ea typeface="Cambria Math" panose="02040503050406030204" pitchFamily="18" charset="0"/>
              </a:rPr>
              <a:t>Theo Trinh </a:t>
            </a:r>
            <a:r>
              <a:rPr lang="en-US" sz="3200" b="1" i="1" dirty="0" err="1">
                <a:solidFill>
                  <a:srgbClr val="ED7D31">
                    <a:lumMod val="75000"/>
                  </a:srgbClr>
                </a:solidFill>
                <a:latin typeface="Cambria Math" panose="02040503050406030204" pitchFamily="18" charset="0"/>
                <a:ea typeface="Cambria Math" panose="02040503050406030204" pitchFamily="18" charset="0"/>
              </a:rPr>
              <a:t>Đường</a:t>
            </a:r>
            <a:endParaRPr lang="en-US" sz="3200" b="1" i="1" dirty="0">
              <a:solidFill>
                <a:srgbClr val="ED7D31">
                  <a:lumMod val="75000"/>
                </a:srgbClr>
              </a:solidFill>
              <a:latin typeface="Cambria Math" panose="02040503050406030204" pitchFamily="18" charset="0"/>
              <a:ea typeface="Cambria Math" panose="02040503050406030204" pitchFamily="18" charset="0"/>
            </a:endParaRPr>
          </a:p>
        </p:txBody>
      </p:sp>
      <p:sp>
        <p:nvSpPr>
          <p:cNvPr id="2" name="TextBox 1"/>
          <p:cNvSpPr txBox="1"/>
          <p:nvPr/>
        </p:nvSpPr>
        <p:spPr>
          <a:xfrm>
            <a:off x="0" y="533601"/>
            <a:ext cx="6095999" cy="830997"/>
          </a:xfrm>
          <a:prstGeom prst="rect">
            <a:avLst/>
          </a:prstGeom>
          <a:noFill/>
        </p:spPr>
        <p:txBody>
          <a:bodyPr wrap="square" rtlCol="0">
            <a:spAutoFit/>
          </a:bodyPr>
          <a:lstStyle/>
          <a:p>
            <a:r>
              <a:rPr lang="vi-VN" sz="2400" dirty="0">
                <a:solidFill>
                  <a:schemeClr val="accent5"/>
                </a:solidFill>
              </a:rPr>
              <a:t>Người đỗ đầu trong kì thi cao nhất thời xưa được gọi là gì?</a:t>
            </a:r>
          </a:p>
        </p:txBody>
      </p:sp>
      <p:sp>
        <p:nvSpPr>
          <p:cNvPr id="3" name="TextBox 2"/>
          <p:cNvSpPr txBox="1"/>
          <p:nvPr/>
        </p:nvSpPr>
        <p:spPr>
          <a:xfrm>
            <a:off x="6209733" y="533601"/>
            <a:ext cx="2634016" cy="830997"/>
          </a:xfrm>
          <a:prstGeom prst="rect">
            <a:avLst/>
          </a:prstGeom>
          <a:noFill/>
        </p:spPr>
        <p:txBody>
          <a:bodyPr wrap="square" rtlCol="0">
            <a:spAutoFit/>
          </a:bodyPr>
          <a:lstStyle/>
          <a:p>
            <a:r>
              <a:rPr lang="vi-VN" sz="2400" dirty="0">
                <a:solidFill>
                  <a:srgbClr val="FF0000"/>
                </a:solidFill>
              </a:rPr>
              <a:t>Trạng,</a:t>
            </a:r>
          </a:p>
          <a:p>
            <a:r>
              <a:rPr lang="vi-VN" sz="2400" dirty="0">
                <a:solidFill>
                  <a:srgbClr val="FF0000"/>
                </a:solidFill>
              </a:rPr>
              <a:t> Trạng nguyên</a:t>
            </a:r>
          </a:p>
        </p:txBody>
      </p:sp>
    </p:spTree>
    <p:extLst>
      <p:ext uri="{BB962C8B-B14F-4D97-AF65-F5344CB8AC3E}">
        <p14:creationId xmlns:p14="http://schemas.microsoft.com/office/powerpoint/2010/main" val="1610923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24000" y="1"/>
            <a:ext cx="4419600" cy="3649663"/>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4"/>
          <a:stretch>
            <a:fillRect/>
          </a:stretch>
        </p:blipFill>
        <p:spPr>
          <a:xfrm>
            <a:off x="6096000" y="2945727"/>
            <a:ext cx="4724400" cy="3657600"/>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6096000" y="304801"/>
            <a:ext cx="5285422" cy="1323439"/>
          </a:xfrm>
          <a:prstGeom prst="rect">
            <a:avLst/>
          </a:prstGeom>
          <a:noFill/>
        </p:spPr>
        <p:txBody>
          <a:bodyPr wrap="none">
            <a:spAutoFit/>
          </a:bodyPr>
          <a:lstStyle/>
          <a:p>
            <a:pPr algn="ctr" eaLnBrk="0" fontAlgn="base" hangingPunct="0">
              <a:spcBef>
                <a:spcPct val="0"/>
              </a:spcBef>
              <a:spcAft>
                <a:spcPct val="0"/>
              </a:spcAft>
              <a:defRPr/>
            </a:pPr>
            <a:r>
              <a:rPr lang="en-US" sz="4000" dirty="0" err="1">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Triều</a:t>
            </a:r>
            <a:r>
              <a:rPr lang="en-US" sz="4000" dirty="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 </a:t>
            </a:r>
            <a:r>
              <a:rPr lang="en-US" sz="4000" dirty="0" err="1">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đình</a:t>
            </a:r>
            <a:r>
              <a:rPr lang="en-US" sz="4000" dirty="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 </a:t>
            </a:r>
            <a:r>
              <a:rPr lang="en-US" sz="4000" dirty="0" err="1">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tổ</a:t>
            </a:r>
            <a:r>
              <a:rPr lang="en-US" sz="4000" dirty="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 </a:t>
            </a:r>
            <a:r>
              <a:rPr lang="en-US" sz="4000" dirty="0" err="1">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chức</a:t>
            </a:r>
            <a:r>
              <a:rPr lang="en-US" sz="4000" dirty="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 </a:t>
            </a:r>
          </a:p>
          <a:p>
            <a:pPr algn="ctr" eaLnBrk="0" fontAlgn="base" hangingPunct="0">
              <a:spcBef>
                <a:spcPct val="0"/>
              </a:spcBef>
              <a:spcAft>
                <a:spcPct val="0"/>
              </a:spcAft>
              <a:defRPr/>
            </a:pPr>
            <a:r>
              <a:rPr lang="en-US" sz="4000" dirty="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kỳ thi để tìm người tài.</a:t>
            </a:r>
          </a:p>
        </p:txBody>
      </p:sp>
      <p:sp>
        <p:nvSpPr>
          <p:cNvPr id="5" name="Rectangle 4"/>
          <p:cNvSpPr/>
          <p:nvPr/>
        </p:nvSpPr>
        <p:spPr>
          <a:xfrm>
            <a:off x="1606308" y="4038601"/>
            <a:ext cx="3805722" cy="2123658"/>
          </a:xfrm>
          <a:prstGeom prst="rect">
            <a:avLst/>
          </a:prstGeom>
          <a:noFill/>
        </p:spPr>
        <p:txBody>
          <a:bodyPr wrap="none">
            <a:spAutoFit/>
          </a:bodyPr>
          <a:lstStyle/>
          <a:p>
            <a:pPr algn="ctr" eaLnBrk="0" fontAlgn="base" hangingPunct="0">
              <a:spcBef>
                <a:spcPct val="0"/>
              </a:spcBef>
              <a:spcAft>
                <a:spcPct val="0"/>
              </a:spcAft>
              <a:defRPr/>
            </a:pPr>
            <a:r>
              <a:rPr lang="en-US" sz="4400" dirty="0" err="1">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Người</a:t>
            </a:r>
            <a:r>
              <a:rPr lang="en-US" sz="4400" dirty="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 </a:t>
            </a:r>
            <a:r>
              <a:rPr lang="en-US" sz="4400" dirty="0" err="1">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đỗ</a:t>
            </a:r>
            <a:r>
              <a:rPr lang="en-US" sz="4400" dirty="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 </a:t>
            </a:r>
            <a:r>
              <a:rPr lang="en-US" sz="4400" dirty="0" err="1">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đầu</a:t>
            </a:r>
            <a:endParaRPr lang="en-US" sz="4400" dirty="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endParaRPr>
          </a:p>
          <a:p>
            <a:pPr algn="ctr" eaLnBrk="0" fontAlgn="base" hangingPunct="0">
              <a:spcBef>
                <a:spcPct val="0"/>
              </a:spcBef>
              <a:spcAft>
                <a:spcPct val="0"/>
              </a:spcAft>
              <a:defRPr/>
            </a:pPr>
            <a:r>
              <a:rPr lang="en-US" sz="4400" dirty="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 </a:t>
            </a:r>
            <a:r>
              <a:rPr lang="en-US" sz="4400" dirty="0" err="1">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kỳ</a:t>
            </a:r>
            <a:r>
              <a:rPr lang="en-US" sz="4400" dirty="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 </a:t>
            </a:r>
            <a:r>
              <a:rPr lang="en-US" sz="4400" dirty="0" err="1">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thi</a:t>
            </a:r>
            <a:r>
              <a:rPr lang="en-US" sz="4400" dirty="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 </a:t>
            </a:r>
            <a:r>
              <a:rPr lang="en-US" sz="4400" dirty="0" err="1">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gọi</a:t>
            </a:r>
            <a:r>
              <a:rPr lang="en-US" sz="4400" dirty="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 </a:t>
            </a:r>
            <a:r>
              <a:rPr lang="en-US" sz="4400" dirty="0" err="1">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là</a:t>
            </a:r>
            <a:r>
              <a:rPr lang="en-US" sz="4400" dirty="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 </a:t>
            </a:r>
          </a:p>
          <a:p>
            <a:pPr algn="ctr" eaLnBrk="0" fontAlgn="base" hangingPunct="0">
              <a:spcBef>
                <a:spcPct val="0"/>
              </a:spcBef>
              <a:spcAft>
                <a:spcPct val="0"/>
              </a:spcAft>
              <a:defRPr/>
            </a:pPr>
            <a:r>
              <a:rPr lang="en-US" sz="4400" dirty="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Trạng nguyên.</a:t>
            </a:r>
          </a:p>
        </p:txBody>
      </p:sp>
    </p:spTree>
    <p:extLst>
      <p:ext uri="{BB962C8B-B14F-4D97-AF65-F5344CB8AC3E}">
        <p14:creationId xmlns:p14="http://schemas.microsoft.com/office/powerpoint/2010/main" val="42081286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anim calcmode="lin" valueType="num">
                                      <p:cBhvr>
                                        <p:cTn id="20" dur="500" fill="hold"/>
                                        <p:tgtEl>
                                          <p:spTgt spid="5"/>
                                        </p:tgtEl>
                                        <p:attrNameLst>
                                          <p:attrName>ppt_x</p:attrName>
                                        </p:attrNameLst>
                                      </p:cBhvr>
                                      <p:tavLst>
                                        <p:tav tm="0">
                                          <p:val>
                                            <p:strVal val="#ppt_x"/>
                                          </p:val>
                                        </p:tav>
                                        <p:tav tm="100000">
                                          <p:val>
                                            <p:strVal val="#ppt_x"/>
                                          </p:val>
                                        </p:tav>
                                      </p:tavLst>
                                    </p:anim>
                                    <p:anim calcmode="lin" valueType="num">
                                      <p:cBhvr>
                                        <p:cTn id="21"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8AF16C3-5C18-40B4-A3F9-11FBAD2AF8BB}"/>
              </a:ext>
            </a:extLst>
          </p:cNvPr>
          <p:cNvSpPr txBox="1">
            <a:spLocks/>
          </p:cNvSpPr>
          <p:nvPr/>
        </p:nvSpPr>
        <p:spPr>
          <a:xfrm>
            <a:off x="3524250" y="79981"/>
            <a:ext cx="5143500" cy="749334"/>
          </a:xfrm>
          <a:prstGeom prst="rect">
            <a:avLst/>
          </a:prstGeom>
        </p:spPr>
        <p:txBody>
          <a:bodyPr vert="horz" lIns="84406" tIns="42203" rIns="84406" bIns="42203"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YÊU CẦU CẦN ĐẠT</a:t>
            </a:r>
          </a:p>
        </p:txBody>
      </p:sp>
      <p:grpSp>
        <p:nvGrpSpPr>
          <p:cNvPr id="4" name="Group 13">
            <a:extLst>
              <a:ext uri="{FF2B5EF4-FFF2-40B4-BE49-F238E27FC236}">
                <a16:creationId xmlns:a16="http://schemas.microsoft.com/office/drawing/2014/main" id="{0417B16F-052C-4B61-A2AE-892C68A5C720}"/>
              </a:ext>
            </a:extLst>
          </p:cNvPr>
          <p:cNvGrpSpPr>
            <a:grpSpLocks/>
          </p:cNvGrpSpPr>
          <p:nvPr/>
        </p:nvGrpSpPr>
        <p:grpSpPr bwMode="auto">
          <a:xfrm>
            <a:off x="2854599" y="951714"/>
            <a:ext cx="6964944" cy="1268196"/>
            <a:chOff x="1292225" y="1295400"/>
            <a:chExt cx="2822575" cy="1498600"/>
          </a:xfrm>
        </p:grpSpPr>
        <p:sp>
          <p:nvSpPr>
            <p:cNvPr id="5" name="Rectangle 4">
              <a:extLst>
                <a:ext uri="{FF2B5EF4-FFF2-40B4-BE49-F238E27FC236}">
                  <a16:creationId xmlns:a16="http://schemas.microsoft.com/office/drawing/2014/main" id="{9F7B0BD5-70E5-4F34-BD14-5906F0080046}"/>
                </a:ext>
              </a:extLst>
            </p:cNvPr>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prstClr val="white"/>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7043E939-4EE7-43E7-BF34-99DC400A4E92}"/>
                </a:ext>
              </a:extLst>
            </p:cNvPr>
            <p:cNvSpPr/>
            <p:nvPr/>
          </p:nvSpPr>
          <p:spPr>
            <a:xfrm>
              <a:off x="1292225" y="1295400"/>
              <a:ext cx="2822575" cy="381000"/>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dirty="0">
                <a:solidFill>
                  <a:prstClr val="white"/>
                </a:solidFill>
                <a:latin typeface="Times New Roman" panose="02020603050405020304" pitchFamily="18"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9D18C1C4-2890-43B2-9A2E-80A1A676E8A3}"/>
                </a:ext>
              </a:extLst>
            </p:cNvPr>
            <p:cNvCxnSpPr/>
            <p:nvPr/>
          </p:nvCxnSpPr>
          <p:spPr>
            <a:xfrm>
              <a:off x="1292225" y="1739900"/>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grpSp>
        <p:nvGrpSpPr>
          <p:cNvPr id="8" name="Group 13">
            <a:extLst>
              <a:ext uri="{FF2B5EF4-FFF2-40B4-BE49-F238E27FC236}">
                <a16:creationId xmlns:a16="http://schemas.microsoft.com/office/drawing/2014/main" id="{7934D55D-2D90-48E0-9877-16AC7561544C}"/>
              </a:ext>
            </a:extLst>
          </p:cNvPr>
          <p:cNvGrpSpPr>
            <a:grpSpLocks/>
          </p:cNvGrpSpPr>
          <p:nvPr/>
        </p:nvGrpSpPr>
        <p:grpSpPr bwMode="auto">
          <a:xfrm>
            <a:off x="2848582" y="3685192"/>
            <a:ext cx="6970960" cy="1314258"/>
            <a:chOff x="1292225" y="1295400"/>
            <a:chExt cx="2822575" cy="1498600"/>
          </a:xfrm>
        </p:grpSpPr>
        <p:sp>
          <p:nvSpPr>
            <p:cNvPr id="9" name="Rectangle 8">
              <a:extLst>
                <a:ext uri="{FF2B5EF4-FFF2-40B4-BE49-F238E27FC236}">
                  <a16:creationId xmlns:a16="http://schemas.microsoft.com/office/drawing/2014/main" id="{08EBB905-16B6-4593-ABF1-6170F3643A73}"/>
                </a:ext>
              </a:extLst>
            </p:cNvPr>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prstClr val="white"/>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4BEBFF1-4420-4D65-A3EA-2469E2F8C2D0}"/>
                </a:ext>
              </a:extLst>
            </p:cNvPr>
            <p:cNvSpPr/>
            <p:nvPr/>
          </p:nvSpPr>
          <p:spPr>
            <a:xfrm>
              <a:off x="1292225" y="1295400"/>
              <a:ext cx="2822575" cy="337757"/>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dirty="0">
                <a:solidFill>
                  <a:prstClr val="white"/>
                </a:solidFill>
                <a:latin typeface="Times New Roman" panose="02020603050405020304" pitchFamily="18" charset="0"/>
                <a:cs typeface="Times New Roman" panose="02020603050405020304" pitchFamily="18" charset="0"/>
              </a:endParaRPr>
            </a:p>
            <a:p>
              <a:pPr algn="ctr">
                <a:defRPr/>
              </a:pPr>
              <a:endParaRPr lang="en-US" sz="2400" b="1" dirty="0">
                <a:solidFill>
                  <a:prstClr val="white"/>
                </a:solidFill>
                <a:latin typeface="Times New Roman" panose="02020603050405020304" pitchFamily="18" charset="0"/>
                <a:cs typeface="Times New Roman" panose="02020603050405020304" pitchFamily="18" charset="0"/>
              </a:endParaRPr>
            </a:p>
            <a:p>
              <a:pPr algn="ctr">
                <a:defRPr/>
              </a:pPr>
              <a:endParaRPr lang="en-US" sz="2400" dirty="0">
                <a:solidFill>
                  <a:prstClr val="white"/>
                </a:solidFill>
                <a:latin typeface="Times New Roman" panose="02020603050405020304" pitchFamily="18" charset="0"/>
                <a:cs typeface="Times New Roman" panose="02020603050405020304" pitchFamily="18" charset="0"/>
              </a:endParaRPr>
            </a:p>
          </p:txBody>
        </p:sp>
        <p:cxnSp>
          <p:nvCxnSpPr>
            <p:cNvPr id="11" name="Straight Connector 10">
              <a:extLst>
                <a:ext uri="{FF2B5EF4-FFF2-40B4-BE49-F238E27FC236}">
                  <a16:creationId xmlns:a16="http://schemas.microsoft.com/office/drawing/2014/main" id="{2B13206D-AB07-43B6-A231-34C5CFE60695}"/>
                </a:ext>
              </a:extLst>
            </p:cNvPr>
            <p:cNvCxnSpPr/>
            <p:nvPr/>
          </p:nvCxnSpPr>
          <p:spPr>
            <a:xfrm>
              <a:off x="1292225" y="1739900"/>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EC88C74A-BC86-4C51-ABE3-55137E79929C}"/>
              </a:ext>
            </a:extLst>
          </p:cNvPr>
          <p:cNvSpPr/>
          <p:nvPr/>
        </p:nvSpPr>
        <p:spPr>
          <a:xfrm>
            <a:off x="3845730" y="1442187"/>
            <a:ext cx="5664082" cy="461665"/>
          </a:xfrm>
          <a:prstGeom prst="rect">
            <a:avLst/>
          </a:prstGeom>
        </p:spPr>
        <p:txBody>
          <a:bodyPr wrap="square">
            <a:spAutoFit/>
          </a:bodyPr>
          <a:lstStyle/>
          <a:p>
            <a:r>
              <a:rPr lang="en-US" sz="2400" b="1" dirty="0" err="1">
                <a:solidFill>
                  <a:srgbClr val="00B050"/>
                </a:solidFill>
                <a:latin typeface="Times New Roman" panose="02020603050405020304" pitchFamily="18" charset="0"/>
                <a:cs typeface="Times New Roman" panose="02020603050405020304" pitchFamily="18" charset="0"/>
              </a:rPr>
              <a:t>Đọc</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đúng</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các</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tiếng</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từ</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khó</a:t>
            </a:r>
            <a:endParaRPr lang="en-US" sz="2400" b="1" dirty="0">
              <a:solidFill>
                <a:srgbClr val="00B050"/>
              </a:solidFill>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A8DA7C94-FDAE-4DFC-A0B7-05F4FCD2A505}"/>
              </a:ext>
            </a:extLst>
          </p:cNvPr>
          <p:cNvSpPr/>
          <p:nvPr/>
        </p:nvSpPr>
        <p:spPr>
          <a:xfrm>
            <a:off x="3636221" y="4161628"/>
            <a:ext cx="6083099" cy="830997"/>
          </a:xfrm>
          <a:prstGeom prst="rect">
            <a:avLst/>
          </a:prstGeom>
        </p:spPr>
        <p:txBody>
          <a:bodyPr wrap="square">
            <a:spAutoFit/>
          </a:bodyPr>
          <a:lstStyle/>
          <a:p>
            <a:r>
              <a:rPr lang="en-US" sz="2400" b="1" dirty="0" err="1">
                <a:solidFill>
                  <a:srgbClr val="F79646"/>
                </a:solidFill>
                <a:latin typeface="Times New Roman" panose="02020603050405020304" pitchFamily="18" charset="0"/>
                <a:cs typeface="Times New Roman" panose="02020603050405020304" pitchFamily="18" charset="0"/>
              </a:rPr>
              <a:t>Đọc</a:t>
            </a:r>
            <a:r>
              <a:rPr lang="en-US" sz="2400" b="1" dirty="0">
                <a:solidFill>
                  <a:srgbClr val="F79646"/>
                </a:solidFill>
                <a:latin typeface="Times New Roman" panose="02020603050405020304" pitchFamily="18" charset="0"/>
                <a:cs typeface="Times New Roman" panose="02020603050405020304" pitchFamily="18" charset="0"/>
              </a:rPr>
              <a:t> </a:t>
            </a:r>
            <a:r>
              <a:rPr lang="en-US" sz="2400" b="1" dirty="0" err="1">
                <a:solidFill>
                  <a:srgbClr val="F79646"/>
                </a:solidFill>
                <a:latin typeface="Times New Roman" panose="02020603050405020304" pitchFamily="18" charset="0"/>
                <a:cs typeface="Times New Roman" panose="02020603050405020304" pitchFamily="18" charset="0"/>
              </a:rPr>
              <a:t>trôi</a:t>
            </a:r>
            <a:r>
              <a:rPr lang="en-US" sz="2400" b="1" dirty="0">
                <a:solidFill>
                  <a:srgbClr val="F79646"/>
                </a:solidFill>
                <a:latin typeface="Times New Roman" panose="02020603050405020304" pitchFamily="18" charset="0"/>
                <a:cs typeface="Times New Roman" panose="02020603050405020304" pitchFamily="18" charset="0"/>
              </a:rPr>
              <a:t> </a:t>
            </a:r>
            <a:r>
              <a:rPr lang="en-US" sz="2400" b="1" dirty="0" err="1">
                <a:solidFill>
                  <a:srgbClr val="F79646"/>
                </a:solidFill>
                <a:latin typeface="Times New Roman" panose="02020603050405020304" pitchFamily="18" charset="0"/>
                <a:cs typeface="Times New Roman" panose="02020603050405020304" pitchFamily="18" charset="0"/>
              </a:rPr>
              <a:t>chảy</a:t>
            </a:r>
            <a:r>
              <a:rPr lang="en-US" sz="2400" b="1" dirty="0">
                <a:solidFill>
                  <a:srgbClr val="F79646"/>
                </a:solidFill>
                <a:latin typeface="Times New Roman" panose="02020603050405020304" pitchFamily="18" charset="0"/>
                <a:cs typeface="Times New Roman" panose="02020603050405020304" pitchFamily="18" charset="0"/>
              </a:rPr>
              <a:t> </a:t>
            </a:r>
            <a:r>
              <a:rPr lang="en-US" sz="2400" b="1" dirty="0" err="1">
                <a:solidFill>
                  <a:srgbClr val="F79646"/>
                </a:solidFill>
                <a:latin typeface="Times New Roman" panose="02020603050405020304" pitchFamily="18" charset="0"/>
                <a:cs typeface="Times New Roman" panose="02020603050405020304" pitchFamily="18" charset="0"/>
              </a:rPr>
              <a:t>toàn</a:t>
            </a:r>
            <a:r>
              <a:rPr lang="en-US" sz="2400" b="1" dirty="0">
                <a:solidFill>
                  <a:srgbClr val="F79646"/>
                </a:solidFill>
                <a:latin typeface="Times New Roman" panose="02020603050405020304" pitchFamily="18" charset="0"/>
                <a:cs typeface="Times New Roman" panose="02020603050405020304" pitchFamily="18" charset="0"/>
              </a:rPr>
              <a:t> </a:t>
            </a:r>
            <a:r>
              <a:rPr lang="en-US" sz="2400" b="1" dirty="0" err="1">
                <a:solidFill>
                  <a:srgbClr val="F79646"/>
                </a:solidFill>
                <a:latin typeface="Times New Roman" panose="02020603050405020304" pitchFamily="18" charset="0"/>
                <a:cs typeface="Times New Roman" panose="02020603050405020304" pitchFamily="18" charset="0"/>
              </a:rPr>
              <a:t>bài</a:t>
            </a:r>
            <a:r>
              <a:rPr lang="en-US" sz="2400" b="1" dirty="0">
                <a:solidFill>
                  <a:srgbClr val="F79646"/>
                </a:solidFill>
                <a:latin typeface="Times New Roman" panose="02020603050405020304" pitchFamily="18" charset="0"/>
                <a:cs typeface="Times New Roman" panose="02020603050405020304" pitchFamily="18" charset="0"/>
              </a:rPr>
              <a:t>, </a:t>
            </a:r>
            <a:r>
              <a:rPr lang="en-US" sz="2400" b="1" dirty="0" err="1">
                <a:solidFill>
                  <a:srgbClr val="F79646"/>
                </a:solidFill>
                <a:latin typeface="Times New Roman" panose="02020603050405020304" pitchFamily="18" charset="0"/>
                <a:cs typeface="Times New Roman" panose="02020603050405020304" pitchFamily="18" charset="0"/>
              </a:rPr>
              <a:t>ngắt</a:t>
            </a:r>
            <a:r>
              <a:rPr lang="en-US" sz="2400" b="1" dirty="0">
                <a:solidFill>
                  <a:srgbClr val="F79646"/>
                </a:solidFill>
                <a:latin typeface="Times New Roman" panose="02020603050405020304" pitchFamily="18" charset="0"/>
                <a:cs typeface="Times New Roman" panose="02020603050405020304" pitchFamily="18" charset="0"/>
              </a:rPr>
              <a:t> </a:t>
            </a:r>
            <a:r>
              <a:rPr lang="en-US" sz="2400" b="1" dirty="0" err="1">
                <a:solidFill>
                  <a:srgbClr val="F79646"/>
                </a:solidFill>
                <a:latin typeface="Times New Roman" panose="02020603050405020304" pitchFamily="18" charset="0"/>
                <a:cs typeface="Times New Roman" panose="02020603050405020304" pitchFamily="18" charset="0"/>
              </a:rPr>
              <a:t>nghỉ</a:t>
            </a:r>
            <a:r>
              <a:rPr lang="en-US" sz="2400" b="1" dirty="0">
                <a:solidFill>
                  <a:srgbClr val="F79646"/>
                </a:solidFill>
                <a:latin typeface="Times New Roman" panose="02020603050405020304" pitchFamily="18" charset="0"/>
                <a:cs typeface="Times New Roman" panose="02020603050405020304" pitchFamily="18" charset="0"/>
              </a:rPr>
              <a:t> </a:t>
            </a:r>
            <a:r>
              <a:rPr lang="en-US" sz="2400" b="1" dirty="0" err="1">
                <a:solidFill>
                  <a:srgbClr val="F79646"/>
                </a:solidFill>
                <a:latin typeface="Times New Roman" panose="02020603050405020304" pitchFamily="18" charset="0"/>
                <a:cs typeface="Times New Roman" panose="02020603050405020304" pitchFamily="18" charset="0"/>
              </a:rPr>
              <a:t>chính</a:t>
            </a:r>
            <a:r>
              <a:rPr lang="en-US" sz="2400" b="1" dirty="0">
                <a:solidFill>
                  <a:srgbClr val="F79646"/>
                </a:solidFill>
                <a:latin typeface="Times New Roman" panose="02020603050405020304" pitchFamily="18" charset="0"/>
                <a:cs typeface="Times New Roman" panose="02020603050405020304" pitchFamily="18" charset="0"/>
              </a:rPr>
              <a:t> </a:t>
            </a:r>
            <a:r>
              <a:rPr lang="en-US" sz="2400" b="1" dirty="0" err="1">
                <a:solidFill>
                  <a:srgbClr val="F79646"/>
                </a:solidFill>
                <a:latin typeface="Times New Roman" panose="02020603050405020304" pitchFamily="18" charset="0"/>
                <a:cs typeface="Times New Roman" panose="02020603050405020304" pitchFamily="18" charset="0"/>
              </a:rPr>
              <a:t>xác</a:t>
            </a:r>
            <a:r>
              <a:rPr lang="en-US" sz="2400" b="1" dirty="0">
                <a:solidFill>
                  <a:srgbClr val="F79646"/>
                </a:solidFill>
                <a:latin typeface="Times New Roman" panose="02020603050405020304" pitchFamily="18" charset="0"/>
                <a:cs typeface="Times New Roman" panose="02020603050405020304" pitchFamily="18" charset="0"/>
              </a:rPr>
              <a:t>, </a:t>
            </a:r>
            <a:r>
              <a:rPr lang="en-US" sz="2400" b="1" dirty="0" err="1">
                <a:solidFill>
                  <a:srgbClr val="F79646"/>
                </a:solidFill>
                <a:latin typeface="Times New Roman" panose="02020603050405020304" pitchFamily="18" charset="0"/>
                <a:cs typeface="Times New Roman" panose="02020603050405020304" pitchFamily="18" charset="0"/>
              </a:rPr>
              <a:t>thể</a:t>
            </a:r>
            <a:r>
              <a:rPr lang="en-US" sz="2400" b="1" dirty="0">
                <a:solidFill>
                  <a:srgbClr val="F79646"/>
                </a:solidFill>
                <a:latin typeface="Times New Roman" panose="02020603050405020304" pitchFamily="18" charset="0"/>
                <a:cs typeface="Times New Roman" panose="02020603050405020304" pitchFamily="18" charset="0"/>
              </a:rPr>
              <a:t> </a:t>
            </a:r>
            <a:r>
              <a:rPr lang="en-US" sz="2400" b="1" dirty="0" err="1">
                <a:solidFill>
                  <a:srgbClr val="F79646"/>
                </a:solidFill>
                <a:latin typeface="Times New Roman" panose="02020603050405020304" pitchFamily="18" charset="0"/>
                <a:cs typeface="Times New Roman" panose="02020603050405020304" pitchFamily="18" charset="0"/>
              </a:rPr>
              <a:t>hiện</a:t>
            </a:r>
            <a:r>
              <a:rPr lang="en-US" sz="2400" b="1" dirty="0">
                <a:solidFill>
                  <a:srgbClr val="F79646"/>
                </a:solidFill>
                <a:latin typeface="Times New Roman" panose="02020603050405020304" pitchFamily="18" charset="0"/>
                <a:cs typeface="Times New Roman" panose="02020603050405020304" pitchFamily="18" charset="0"/>
              </a:rPr>
              <a:t> đ</a:t>
            </a:r>
            <a:r>
              <a:rPr lang="vi-VN" sz="2400" b="1" dirty="0">
                <a:solidFill>
                  <a:srgbClr val="F79646"/>
                </a:solidFill>
                <a:latin typeface="Times New Roman" panose="02020603050405020304" pitchFamily="18" charset="0"/>
                <a:cs typeface="Times New Roman" panose="02020603050405020304" pitchFamily="18" charset="0"/>
              </a:rPr>
              <a:t>ược giọng đọc diễn cảm.</a:t>
            </a:r>
            <a:endParaRPr lang="en-US" sz="2400" b="1" dirty="0">
              <a:solidFill>
                <a:srgbClr val="F79646"/>
              </a:solidFill>
              <a:latin typeface="Times New Roman" panose="02020603050405020304" pitchFamily="18" charset="0"/>
              <a:cs typeface="Times New Roman" panose="02020603050405020304" pitchFamily="18" charset="0"/>
            </a:endParaRPr>
          </a:p>
        </p:txBody>
      </p:sp>
      <p:grpSp>
        <p:nvGrpSpPr>
          <p:cNvPr id="16" name="Group 13">
            <a:extLst>
              <a:ext uri="{FF2B5EF4-FFF2-40B4-BE49-F238E27FC236}">
                <a16:creationId xmlns:a16="http://schemas.microsoft.com/office/drawing/2014/main" id="{D56AF3AA-2EA9-4ABF-AD0D-5448AC0DB179}"/>
              </a:ext>
            </a:extLst>
          </p:cNvPr>
          <p:cNvGrpSpPr>
            <a:grpSpLocks/>
          </p:cNvGrpSpPr>
          <p:nvPr/>
        </p:nvGrpSpPr>
        <p:grpSpPr bwMode="auto">
          <a:xfrm>
            <a:off x="2848582" y="2324994"/>
            <a:ext cx="6970961" cy="1081646"/>
            <a:chOff x="1292225" y="1295400"/>
            <a:chExt cx="2822575" cy="1498600"/>
          </a:xfrm>
        </p:grpSpPr>
        <p:sp>
          <p:nvSpPr>
            <p:cNvPr id="17" name="Rectangle 16">
              <a:extLst>
                <a:ext uri="{FF2B5EF4-FFF2-40B4-BE49-F238E27FC236}">
                  <a16:creationId xmlns:a16="http://schemas.microsoft.com/office/drawing/2014/main" id="{6D3311E9-3CAD-4774-BE83-488B6F016053}"/>
                </a:ext>
              </a:extLst>
            </p:cNvPr>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prstClr val="white"/>
                </a:solidFill>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F9751095-2826-4463-8228-5C22CCB80E6B}"/>
                </a:ext>
              </a:extLst>
            </p:cNvPr>
            <p:cNvSpPr/>
            <p:nvPr/>
          </p:nvSpPr>
          <p:spPr>
            <a:xfrm>
              <a:off x="1292225" y="1295400"/>
              <a:ext cx="2822575" cy="381000"/>
            </a:xfrm>
            <a:prstGeom prst="rect">
              <a:avLst/>
            </a:pr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dirty="0">
                <a:solidFill>
                  <a:prstClr val="white"/>
                </a:solidFill>
                <a:latin typeface="Times New Roman" panose="02020603050405020304" pitchFamily="18" charset="0"/>
                <a:cs typeface="Times New Roman" panose="02020603050405020304" pitchFamily="18" charset="0"/>
              </a:endParaRPr>
            </a:p>
          </p:txBody>
        </p:sp>
        <p:cxnSp>
          <p:nvCxnSpPr>
            <p:cNvPr id="19" name="Straight Connector 18">
              <a:extLst>
                <a:ext uri="{FF2B5EF4-FFF2-40B4-BE49-F238E27FC236}">
                  <a16:creationId xmlns:a16="http://schemas.microsoft.com/office/drawing/2014/main" id="{5D658449-1512-460F-86A1-E69EFC2AEDB5}"/>
                </a:ext>
              </a:extLst>
            </p:cNvPr>
            <p:cNvCxnSpPr/>
            <p:nvPr/>
          </p:nvCxnSpPr>
          <p:spPr>
            <a:xfrm>
              <a:off x="1292225" y="1739900"/>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21" name="Rectangle 20">
            <a:extLst>
              <a:ext uri="{FF2B5EF4-FFF2-40B4-BE49-F238E27FC236}">
                <a16:creationId xmlns:a16="http://schemas.microsoft.com/office/drawing/2014/main" id="{971F70EE-A5C1-45C5-B8C6-620FD29D8CAC}"/>
              </a:ext>
            </a:extLst>
          </p:cNvPr>
          <p:cNvSpPr/>
          <p:nvPr/>
        </p:nvSpPr>
        <p:spPr>
          <a:xfrm>
            <a:off x="3660819" y="2762899"/>
            <a:ext cx="5714237" cy="461665"/>
          </a:xfrm>
          <a:prstGeom prst="rect">
            <a:avLst/>
          </a:prstGeom>
        </p:spPr>
        <p:txBody>
          <a:bodyPr wrap="square">
            <a:spAutoFit/>
          </a:bodyPr>
          <a:lstStyle/>
          <a:p>
            <a:r>
              <a:rPr lang="en-US" sz="2400" b="1" dirty="0" err="1">
                <a:solidFill>
                  <a:srgbClr val="FF0000"/>
                </a:solidFill>
                <a:latin typeface="Times New Roman" panose="02020603050405020304" pitchFamily="18" charset="0"/>
                <a:cs typeface="Times New Roman" panose="02020603050405020304" pitchFamily="18" charset="0"/>
              </a:rPr>
              <a:t>Hiểu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các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từ</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khó</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và</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nội</a:t>
            </a:r>
            <a:r>
              <a:rPr lang="en-US" sz="2400" b="1" dirty="0">
                <a:solidFill>
                  <a:srgbClr val="FF0000"/>
                </a:solidFill>
                <a:latin typeface="Times New Roman" panose="02020603050405020304" pitchFamily="18" charset="0"/>
                <a:cs typeface="Times New Roman" panose="02020603050405020304" pitchFamily="18" charset="0"/>
              </a:rPr>
              <a:t> dung </a:t>
            </a:r>
            <a:r>
              <a:rPr lang="en-US" sz="2400" b="1" dirty="0" err="1">
                <a:solidFill>
                  <a:srgbClr val="FF0000"/>
                </a:solidFill>
                <a:latin typeface="Times New Roman" panose="02020603050405020304" pitchFamily="18" charset="0"/>
                <a:cs typeface="Times New Roman" panose="02020603050405020304" pitchFamily="18" charset="0"/>
              </a:rPr>
              <a:t>bài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tập</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đọc</a:t>
            </a:r>
            <a:r>
              <a:rPr lang="en-US" sz="2400" b="1" dirty="0">
                <a:solidFill>
                  <a:srgbClr val="A3CEB8"/>
                </a:solidFill>
                <a:latin typeface="Times New Roman" panose="02020603050405020304" pitchFamily="18" charset="0"/>
                <a:cs typeface="Times New Roman" panose="02020603050405020304" pitchFamily="18" charset="0"/>
              </a:rPr>
              <a:t>.</a:t>
            </a:r>
          </a:p>
        </p:txBody>
      </p:sp>
      <p:grpSp>
        <p:nvGrpSpPr>
          <p:cNvPr id="22" name="Group 13">
            <a:extLst>
              <a:ext uri="{FF2B5EF4-FFF2-40B4-BE49-F238E27FC236}">
                <a16:creationId xmlns:a16="http://schemas.microsoft.com/office/drawing/2014/main" id="{FE0DEF26-9FC9-4050-91B1-1CB29F96F96B}"/>
              </a:ext>
            </a:extLst>
          </p:cNvPr>
          <p:cNvGrpSpPr>
            <a:grpSpLocks/>
          </p:cNvGrpSpPr>
          <p:nvPr/>
        </p:nvGrpSpPr>
        <p:grpSpPr bwMode="auto">
          <a:xfrm>
            <a:off x="2854602" y="5112000"/>
            <a:ext cx="6964945" cy="1081646"/>
            <a:chOff x="1292225" y="1295400"/>
            <a:chExt cx="2822575" cy="1498600"/>
          </a:xfrm>
        </p:grpSpPr>
        <p:sp>
          <p:nvSpPr>
            <p:cNvPr id="23" name="Rectangle 22">
              <a:extLst>
                <a:ext uri="{FF2B5EF4-FFF2-40B4-BE49-F238E27FC236}">
                  <a16:creationId xmlns:a16="http://schemas.microsoft.com/office/drawing/2014/main" id="{ED183F3D-492B-43B6-8C58-71BA8057E305}"/>
                </a:ext>
              </a:extLst>
            </p:cNvPr>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prstClr val="white"/>
                </a:solidFill>
                <a:latin typeface="Times New Roman" panose="02020603050405020304" pitchFamily="18" charset="0"/>
                <a:cs typeface="Times New Roman" panose="02020603050405020304" pitchFamily="18" charset="0"/>
              </a:endParaRPr>
            </a:p>
          </p:txBody>
        </p:sp>
        <p:sp>
          <p:nvSpPr>
            <p:cNvPr id="24" name="Rectangle 23">
              <a:extLst>
                <a:ext uri="{FF2B5EF4-FFF2-40B4-BE49-F238E27FC236}">
                  <a16:creationId xmlns:a16="http://schemas.microsoft.com/office/drawing/2014/main" id="{5CDE5BF1-7C29-420B-BCA9-B81DC1A7B41C}"/>
                </a:ext>
              </a:extLst>
            </p:cNvPr>
            <p:cNvSpPr/>
            <p:nvPr/>
          </p:nvSpPr>
          <p:spPr>
            <a:xfrm>
              <a:off x="1292225" y="1295400"/>
              <a:ext cx="2822575" cy="381000"/>
            </a:xfrm>
            <a:prstGeom prst="rect">
              <a:avLst/>
            </a:prstGeom>
            <a:solidFill>
              <a:srgbClr val="FFC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dirty="0">
                <a:solidFill>
                  <a:prstClr val="white"/>
                </a:solidFill>
                <a:latin typeface="Times New Roman" panose="02020603050405020304" pitchFamily="18" charset="0"/>
                <a:cs typeface="Times New Roman" panose="02020603050405020304" pitchFamily="18" charset="0"/>
              </a:endParaRPr>
            </a:p>
          </p:txBody>
        </p:sp>
        <p:cxnSp>
          <p:nvCxnSpPr>
            <p:cNvPr id="25" name="Straight Connector 24">
              <a:extLst>
                <a:ext uri="{FF2B5EF4-FFF2-40B4-BE49-F238E27FC236}">
                  <a16:creationId xmlns:a16="http://schemas.microsoft.com/office/drawing/2014/main" id="{CF26F508-C82E-4165-9CED-43F9BA259128}"/>
                </a:ext>
              </a:extLst>
            </p:cNvPr>
            <p:cNvCxnSpPr/>
            <p:nvPr/>
          </p:nvCxnSpPr>
          <p:spPr>
            <a:xfrm>
              <a:off x="1292225" y="1739900"/>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27" name="Rectangle 26">
            <a:extLst>
              <a:ext uri="{FF2B5EF4-FFF2-40B4-BE49-F238E27FC236}">
                <a16:creationId xmlns:a16="http://schemas.microsoft.com/office/drawing/2014/main" id="{CE66DEF7-D71C-440E-A42E-3DC20F184440}"/>
              </a:ext>
            </a:extLst>
          </p:cNvPr>
          <p:cNvSpPr/>
          <p:nvPr/>
        </p:nvSpPr>
        <p:spPr>
          <a:xfrm>
            <a:off x="3636221" y="5385565"/>
            <a:ext cx="6285661" cy="830997"/>
          </a:xfrm>
          <a:prstGeom prst="rect">
            <a:avLst/>
          </a:prstGeom>
        </p:spPr>
        <p:txBody>
          <a:bodyPr wrap="square">
            <a:spAutoFit/>
          </a:bodyPr>
          <a:lstStyle/>
          <a:p>
            <a:pPr fontAlgn="base">
              <a:spcBef>
                <a:spcPct val="0"/>
              </a:spcBef>
              <a:spcAft>
                <a:spcPct val="0"/>
              </a:spcAft>
            </a:pPr>
            <a:r>
              <a:rPr lang="en-US" sz="2400" b="1" dirty="0" err="1">
                <a:solidFill>
                  <a:srgbClr val="FF0066"/>
                </a:solidFill>
                <a:latin typeface="Times New Roman" panose="02020603050405020304" pitchFamily="18" charset="0"/>
                <a:cs typeface="Times New Roman" panose="02020603050405020304" pitchFamily="18" charset="0"/>
              </a:rPr>
              <a:t>Giúp</a:t>
            </a:r>
            <a:r>
              <a:rPr lang="en-US" sz="2400" b="1" dirty="0">
                <a:solidFill>
                  <a:srgbClr val="FF0066"/>
                </a:solidFill>
                <a:latin typeface="Times New Roman" panose="02020603050405020304" pitchFamily="18" charset="0"/>
                <a:cs typeface="Times New Roman" panose="02020603050405020304" pitchFamily="18" charset="0"/>
              </a:rPr>
              <a:t> HS </a:t>
            </a:r>
            <a:r>
              <a:rPr lang="en-US" sz="2400" b="1" dirty="0" err="1">
                <a:solidFill>
                  <a:srgbClr val="FF0066"/>
                </a:solidFill>
                <a:latin typeface="Times New Roman" panose="02020603050405020304" pitchFamily="18" charset="0"/>
                <a:cs typeface="Times New Roman" panose="02020603050405020304" pitchFamily="18" charset="0"/>
              </a:rPr>
              <a:t>có</a:t>
            </a:r>
            <a:r>
              <a:rPr lang="en-US" sz="2400" b="1" dirty="0">
                <a:solidFill>
                  <a:srgbClr val="FF0066"/>
                </a:solidFill>
                <a:latin typeface="Times New Roman" panose="02020603050405020304" pitchFamily="18" charset="0"/>
                <a:cs typeface="Times New Roman" panose="02020603050405020304" pitchFamily="18" charset="0"/>
              </a:rPr>
              <a:t> ý </a:t>
            </a:r>
            <a:r>
              <a:rPr lang="en-US" sz="2400" b="1" dirty="0" err="1">
                <a:solidFill>
                  <a:srgbClr val="FF0066"/>
                </a:solidFill>
                <a:latin typeface="Times New Roman" panose="02020603050405020304" pitchFamily="18" charset="0"/>
                <a:cs typeface="Times New Roman" panose="02020603050405020304" pitchFamily="18" charset="0"/>
              </a:rPr>
              <a:t>chí</a:t>
            </a:r>
            <a:r>
              <a:rPr lang="en-US" sz="2400" b="1" dirty="0">
                <a:solidFill>
                  <a:srgbClr val="FF0066"/>
                </a:solidFill>
                <a:latin typeface="Times New Roman" panose="02020603050405020304" pitchFamily="18" charset="0"/>
                <a:cs typeface="Times New Roman" panose="02020603050405020304" pitchFamily="18" charset="0"/>
              </a:rPr>
              <a:t>, </a:t>
            </a:r>
            <a:r>
              <a:rPr lang="en-US" sz="2400" b="1" dirty="0" err="1">
                <a:solidFill>
                  <a:srgbClr val="FF0066"/>
                </a:solidFill>
                <a:latin typeface="Times New Roman" panose="02020603050405020304" pitchFamily="18" charset="0"/>
                <a:cs typeface="Times New Roman" panose="02020603050405020304" pitchFamily="18" charset="0"/>
              </a:rPr>
              <a:t>động</a:t>
            </a:r>
            <a:r>
              <a:rPr lang="en-US" sz="2400" b="1" dirty="0">
                <a:solidFill>
                  <a:srgbClr val="FF0066"/>
                </a:solidFill>
                <a:latin typeface="Times New Roman" panose="02020603050405020304" pitchFamily="18" charset="0"/>
                <a:cs typeface="Times New Roman" panose="02020603050405020304" pitchFamily="18" charset="0"/>
              </a:rPr>
              <a:t> </a:t>
            </a:r>
            <a:r>
              <a:rPr lang="en-US" sz="2400" b="1" dirty="0" err="1">
                <a:solidFill>
                  <a:srgbClr val="FF0066"/>
                </a:solidFill>
                <a:latin typeface="Times New Roman" panose="02020603050405020304" pitchFamily="18" charset="0"/>
                <a:cs typeface="Times New Roman" panose="02020603050405020304" pitchFamily="18" charset="0"/>
              </a:rPr>
              <a:t>lực</a:t>
            </a:r>
            <a:r>
              <a:rPr lang="en-US" sz="2400" b="1" dirty="0">
                <a:solidFill>
                  <a:srgbClr val="FF0066"/>
                </a:solidFill>
                <a:latin typeface="Times New Roman" panose="02020603050405020304" pitchFamily="18" charset="0"/>
                <a:cs typeface="Times New Roman" panose="02020603050405020304" pitchFamily="18" charset="0"/>
              </a:rPr>
              <a:t> </a:t>
            </a:r>
            <a:r>
              <a:rPr lang="en-US" sz="2400" b="1" dirty="0" err="1">
                <a:solidFill>
                  <a:srgbClr val="FF0066"/>
                </a:solidFill>
                <a:latin typeface="Times New Roman" panose="02020603050405020304" pitchFamily="18" charset="0"/>
                <a:cs typeface="Times New Roman" panose="02020603050405020304" pitchFamily="18" charset="0"/>
              </a:rPr>
              <a:t>phấn</a:t>
            </a:r>
            <a:r>
              <a:rPr lang="en-US" sz="2400" b="1" dirty="0">
                <a:solidFill>
                  <a:srgbClr val="FF0066"/>
                </a:solidFill>
                <a:latin typeface="Times New Roman" panose="02020603050405020304" pitchFamily="18" charset="0"/>
                <a:cs typeface="Times New Roman" panose="02020603050405020304" pitchFamily="18" charset="0"/>
              </a:rPr>
              <a:t> </a:t>
            </a:r>
            <a:r>
              <a:rPr lang="en-US" sz="2400" b="1" dirty="0" err="1">
                <a:solidFill>
                  <a:srgbClr val="FF0066"/>
                </a:solidFill>
                <a:latin typeface="Times New Roman" panose="02020603050405020304" pitchFamily="18" charset="0"/>
                <a:cs typeface="Times New Roman" panose="02020603050405020304" pitchFamily="18" charset="0"/>
              </a:rPr>
              <a:t>đấu</a:t>
            </a:r>
            <a:r>
              <a:rPr lang="en-US" sz="2400" b="1" dirty="0">
                <a:solidFill>
                  <a:srgbClr val="FF0066"/>
                </a:solidFill>
                <a:latin typeface="Times New Roman" panose="02020603050405020304" pitchFamily="18" charset="0"/>
                <a:cs typeface="Times New Roman" panose="02020603050405020304" pitchFamily="18" charset="0"/>
              </a:rPr>
              <a:t> </a:t>
            </a:r>
            <a:r>
              <a:rPr lang="en-US" sz="2400" b="1" dirty="0" err="1">
                <a:solidFill>
                  <a:srgbClr val="FF0066"/>
                </a:solidFill>
                <a:latin typeface="Times New Roman" panose="02020603050405020304" pitchFamily="18" charset="0"/>
                <a:cs typeface="Times New Roman" panose="02020603050405020304" pitchFamily="18" charset="0"/>
              </a:rPr>
              <a:t>để</a:t>
            </a:r>
            <a:r>
              <a:rPr lang="en-US" sz="2400" b="1" dirty="0">
                <a:solidFill>
                  <a:srgbClr val="FF0066"/>
                </a:solidFill>
                <a:latin typeface="Times New Roman" panose="02020603050405020304" pitchFamily="18" charset="0"/>
                <a:cs typeface="Times New Roman" panose="02020603050405020304" pitchFamily="18" charset="0"/>
              </a:rPr>
              <a:t> </a:t>
            </a:r>
            <a:r>
              <a:rPr lang="en-US" sz="2400" b="1" dirty="0" err="1">
                <a:solidFill>
                  <a:srgbClr val="FF0066"/>
                </a:solidFill>
                <a:latin typeface="Times New Roman" panose="02020603050405020304" pitchFamily="18" charset="0"/>
                <a:cs typeface="Times New Roman" panose="02020603050405020304" pitchFamily="18" charset="0"/>
              </a:rPr>
              <a:t>đạt</a:t>
            </a:r>
            <a:r>
              <a:rPr lang="en-US" sz="2400" b="1" dirty="0">
                <a:solidFill>
                  <a:srgbClr val="FF0066"/>
                </a:solidFill>
                <a:latin typeface="Times New Roman" panose="02020603050405020304" pitchFamily="18" charset="0"/>
                <a:cs typeface="Times New Roman" panose="02020603050405020304" pitchFamily="18" charset="0"/>
              </a:rPr>
              <a:t> đ</a:t>
            </a:r>
            <a:r>
              <a:rPr lang="vi-VN" sz="2400" b="1" dirty="0">
                <a:solidFill>
                  <a:srgbClr val="FF0066"/>
                </a:solidFill>
                <a:latin typeface="Times New Roman" panose="02020603050405020304" pitchFamily="18" charset="0"/>
                <a:cs typeface="Times New Roman" panose="02020603050405020304" pitchFamily="18" charset="0"/>
              </a:rPr>
              <a:t>ược thành công. </a:t>
            </a:r>
            <a:endParaRPr lang="en-US" sz="2400" b="1" dirty="0">
              <a:solidFill>
                <a:srgbClr val="FF0066"/>
              </a:solidFill>
              <a:latin typeface="Times New Roman" panose="02020603050405020304" pitchFamily="18" charset="0"/>
              <a:cs typeface="Times New Roman" panose="02020603050405020304" pitchFamily="18" charset="0"/>
            </a:endParaRPr>
          </a:p>
        </p:txBody>
      </p:sp>
      <p:sp>
        <p:nvSpPr>
          <p:cNvPr id="28" name="Freeform 10">
            <a:extLst>
              <a:ext uri="{FF2B5EF4-FFF2-40B4-BE49-F238E27FC236}">
                <a16:creationId xmlns:a16="http://schemas.microsoft.com/office/drawing/2014/main" id="{CBD131BA-E776-411E-8BA8-3892D3B9ECAD}"/>
              </a:ext>
            </a:extLst>
          </p:cNvPr>
          <p:cNvSpPr/>
          <p:nvPr/>
        </p:nvSpPr>
        <p:spPr>
          <a:xfrm>
            <a:off x="3107101" y="1374622"/>
            <a:ext cx="629342" cy="603834"/>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92D05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605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5602" name="WordArt 6"/>
          <p:cNvSpPr>
            <a:spLocks noChangeArrowheads="1" noChangeShapeType="1" noTextEdit="1"/>
          </p:cNvSpPr>
          <p:nvPr/>
        </p:nvSpPr>
        <p:spPr bwMode="auto">
          <a:xfrm>
            <a:off x="2667000" y="304800"/>
            <a:ext cx="6096000" cy="1963738"/>
          </a:xfrm>
          <a:prstGeom prst="rect">
            <a:avLst/>
          </a:prstGeom>
        </p:spPr>
        <p:txBody>
          <a:bodyPr wrap="none" fromWordArt="1">
            <a:prstTxWarp prst="textCurveDown">
              <a:avLst>
                <a:gd name="adj" fmla="val 43477"/>
              </a:avLst>
            </a:prstTxWarp>
            <a:scene3d>
              <a:camera prst="legacyPerspectiveFront">
                <a:rot lat="20519987" lon="1080000" rev="0"/>
              </a:camera>
              <a:lightRig rig="legacyHarsh2" dir="b"/>
            </a:scene3d>
            <a:sp3d extrusionH="430200" prstMaterial="legacyMatte">
              <a:extrusionClr>
                <a:srgbClr val="FF6600"/>
              </a:extrusionClr>
              <a:contourClr>
                <a:srgbClr val="FFE701"/>
              </a:contourClr>
            </a:sp3d>
          </a:bodyPr>
          <a:lstStyle/>
          <a:p>
            <a:pPr algn="ctr" eaLnBrk="0" fontAlgn="base" hangingPunct="0">
              <a:spcBef>
                <a:spcPct val="0"/>
              </a:spcBef>
              <a:spcAft>
                <a:spcPct val="0"/>
              </a:spcAft>
            </a:pPr>
            <a:r>
              <a:rPr lang="vi-VN" sz="3600" b="1" kern="10" dirty="0">
                <a:ln w="9525">
                  <a:round/>
                  <a:headEnd/>
                  <a:tailEnd/>
                </a:ln>
                <a:gradFill rotWithShape="1">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TÌM HIỂU BÀI</a:t>
            </a:r>
          </a:p>
        </p:txBody>
      </p:sp>
    </p:spTree>
    <p:extLst>
      <p:ext uri="{BB962C8B-B14F-4D97-AF65-F5344CB8AC3E}">
        <p14:creationId xmlns:p14="http://schemas.microsoft.com/office/powerpoint/2010/main" val="2341932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0" name="Picture 10" descr="images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72625" y="3181350"/>
            <a:ext cx="2619375" cy="367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Text Box 7"/>
          <p:cNvSpPr txBox="1">
            <a:spLocks noChangeArrowheads="1"/>
          </p:cNvSpPr>
          <p:nvPr/>
        </p:nvSpPr>
        <p:spPr bwMode="auto">
          <a:xfrm>
            <a:off x="696037" y="0"/>
            <a:ext cx="1130034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2" eaLnBrk="0" fontAlgn="base" hangingPunct="0">
              <a:spcBef>
                <a:spcPct val="50000"/>
              </a:spcBef>
              <a:spcAft>
                <a:spcPct val="0"/>
              </a:spcAft>
              <a:buFontTx/>
              <a:buNone/>
            </a:pPr>
            <a:r>
              <a:rPr lang="en-US" altLang="en-US" sz="4000" b="1" dirty="0">
                <a:solidFill>
                  <a:srgbClr val="000000"/>
                </a:solidFill>
                <a:latin typeface="Times New Roman" panose="02020603050405020304" pitchFamily="18" charset="0"/>
                <a:cs typeface="Times New Roman" panose="02020603050405020304" pitchFamily="18" charset="0"/>
              </a:rPr>
              <a:t>Đọc thầm đoạn 1, đoạn 2 và trả lời câu hỏi:</a:t>
            </a:r>
          </a:p>
        </p:txBody>
      </p:sp>
      <p:sp>
        <p:nvSpPr>
          <p:cNvPr id="20488" name="Rectangle 8"/>
          <p:cNvSpPr>
            <a:spLocks noChangeArrowheads="1"/>
          </p:cNvSpPr>
          <p:nvPr/>
        </p:nvSpPr>
        <p:spPr bwMode="auto">
          <a:xfrm>
            <a:off x="95534" y="707886"/>
            <a:ext cx="12096466" cy="4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lnSpc>
                <a:spcPct val="80000"/>
              </a:lnSpc>
              <a:spcAft>
                <a:spcPct val="0"/>
              </a:spcAft>
              <a:buClr>
                <a:srgbClr val="009999"/>
              </a:buClr>
              <a:buSzPct val="120000"/>
              <a:buFontTx/>
              <a:buNone/>
            </a:pPr>
            <a:r>
              <a:rPr lang="vi-VN" altLang="en-US" b="1" dirty="0">
                <a:latin typeface="Times New Roman" panose="02020603050405020304" pitchFamily="18" charset="0"/>
                <a:cs typeface="Times New Roman" panose="02020603050405020304" pitchFamily="18" charset="0"/>
              </a:rPr>
              <a:t>Những chi tiết nào nói lên tư chất thông minh của Nguyễn Hiền ?</a:t>
            </a:r>
          </a:p>
        </p:txBody>
      </p:sp>
      <p:sp>
        <p:nvSpPr>
          <p:cNvPr id="3" name="TextBox 2"/>
          <p:cNvSpPr txBox="1"/>
          <p:nvPr/>
        </p:nvSpPr>
        <p:spPr>
          <a:xfrm>
            <a:off x="163248" y="2920243"/>
            <a:ext cx="9854732" cy="1077218"/>
          </a:xfrm>
          <a:prstGeom prst="rect">
            <a:avLst/>
          </a:prstGeom>
          <a:noFill/>
        </p:spPr>
        <p:txBody>
          <a:bodyPr wrap="square" rtlCol="0">
            <a:spAutoFit/>
          </a:bodyPr>
          <a:lstStyle/>
          <a:p>
            <a:r>
              <a:rPr lang="vi-VN" sz="3200" b="1" dirty="0">
                <a:latin typeface="Times New Roman" panose="02020603050405020304" pitchFamily="18" charset="0"/>
                <a:cs typeface="Times New Roman" panose="02020603050405020304" pitchFamily="18" charset="0"/>
              </a:rPr>
              <a:t>Tư chất thông minh của Nguyễn Hiền khiến thầy </a:t>
            </a:r>
            <a:r>
              <a:rPr lang="en-US" sz="3200" b="1" dirty="0" err="1">
                <a:latin typeface="Times New Roman" panose="02020603050405020304" pitchFamily="18" charset="0"/>
                <a:cs typeface="Times New Roman" panose="02020603050405020304" pitchFamily="18" charset="0"/>
              </a:rPr>
              <a:t>cảm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thấy</a:t>
            </a:r>
            <a:r>
              <a:rPr lang="en-US" sz="3200" b="1" dirty="0">
                <a:latin typeface="Times New Roman" panose="02020603050405020304" pitchFamily="18" charset="0"/>
                <a:cs typeface="Times New Roman" panose="02020603050405020304" pitchFamily="18" charset="0"/>
              </a:rPr>
              <a:t> </a:t>
            </a:r>
            <a:r>
              <a:rPr lang="vi-VN" sz="3200" b="1" dirty="0">
                <a:latin typeface="Times New Roman" panose="02020603050405020304" pitchFamily="18" charset="0"/>
                <a:cs typeface="Times New Roman" panose="02020603050405020304" pitchFamily="18" charset="0"/>
              </a:rPr>
              <a:t>như thế nào?</a:t>
            </a:r>
          </a:p>
        </p:txBody>
      </p:sp>
      <p:sp>
        <p:nvSpPr>
          <p:cNvPr id="5" name="TextBox 4"/>
          <p:cNvSpPr txBox="1"/>
          <p:nvPr/>
        </p:nvSpPr>
        <p:spPr>
          <a:xfrm>
            <a:off x="95534" y="1282879"/>
            <a:ext cx="11900849" cy="1569660"/>
          </a:xfrm>
          <a:prstGeom prst="rect">
            <a:avLst/>
          </a:prstGeom>
          <a:noFill/>
        </p:spPr>
        <p:txBody>
          <a:bodyPr wrap="square" rtlCol="0">
            <a:spAutoFit/>
          </a:bodyPr>
          <a:lstStyle/>
          <a:p>
            <a:pPr lvl="0" algn="just" fontAlgn="base">
              <a:spcBef>
                <a:spcPct val="50000"/>
              </a:spcBef>
              <a:spcAft>
                <a:spcPct val="0"/>
              </a:spcAft>
            </a:pPr>
            <a:r>
              <a:rPr lang="en-US" altLang="vi-VN" sz="3200" b="1" dirty="0">
                <a:solidFill>
                  <a:srgbClr val="0000FF"/>
                </a:solidFill>
                <a:latin typeface="Times New Roman" panose="02020603050405020304" pitchFamily="18" charset="0"/>
                <a:cs typeface="Times New Roman" panose="02020603050405020304" pitchFamily="18" charset="0"/>
              </a:rPr>
              <a:t> </a:t>
            </a:r>
            <a:r>
              <a:rPr lang="en-US" altLang="vi-VN" sz="3200" b="1" dirty="0" err="1">
                <a:solidFill>
                  <a:srgbClr val="0000FF"/>
                </a:solidFill>
                <a:latin typeface="Times New Roman" panose="02020603050405020304" pitchFamily="18" charset="0"/>
                <a:cs typeface="Times New Roman" panose="02020603050405020304" pitchFamily="18" charset="0"/>
              </a:rPr>
              <a:t>Nguyễn</a:t>
            </a:r>
            <a:r>
              <a:rPr lang="en-US" altLang="vi-VN" sz="3200" b="1" dirty="0">
                <a:solidFill>
                  <a:srgbClr val="0000FF"/>
                </a:solidFill>
                <a:latin typeface="Times New Roman" panose="02020603050405020304" pitchFamily="18" charset="0"/>
                <a:cs typeface="Times New Roman" panose="02020603050405020304" pitchFamily="18" charset="0"/>
              </a:rPr>
              <a:t> Hiền </a:t>
            </a:r>
            <a:r>
              <a:rPr lang="en-US" altLang="vi-VN" sz="3200" b="1" u="sng" dirty="0">
                <a:solidFill>
                  <a:srgbClr val="0000FF"/>
                </a:solidFill>
                <a:latin typeface="Times New Roman" panose="02020603050405020304" pitchFamily="18" charset="0"/>
                <a:cs typeface="Times New Roman" panose="02020603050405020304" pitchFamily="18" charset="0"/>
              </a:rPr>
              <a:t>đọc đến đâu hiểu ngay đến đó</a:t>
            </a:r>
            <a:r>
              <a:rPr lang="en-US" altLang="vi-VN" sz="3200" b="1" dirty="0">
                <a:solidFill>
                  <a:srgbClr val="0000FF"/>
                </a:solidFill>
                <a:latin typeface="Times New Roman" panose="02020603050405020304" pitchFamily="18" charset="0"/>
                <a:cs typeface="Times New Roman" panose="02020603050405020304" pitchFamily="18" charset="0"/>
              </a:rPr>
              <a:t> và </a:t>
            </a:r>
            <a:r>
              <a:rPr lang="en-US" altLang="vi-VN" sz="3200" b="1" u="sng" dirty="0">
                <a:solidFill>
                  <a:srgbClr val="0000FF"/>
                </a:solidFill>
                <a:latin typeface="Times New Roman" panose="02020603050405020304" pitchFamily="18" charset="0"/>
                <a:cs typeface="Times New Roman" panose="02020603050405020304" pitchFamily="18" charset="0"/>
              </a:rPr>
              <a:t>có trí nhớ lạ thường</a:t>
            </a:r>
            <a:r>
              <a:rPr lang="en-US" altLang="vi-VN" sz="3200" b="1" dirty="0">
                <a:solidFill>
                  <a:srgbClr val="0000FF"/>
                </a:solidFill>
                <a:latin typeface="Times New Roman" panose="02020603050405020304" pitchFamily="18" charset="0"/>
                <a:cs typeface="Times New Roman" panose="02020603050405020304" pitchFamily="18" charset="0"/>
              </a:rPr>
              <a:t>, cậu có thể </a:t>
            </a:r>
            <a:r>
              <a:rPr lang="en-US" altLang="vi-VN" sz="3200" b="1" u="sng" dirty="0">
                <a:solidFill>
                  <a:srgbClr val="0000FF"/>
                </a:solidFill>
                <a:latin typeface="Times New Roman" panose="02020603050405020304" pitchFamily="18" charset="0"/>
                <a:cs typeface="Times New Roman" panose="02020603050405020304" pitchFamily="18" charset="0"/>
              </a:rPr>
              <a:t>thuộc hai mươi trang sách trong ngày </a:t>
            </a:r>
            <a:r>
              <a:rPr lang="en-US" altLang="vi-VN" sz="3200" b="1" dirty="0">
                <a:solidFill>
                  <a:srgbClr val="0000FF"/>
                </a:solidFill>
                <a:latin typeface="Times New Roman" panose="02020603050405020304" pitchFamily="18" charset="0"/>
                <a:cs typeface="Times New Roman" panose="02020603050405020304" pitchFamily="18" charset="0"/>
              </a:rPr>
              <a:t>mà vẫn có thì giờ chơi diều.</a:t>
            </a:r>
          </a:p>
        </p:txBody>
      </p:sp>
      <p:sp>
        <p:nvSpPr>
          <p:cNvPr id="6" name="TextBox 5"/>
          <p:cNvSpPr txBox="1"/>
          <p:nvPr/>
        </p:nvSpPr>
        <p:spPr>
          <a:xfrm>
            <a:off x="163248" y="4136363"/>
            <a:ext cx="7519495" cy="584775"/>
          </a:xfrm>
          <a:prstGeom prst="rect">
            <a:avLst/>
          </a:prstGeom>
          <a:noFill/>
        </p:spPr>
        <p:txBody>
          <a:bodyPr wrap="square" rtlCol="0">
            <a:spAutoFit/>
          </a:bodyPr>
          <a:lstStyle/>
          <a:p>
            <a:r>
              <a:rPr lang="vi-VN" sz="3200" b="1" dirty="0">
                <a:solidFill>
                  <a:srgbClr val="0000FF"/>
                </a:solidFill>
                <a:latin typeface="Times New Roman" panose="02020603050405020304" pitchFamily="18" charset="0"/>
                <a:cs typeface="Times New Roman" panose="02020603050405020304" pitchFamily="18" charset="0"/>
              </a:rPr>
              <a:t>Thầy phải kinh ngạc .</a:t>
            </a:r>
          </a:p>
        </p:txBody>
      </p:sp>
      <p:sp>
        <p:nvSpPr>
          <p:cNvPr id="7" name="TextBox 6"/>
          <p:cNvSpPr txBox="1"/>
          <p:nvPr/>
        </p:nvSpPr>
        <p:spPr>
          <a:xfrm>
            <a:off x="163248" y="4781789"/>
            <a:ext cx="7929351" cy="584775"/>
          </a:xfrm>
          <a:prstGeom prst="rect">
            <a:avLst/>
          </a:prstGeom>
          <a:noFill/>
        </p:spPr>
        <p:txBody>
          <a:bodyPr wrap="square" rtlCol="0">
            <a:spAutoFit/>
          </a:bodyPr>
          <a:lstStyle/>
          <a:p>
            <a:r>
              <a:rPr lang="vi-VN" sz="3200" b="1" dirty="0">
                <a:latin typeface="Times New Roman" panose="02020603050405020304" pitchFamily="18" charset="0"/>
                <a:cs typeface="Times New Roman" panose="02020603050405020304" pitchFamily="18" charset="0"/>
              </a:rPr>
              <a:t>Từ “kinh ngạc” chỉ trạng thái như thế nào?</a:t>
            </a:r>
          </a:p>
        </p:txBody>
      </p:sp>
      <p:sp>
        <p:nvSpPr>
          <p:cNvPr id="8" name="TextBox 7"/>
          <p:cNvSpPr txBox="1"/>
          <p:nvPr/>
        </p:nvSpPr>
        <p:spPr>
          <a:xfrm>
            <a:off x="159458" y="5575121"/>
            <a:ext cx="9416957" cy="1077218"/>
          </a:xfrm>
          <a:prstGeom prst="rect">
            <a:avLst/>
          </a:prstGeom>
          <a:noFill/>
        </p:spPr>
        <p:txBody>
          <a:bodyPr wrap="square" rtlCol="0">
            <a:spAutoFit/>
          </a:bodyPr>
          <a:lstStyle/>
          <a:p>
            <a:r>
              <a:rPr lang="vi-VN" sz="3200" b="1" dirty="0">
                <a:solidFill>
                  <a:srgbClr val="0000FF"/>
                </a:solidFill>
                <a:latin typeface="Times New Roman" panose="02020603050405020304" pitchFamily="18" charset="0"/>
                <a:cs typeface="Times New Roman" panose="02020603050405020304" pitchFamily="18" charset="0"/>
              </a:rPr>
              <a:t>Kinh ngạc chỉ trạng thái thấy rất lạ trước điều hoàn toàn bất ngờ.</a:t>
            </a:r>
          </a:p>
        </p:txBody>
      </p:sp>
    </p:spTree>
    <p:extLst>
      <p:ext uri="{BB962C8B-B14F-4D97-AF65-F5344CB8AC3E}">
        <p14:creationId xmlns:p14="http://schemas.microsoft.com/office/powerpoint/2010/main" val="17645507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20487"/>
                                        </p:tgtEl>
                                        <p:attrNameLst>
                                          <p:attrName>style.visibility</p:attrName>
                                        </p:attrNameLst>
                                      </p:cBhvr>
                                      <p:to>
                                        <p:strVal val="visible"/>
                                      </p:to>
                                    </p:set>
                                    <p:anim from="(-#ppt_w/2)" to="(#ppt_x)" calcmode="lin" valueType="num">
                                      <p:cBhvr>
                                        <p:cTn id="7" dur="600" fill="hold">
                                          <p:stCondLst>
                                            <p:cond delay="0"/>
                                          </p:stCondLst>
                                        </p:cTn>
                                        <p:tgtEl>
                                          <p:spTgt spid="20487"/>
                                        </p:tgtEl>
                                        <p:attrNameLst>
                                          <p:attrName>ppt_x</p:attrName>
                                        </p:attrNameLst>
                                      </p:cBhvr>
                                    </p:anim>
                                    <p:anim from="0" to="-1.0" calcmode="lin" valueType="num">
                                      <p:cBhvr>
                                        <p:cTn id="8" dur="200" decel="50000" autoRev="1" fill="hold">
                                          <p:stCondLst>
                                            <p:cond delay="600"/>
                                          </p:stCondLst>
                                        </p:cTn>
                                        <p:tgtEl>
                                          <p:spTgt spid="20487"/>
                                        </p:tgtEl>
                                        <p:attrNameLst>
                                          <p:attrName>xshear</p:attrName>
                                        </p:attrNameLst>
                                      </p:cBhvr>
                                    </p:anim>
                                    <p:animScale>
                                      <p:cBhvr>
                                        <p:cTn id="9" dur="200" decel="100000" autoRev="1" fill="hold">
                                          <p:stCondLst>
                                            <p:cond delay="600"/>
                                          </p:stCondLst>
                                        </p:cTn>
                                        <p:tgtEl>
                                          <p:spTgt spid="20487"/>
                                        </p:tgtEl>
                                      </p:cBhvr>
                                      <p:from x="100000" y="100000"/>
                                      <p:to x="80000" y="100000"/>
                                    </p:animScale>
                                    <p:anim by="(#ppt_h/3+#ppt_w*0.1)" calcmode="lin" valueType="num">
                                      <p:cBhvr additive="sum">
                                        <p:cTn id="10" dur="200" decel="100000" autoRev="1" fill="hold">
                                          <p:stCondLst>
                                            <p:cond delay="600"/>
                                          </p:stCondLst>
                                        </p:cTn>
                                        <p:tgtEl>
                                          <p:spTgt spid="20487"/>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0488"/>
                                        </p:tgtEl>
                                        <p:attrNameLst>
                                          <p:attrName>style.visibility</p:attrName>
                                        </p:attrNameLst>
                                      </p:cBhvr>
                                      <p:to>
                                        <p:strVal val="visible"/>
                                      </p:to>
                                    </p:set>
                                    <p:animEffect transition="in" filter="fade">
                                      <p:cBhvr>
                                        <p:cTn id="15" dur="1000"/>
                                        <p:tgtEl>
                                          <p:spTgt spid="20488"/>
                                        </p:tgtEl>
                                      </p:cBhvr>
                                    </p:animEffect>
                                    <p:anim calcmode="lin" valueType="num">
                                      <p:cBhvr>
                                        <p:cTn id="16" dur="1000" fill="hold"/>
                                        <p:tgtEl>
                                          <p:spTgt spid="20488"/>
                                        </p:tgtEl>
                                        <p:attrNameLst>
                                          <p:attrName>ppt_x</p:attrName>
                                        </p:attrNameLst>
                                      </p:cBhvr>
                                      <p:tavLst>
                                        <p:tav tm="0">
                                          <p:val>
                                            <p:strVal val="#ppt_x"/>
                                          </p:val>
                                        </p:tav>
                                        <p:tav tm="100000">
                                          <p:val>
                                            <p:strVal val="#ppt_x"/>
                                          </p:val>
                                        </p:tav>
                                      </p:tavLst>
                                    </p:anim>
                                    <p:anim calcmode="lin" valueType="num">
                                      <p:cBhvr>
                                        <p:cTn id="17" dur="1000" fill="hold"/>
                                        <p:tgtEl>
                                          <p:spTgt spid="2048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arn(inVertical)">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arn(inVertical)">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7" grpId="0"/>
      <p:bldP spid="20488" grpId="0"/>
      <p:bldP spid="3" grpId="0"/>
      <p:bldP spid="5" grpId="0"/>
      <p:bldP spid="6" grpId="0"/>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7780" y="502027"/>
            <a:ext cx="10153934" cy="707886"/>
          </a:xfrm>
          <a:prstGeom prst="rect">
            <a:avLst/>
          </a:prstGeom>
          <a:noFill/>
        </p:spPr>
        <p:txBody>
          <a:bodyPr wrap="square" rtlCol="0">
            <a:spAutoFit/>
          </a:bodyPr>
          <a:lstStyle/>
          <a:p>
            <a:pPr algn="ctr"/>
            <a:r>
              <a:rPr lang="vi-VN" sz="4000" b="1" dirty="0">
                <a:solidFill>
                  <a:srgbClr val="FF0000"/>
                </a:solidFill>
                <a:latin typeface="Times New Roman" panose="02020603050405020304" pitchFamily="18" charset="0"/>
                <a:cs typeface="Times New Roman" panose="02020603050405020304" pitchFamily="18" charset="0"/>
              </a:rPr>
              <a:t>Đoạn 1, 2 nói lên điều gì?</a:t>
            </a:r>
          </a:p>
        </p:txBody>
      </p:sp>
      <p:sp>
        <p:nvSpPr>
          <p:cNvPr id="5" name="TextBox 4"/>
          <p:cNvSpPr txBox="1"/>
          <p:nvPr/>
        </p:nvSpPr>
        <p:spPr>
          <a:xfrm>
            <a:off x="1527780" y="1499355"/>
            <a:ext cx="8818973" cy="584775"/>
          </a:xfrm>
          <a:prstGeom prst="rect">
            <a:avLst/>
          </a:prstGeom>
          <a:noFill/>
        </p:spPr>
        <p:txBody>
          <a:bodyPr wrap="square" rtlCol="0">
            <a:spAutoFit/>
          </a:bodyPr>
          <a:lstStyle/>
          <a:p>
            <a:r>
              <a:rPr lang="vi-VN" sz="3200" b="1" dirty="0">
                <a:latin typeface="Times New Roman" panose="02020603050405020304" pitchFamily="18" charset="0"/>
                <a:cs typeface="Times New Roman" panose="02020603050405020304" pitchFamily="18" charset="0"/>
              </a:rPr>
              <a:t>Ý 1: Tư chất thông minh của Nguyễn Hiền.</a:t>
            </a:r>
          </a:p>
        </p:txBody>
      </p:sp>
      <p:pic>
        <p:nvPicPr>
          <p:cNvPr id="6" name="Picture 10" descr="images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9409" y="2958348"/>
            <a:ext cx="3102592" cy="3899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41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4145689" y="3206965"/>
            <a:ext cx="3962396" cy="1444369"/>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sz="2800">
              <a:solidFill>
                <a:prstClr val="black"/>
              </a:solidFill>
              <a:latin typeface="Times New Roman" panose="02020603050405020304" pitchFamily="18" charset="0"/>
              <a:cs typeface="Times New Roman" panose="02020603050405020304" pitchFamily="18" charset="0"/>
            </a:endParaRPr>
          </a:p>
        </p:txBody>
      </p:sp>
      <p:sp>
        <p:nvSpPr>
          <p:cNvPr id="18435" name="Text Box 9"/>
          <p:cNvSpPr txBox="1">
            <a:spLocks noChangeArrowheads="1"/>
          </p:cNvSpPr>
          <p:nvPr/>
        </p:nvSpPr>
        <p:spPr bwMode="auto">
          <a:xfrm>
            <a:off x="3962704" y="3440874"/>
            <a:ext cx="426659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vi-VN" sz="2800" b="1" dirty="0">
                <a:solidFill>
                  <a:srgbClr val="0066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Nguyễn</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Hiền</a:t>
            </a:r>
            <a:r>
              <a:rPr lang="en-US" altLang="vi-VN" sz="2800" b="1" dirty="0">
                <a:solidFill>
                  <a:srgbClr val="FF0000"/>
                </a:solidFill>
                <a:latin typeface="Times New Roman" panose="02020603050405020304" pitchFamily="18" charset="0"/>
                <a:cs typeface="Times New Roman" panose="02020603050405020304" pitchFamily="18" charset="0"/>
              </a:rPr>
              <a:t> </a:t>
            </a:r>
          </a:p>
          <a:p>
            <a:pPr algn="ctr" fontAlgn="base">
              <a:spcBef>
                <a:spcPct val="0"/>
              </a:spcBef>
              <a:spcAft>
                <a:spcPct val="0"/>
              </a:spcAft>
            </a:pPr>
            <a:r>
              <a:rPr lang="en-US" altLang="vi-VN" sz="2800" b="1" dirty="0">
                <a:solidFill>
                  <a:srgbClr val="FF0000"/>
                </a:solidFill>
                <a:latin typeface="Times New Roman" panose="02020603050405020304" pitchFamily="18" charset="0"/>
                <a:cs typeface="Times New Roman" panose="02020603050405020304" pitchFamily="18" charset="0"/>
              </a:rPr>
              <a:t>ham </a:t>
            </a:r>
            <a:r>
              <a:rPr lang="en-US" altLang="vi-VN" sz="2800" b="1" dirty="0" err="1">
                <a:solidFill>
                  <a:srgbClr val="FF0000"/>
                </a:solidFill>
                <a:latin typeface="Times New Roman" panose="02020603050405020304" pitchFamily="18" charset="0"/>
                <a:cs typeface="Times New Roman" panose="02020603050405020304" pitchFamily="18" charset="0"/>
              </a:rPr>
              <a:t>học</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và</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chịu</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khó</a:t>
            </a:r>
            <a:endParaRPr lang="en-US" altLang="vi-VN" sz="2800" dirty="0">
              <a:solidFill>
                <a:srgbClr val="FF0000"/>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7076081" y="1382498"/>
            <a:ext cx="4294154" cy="1586815"/>
          </a:xfrm>
          <a:prstGeom prst="roundRect">
            <a:avLst/>
          </a:prstGeom>
          <a:ln>
            <a:solidFill>
              <a:srgbClr val="006600"/>
            </a:solidFill>
          </a:ln>
        </p:spPr>
        <p:style>
          <a:lnRef idx="2">
            <a:schemeClr val="accent6"/>
          </a:lnRef>
          <a:fillRef idx="1">
            <a:schemeClr val="lt1"/>
          </a:fillRef>
          <a:effectRef idx="0">
            <a:schemeClr val="accent6"/>
          </a:effectRef>
          <a:fontRef idx="minor">
            <a:schemeClr val="dk1"/>
          </a:fontRef>
        </p:style>
        <p:txBody>
          <a:bodyPr anchor="ctr"/>
          <a:lstStyle/>
          <a:p>
            <a:pPr algn="just" eaLnBrk="0" fontAlgn="base" hangingPunct="0">
              <a:spcBef>
                <a:spcPct val="0"/>
              </a:spcBef>
              <a:spcAft>
                <a:spcPct val="0"/>
              </a:spcAft>
              <a:defRPr/>
            </a:pPr>
            <a:r>
              <a:rPr lang="en-US" altLang="vi-VN" sz="2800" b="1" dirty="0" err="1">
                <a:solidFill>
                  <a:srgbClr val="0000FF"/>
                </a:solidFill>
                <a:latin typeface="Times New Roman" panose="02020603050405020304" pitchFamily="18" charset="0"/>
                <a:cs typeface="Times New Roman" panose="02020603050405020304" pitchFamily="18" charset="0"/>
              </a:rPr>
              <a:t>Chú</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đứng</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ngoài</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lớp</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nghe</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giảng</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nhờ</a:t>
            </a:r>
            <a:r>
              <a:rPr lang="en-US" altLang="vi-VN" sz="2800" b="1" dirty="0">
                <a:solidFill>
                  <a:srgbClr val="0000FF"/>
                </a:solidFill>
                <a:latin typeface="Times New Roman" panose="02020603050405020304" pitchFamily="18" charset="0"/>
                <a:cs typeface="Times New Roman" panose="02020603050405020304" pitchFamily="18" charset="0"/>
              </a:rPr>
              <a:t>. </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15" name="Rounded Rectangle 14"/>
          <p:cNvSpPr/>
          <p:nvPr/>
        </p:nvSpPr>
        <p:spPr>
          <a:xfrm>
            <a:off x="7076081" y="4847124"/>
            <a:ext cx="4567915" cy="1815882"/>
          </a:xfrm>
          <a:prstGeom prst="roundRect">
            <a:avLst/>
          </a:prstGeom>
          <a:ln>
            <a:solidFill>
              <a:srgbClr val="006600"/>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sz="2800">
              <a:solidFill>
                <a:prstClr val="black"/>
              </a:solidFill>
              <a:latin typeface="Times New Roman" panose="02020603050405020304" pitchFamily="18" charset="0"/>
              <a:cs typeface="Times New Roman" panose="02020603050405020304" pitchFamily="18" charset="0"/>
            </a:endParaRPr>
          </a:p>
        </p:txBody>
      </p:sp>
      <p:sp>
        <p:nvSpPr>
          <p:cNvPr id="16" name="Rounded Rectangle 15"/>
          <p:cNvSpPr/>
          <p:nvPr/>
        </p:nvSpPr>
        <p:spPr>
          <a:xfrm>
            <a:off x="270750" y="4799801"/>
            <a:ext cx="5058917" cy="1863205"/>
          </a:xfrm>
          <a:prstGeom prst="roundRect">
            <a:avLst/>
          </a:prstGeom>
          <a:ln>
            <a:solidFill>
              <a:srgbClr val="006600"/>
            </a:solidFill>
          </a:ln>
        </p:spPr>
        <p:style>
          <a:lnRef idx="2">
            <a:schemeClr val="accent6"/>
          </a:lnRef>
          <a:fillRef idx="1">
            <a:schemeClr val="lt1"/>
          </a:fillRef>
          <a:effectRef idx="0">
            <a:schemeClr val="accent6"/>
          </a:effectRef>
          <a:fontRef idx="minor">
            <a:schemeClr val="dk1"/>
          </a:fontRef>
        </p:style>
        <p:txBody>
          <a:bodyPr anchor="ctr"/>
          <a:lstStyle/>
          <a:p>
            <a:pPr eaLnBrk="0" fontAlgn="base" hangingPunct="0">
              <a:spcBef>
                <a:spcPct val="0"/>
              </a:spcBef>
              <a:spcAft>
                <a:spcPct val="0"/>
              </a:spcAft>
              <a:defRPr/>
            </a:pP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17" name="Rounded Rectangle 16"/>
          <p:cNvSpPr/>
          <p:nvPr/>
        </p:nvSpPr>
        <p:spPr>
          <a:xfrm>
            <a:off x="376667" y="1509207"/>
            <a:ext cx="4419600" cy="1519310"/>
          </a:xfrm>
          <a:prstGeom prst="roundRect">
            <a:avLst/>
          </a:prstGeom>
          <a:ln>
            <a:solidFill>
              <a:srgbClr val="006600"/>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sz="2800">
              <a:solidFill>
                <a:prstClr val="black"/>
              </a:solidFill>
              <a:latin typeface="Times New Roman" panose="02020603050405020304" pitchFamily="18" charset="0"/>
              <a:cs typeface="Times New Roman" panose="02020603050405020304" pitchFamily="18" charset="0"/>
            </a:endParaRPr>
          </a:p>
        </p:txBody>
      </p:sp>
      <p:sp>
        <p:nvSpPr>
          <p:cNvPr id="13" name="Down Arrow 12"/>
          <p:cNvSpPr/>
          <p:nvPr/>
        </p:nvSpPr>
        <p:spPr>
          <a:xfrm rot="13488302">
            <a:off x="7856758" y="2891021"/>
            <a:ext cx="381000" cy="712569"/>
          </a:xfrm>
          <a:prstGeom prst="downArrow">
            <a:avLst/>
          </a:prstGeom>
          <a:solidFill>
            <a:srgbClr val="00B050"/>
          </a:solidFill>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sz="2800">
              <a:solidFill>
                <a:prstClr val="black"/>
              </a:solidFill>
              <a:latin typeface="Times New Roman" panose="02020603050405020304" pitchFamily="18" charset="0"/>
              <a:cs typeface="Times New Roman" panose="02020603050405020304" pitchFamily="18" charset="0"/>
            </a:endParaRPr>
          </a:p>
        </p:txBody>
      </p:sp>
      <p:sp>
        <p:nvSpPr>
          <p:cNvPr id="19" name="Down Arrow 18"/>
          <p:cNvSpPr/>
          <p:nvPr/>
        </p:nvSpPr>
        <p:spPr>
          <a:xfrm rot="8483550">
            <a:off x="3905676" y="3018268"/>
            <a:ext cx="381000" cy="639762"/>
          </a:xfrm>
          <a:prstGeom prst="downArrow">
            <a:avLst/>
          </a:prstGeom>
          <a:solidFill>
            <a:srgbClr val="00B050"/>
          </a:solidFill>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sz="2800">
              <a:solidFill>
                <a:prstClr val="black"/>
              </a:solidFill>
              <a:latin typeface="Times New Roman" panose="02020603050405020304" pitchFamily="18" charset="0"/>
              <a:cs typeface="Times New Roman" panose="02020603050405020304" pitchFamily="18" charset="0"/>
            </a:endParaRPr>
          </a:p>
        </p:txBody>
      </p:sp>
      <p:sp>
        <p:nvSpPr>
          <p:cNvPr id="20" name="Down Arrow 19"/>
          <p:cNvSpPr/>
          <p:nvPr/>
        </p:nvSpPr>
        <p:spPr>
          <a:xfrm rot="18520627">
            <a:off x="7917585" y="4241909"/>
            <a:ext cx="381000" cy="639762"/>
          </a:xfrm>
          <a:prstGeom prst="downArrow">
            <a:avLst/>
          </a:prstGeom>
          <a:solidFill>
            <a:srgbClr val="00B050"/>
          </a:solidFill>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sz="2800">
              <a:solidFill>
                <a:prstClr val="black"/>
              </a:solidFill>
              <a:latin typeface="Times New Roman" panose="02020603050405020304" pitchFamily="18" charset="0"/>
              <a:cs typeface="Times New Roman" panose="02020603050405020304" pitchFamily="18" charset="0"/>
            </a:endParaRPr>
          </a:p>
        </p:txBody>
      </p:sp>
      <p:sp>
        <p:nvSpPr>
          <p:cNvPr id="21" name="Down Arrow 20"/>
          <p:cNvSpPr/>
          <p:nvPr/>
        </p:nvSpPr>
        <p:spPr>
          <a:xfrm rot="1807138">
            <a:off x="3882508" y="4154958"/>
            <a:ext cx="381000" cy="639762"/>
          </a:xfrm>
          <a:prstGeom prst="downArrow">
            <a:avLst/>
          </a:prstGeom>
          <a:solidFill>
            <a:srgbClr val="00B050"/>
          </a:solidFill>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sz="2800">
              <a:solidFill>
                <a:prstClr val="black"/>
              </a:solidFill>
              <a:latin typeface="Times New Roman" panose="02020603050405020304" pitchFamily="18" charset="0"/>
              <a:cs typeface="Times New Roman" panose="02020603050405020304" pitchFamily="18" charset="0"/>
            </a:endParaRPr>
          </a:p>
        </p:txBody>
      </p:sp>
      <p:sp>
        <p:nvSpPr>
          <p:cNvPr id="18" name="Rectangle 17"/>
          <p:cNvSpPr/>
          <p:nvPr/>
        </p:nvSpPr>
        <p:spPr>
          <a:xfrm>
            <a:off x="7123915" y="4944395"/>
            <a:ext cx="4439728" cy="1384995"/>
          </a:xfrm>
          <a:prstGeom prst="rect">
            <a:avLst/>
          </a:prstGeom>
        </p:spPr>
        <p:txBody>
          <a:bodyPr wrap="square">
            <a:spAutoFit/>
          </a:bodyPr>
          <a:lstStyle/>
          <a:p>
            <a:pPr eaLnBrk="0" fontAlgn="base" hangingPunct="0">
              <a:spcBef>
                <a:spcPct val="0"/>
              </a:spcBef>
              <a:spcAft>
                <a:spcPct val="0"/>
              </a:spcAft>
              <a:defRPr/>
            </a:pPr>
            <a:r>
              <a:rPr lang="en-US" altLang="vi-VN" sz="2800" b="1" dirty="0" err="1">
                <a:solidFill>
                  <a:srgbClr val="0000FF"/>
                </a:solidFill>
                <a:latin typeface="Times New Roman" panose="02020603050405020304" pitchFamily="18" charset="0"/>
                <a:cs typeface="Times New Roman" panose="02020603050405020304" pitchFamily="18" charset="0"/>
              </a:rPr>
              <a:t>Tối</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đến</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đợi</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bạn</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học</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thuộc</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bài</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rồi</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mới</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mượn</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vở</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của</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bạn</a:t>
            </a:r>
            <a:r>
              <a:rPr lang="en-US" altLang="vi-VN" sz="2800" b="1" dirty="0">
                <a:solidFill>
                  <a:srgbClr val="0000FF"/>
                </a:solidFill>
                <a:latin typeface="Times New Roman" panose="02020603050405020304" pitchFamily="18" charset="0"/>
                <a:cs typeface="Times New Roman" panose="02020603050405020304" pitchFamily="18" charset="0"/>
              </a:rPr>
              <a:t>.</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22" name="Rectangle 21"/>
          <p:cNvSpPr/>
          <p:nvPr/>
        </p:nvSpPr>
        <p:spPr>
          <a:xfrm>
            <a:off x="694581" y="1513150"/>
            <a:ext cx="4572000" cy="1384995"/>
          </a:xfrm>
          <a:prstGeom prst="rect">
            <a:avLst/>
          </a:prstGeom>
        </p:spPr>
        <p:txBody>
          <a:bodyPr>
            <a:spAutoFit/>
          </a:bodyPr>
          <a:lstStyle/>
          <a:p>
            <a:pPr fontAlgn="base">
              <a:spcAft>
                <a:spcPct val="0"/>
              </a:spcAft>
              <a:defRPr/>
            </a:pPr>
            <a:r>
              <a:rPr lang="en-US" altLang="vi-VN" sz="2800" b="1" dirty="0" err="1">
                <a:solidFill>
                  <a:srgbClr val="0000FF"/>
                </a:solidFill>
                <a:latin typeface="Times New Roman" panose="02020603050405020304" pitchFamily="18" charset="0"/>
                <a:cs typeface="Times New Roman" panose="02020603050405020304" pitchFamily="18" charset="0"/>
              </a:rPr>
              <a:t>Mỗi</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lần</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có</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kì</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thi</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Hiền</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làm</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bài</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vào</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lá</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chuối</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khô</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nhờ</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bạn</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xin</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thầy</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chấm</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hộ</a:t>
            </a:r>
            <a:r>
              <a:rPr lang="en-US" altLang="vi-VN" sz="2800" b="1" dirty="0">
                <a:solidFill>
                  <a:srgbClr val="0000FF"/>
                </a:solidFill>
                <a:latin typeface="Times New Roman" panose="02020603050405020304" pitchFamily="18" charset="0"/>
                <a:cs typeface="Times New Roman" panose="02020603050405020304" pitchFamily="18" charset="0"/>
              </a:rPr>
              <a:t>.</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2" name="Rectangle 1"/>
          <p:cNvSpPr>
            <a:spLocks noChangeArrowheads="1"/>
          </p:cNvSpPr>
          <p:nvPr/>
        </p:nvSpPr>
        <p:spPr bwMode="auto">
          <a:xfrm>
            <a:off x="376667" y="4849156"/>
            <a:ext cx="49530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0" fontAlgn="base" hangingPunct="0">
              <a:spcBef>
                <a:spcPct val="0"/>
              </a:spcBef>
              <a:spcAft>
                <a:spcPct val="0"/>
              </a:spcAft>
            </a:pPr>
            <a:r>
              <a:rPr lang="en-US" altLang="vi-VN" sz="2800" b="1" dirty="0">
                <a:solidFill>
                  <a:srgbClr val="0000FF"/>
                </a:solidFill>
                <a:latin typeface="Times New Roman" panose="02020603050405020304" pitchFamily="18" charset="0"/>
                <a:cs typeface="Times New Roman" panose="02020603050405020304" pitchFamily="18" charset="0"/>
              </a:rPr>
              <a:t>Sách của Hiền là lưng trâu, nền đất, bút là ngón tay, mảnh gạch vỡ, đèn là vỏ trứng thả đom đóm vào trong.</a:t>
            </a:r>
            <a:endParaRPr lang="en-US" altLang="vi-VN" sz="2800" dirty="0">
              <a:solidFill>
                <a:prstClr val="black"/>
              </a:solidFill>
              <a:latin typeface="Times New Roman" panose="02020603050405020304" pitchFamily="18" charset="0"/>
              <a:cs typeface="Times New Roman" panose="02020603050405020304" pitchFamily="18" charset="0"/>
            </a:endParaRPr>
          </a:p>
        </p:txBody>
      </p:sp>
      <p:sp>
        <p:nvSpPr>
          <p:cNvPr id="23" name="Text Box 7">
            <a:extLst>
              <a:ext uri="{FF2B5EF4-FFF2-40B4-BE49-F238E27FC236}">
                <a16:creationId xmlns:a16="http://schemas.microsoft.com/office/drawing/2014/main" id="{0276B308-6F8B-422C-B4EB-8D1675736DBB}"/>
              </a:ext>
            </a:extLst>
          </p:cNvPr>
          <p:cNvSpPr txBox="1">
            <a:spLocks noChangeArrowheads="1"/>
          </p:cNvSpPr>
          <p:nvPr/>
        </p:nvSpPr>
        <p:spPr bwMode="auto">
          <a:xfrm>
            <a:off x="1964787" y="31840"/>
            <a:ext cx="7543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2" eaLnBrk="0" fontAlgn="base" hangingPunct="0">
              <a:spcBef>
                <a:spcPct val="50000"/>
              </a:spcBef>
              <a:spcAft>
                <a:spcPct val="0"/>
              </a:spcAft>
              <a:buFontTx/>
              <a:buNone/>
            </a:pPr>
            <a:r>
              <a:rPr lang="en-US" altLang="en-US" sz="3600" b="1" dirty="0" err="1">
                <a:solidFill>
                  <a:srgbClr val="000000"/>
                </a:solidFill>
                <a:latin typeface="Times New Roman" panose="02020603050405020304" pitchFamily="18" charset="0"/>
              </a:rPr>
              <a:t>Đọc</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đoạn</a:t>
            </a:r>
            <a:r>
              <a:rPr lang="en-US" altLang="en-US" sz="3600" b="1" dirty="0">
                <a:solidFill>
                  <a:srgbClr val="000000"/>
                </a:solidFill>
                <a:latin typeface="Times New Roman" panose="02020603050405020304" pitchFamily="18" charset="0"/>
              </a:rPr>
              <a:t> 3 </a:t>
            </a:r>
            <a:r>
              <a:rPr lang="en-US" altLang="en-US" sz="3600" b="1" dirty="0" err="1">
                <a:solidFill>
                  <a:srgbClr val="000000"/>
                </a:solidFill>
                <a:latin typeface="Times New Roman" panose="02020603050405020304" pitchFamily="18" charset="0"/>
              </a:rPr>
              <a:t>và</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trả</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lời</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câu</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hỏi</a:t>
            </a:r>
            <a:r>
              <a:rPr lang="en-US" altLang="en-US" sz="3600" b="1" dirty="0">
                <a:solidFill>
                  <a:srgbClr val="000000"/>
                </a:solidFill>
                <a:latin typeface="Times New Roman" panose="02020603050405020304" pitchFamily="18" charset="0"/>
              </a:rPr>
              <a:t>:</a:t>
            </a:r>
          </a:p>
        </p:txBody>
      </p:sp>
      <p:sp>
        <p:nvSpPr>
          <p:cNvPr id="24" name="Rectangle 10">
            <a:extLst>
              <a:ext uri="{FF2B5EF4-FFF2-40B4-BE49-F238E27FC236}">
                <a16:creationId xmlns:a16="http://schemas.microsoft.com/office/drawing/2014/main" id="{51B29789-6423-46EC-B74A-4E73698EFECA}"/>
              </a:ext>
            </a:extLst>
          </p:cNvPr>
          <p:cNvSpPr>
            <a:spLocks noChangeArrowheads="1"/>
          </p:cNvSpPr>
          <p:nvPr/>
        </p:nvSpPr>
        <p:spPr bwMode="auto">
          <a:xfrm>
            <a:off x="1083235" y="677953"/>
            <a:ext cx="102870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lnSpc>
                <a:spcPct val="90000"/>
              </a:lnSpc>
              <a:spcAft>
                <a:spcPct val="0"/>
              </a:spcAft>
              <a:buClr>
                <a:srgbClr val="009999"/>
              </a:buClr>
              <a:buFontTx/>
              <a:buNone/>
            </a:pPr>
            <a:r>
              <a:rPr lang="en-US" altLang="en-US" sz="3600" b="1" dirty="0">
                <a:solidFill>
                  <a:srgbClr val="FF0066"/>
                </a:solidFill>
                <a:latin typeface="Times New Roman" panose="02020603050405020304" pitchFamily="18" charset="0"/>
                <a:cs typeface="Times New Roman" panose="02020603050405020304" pitchFamily="18" charset="0"/>
              </a:rPr>
              <a:t> </a:t>
            </a:r>
            <a:r>
              <a:rPr lang="en-US" altLang="en-US" sz="3600" b="1" dirty="0" err="1">
                <a:solidFill>
                  <a:srgbClr val="FF0066"/>
                </a:solidFill>
                <a:latin typeface="Times New Roman" panose="02020603050405020304" pitchFamily="18" charset="0"/>
                <a:cs typeface="Times New Roman" panose="02020603050405020304" pitchFamily="18" charset="0"/>
              </a:rPr>
              <a:t>Nguyễn</a:t>
            </a:r>
            <a:r>
              <a:rPr lang="en-US" altLang="en-US" sz="3600" b="1" dirty="0">
                <a:solidFill>
                  <a:srgbClr val="FF0066"/>
                </a:solidFill>
                <a:latin typeface="Times New Roman" panose="02020603050405020304" pitchFamily="18" charset="0"/>
                <a:cs typeface="Times New Roman" panose="02020603050405020304" pitchFamily="18" charset="0"/>
              </a:rPr>
              <a:t> Hiền ham học và chịu khó như thế nào ?</a:t>
            </a:r>
          </a:p>
        </p:txBody>
      </p:sp>
    </p:spTree>
    <p:extLst>
      <p:ext uri="{BB962C8B-B14F-4D97-AF65-F5344CB8AC3E}">
        <p14:creationId xmlns:p14="http://schemas.microsoft.com/office/powerpoint/2010/main" val="13592395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from="(-#ppt_w/2)" to="(#ppt_x)" calcmode="lin" valueType="num">
                                      <p:cBhvr>
                                        <p:cTn id="7" dur="600" fill="hold">
                                          <p:stCondLst>
                                            <p:cond delay="0"/>
                                          </p:stCondLst>
                                        </p:cTn>
                                        <p:tgtEl>
                                          <p:spTgt spid="23"/>
                                        </p:tgtEl>
                                        <p:attrNameLst>
                                          <p:attrName>ppt_x</p:attrName>
                                        </p:attrNameLst>
                                      </p:cBhvr>
                                    </p:anim>
                                    <p:anim from="0" to="-1.0" calcmode="lin" valueType="num">
                                      <p:cBhvr>
                                        <p:cTn id="8" dur="200" decel="50000" autoRev="1" fill="hold">
                                          <p:stCondLst>
                                            <p:cond delay="600"/>
                                          </p:stCondLst>
                                        </p:cTn>
                                        <p:tgtEl>
                                          <p:spTgt spid="23"/>
                                        </p:tgtEl>
                                        <p:attrNameLst>
                                          <p:attrName>xshear</p:attrName>
                                        </p:attrNameLst>
                                      </p:cBhvr>
                                    </p:anim>
                                    <p:animScale>
                                      <p:cBhvr>
                                        <p:cTn id="9" dur="200" decel="100000" autoRev="1" fill="hold">
                                          <p:stCondLst>
                                            <p:cond delay="600"/>
                                          </p:stCondLst>
                                        </p:cTn>
                                        <p:tgtEl>
                                          <p:spTgt spid="23"/>
                                        </p:tgtEl>
                                      </p:cBhvr>
                                      <p:from x="100000" y="100000"/>
                                      <p:to x="80000" y="100000"/>
                                    </p:animScale>
                                    <p:anim by="(#ppt_h/3+#ppt_w*0.1)" calcmode="lin" valueType="num">
                                      <p:cBhvr additive="sum">
                                        <p:cTn id="10" dur="200" decel="100000" autoRev="1" fill="hold">
                                          <p:stCondLst>
                                            <p:cond delay="600"/>
                                          </p:stCondLst>
                                        </p:cTn>
                                        <p:tgtEl>
                                          <p:spTgt spid="23"/>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1000"/>
                                        <p:tgtEl>
                                          <p:spTgt spid="24"/>
                                        </p:tgtEl>
                                      </p:cBhvr>
                                    </p:animEffect>
                                    <p:anim calcmode="lin" valueType="num">
                                      <p:cBhvr>
                                        <p:cTn id="16" dur="1000" fill="hold"/>
                                        <p:tgtEl>
                                          <p:spTgt spid="24"/>
                                        </p:tgtEl>
                                        <p:attrNameLst>
                                          <p:attrName>ppt_x</p:attrName>
                                        </p:attrNameLst>
                                      </p:cBhvr>
                                      <p:tavLst>
                                        <p:tav tm="0">
                                          <p:val>
                                            <p:strVal val="#ppt_x"/>
                                          </p:val>
                                        </p:tav>
                                        <p:tav tm="100000">
                                          <p:val>
                                            <p:strVal val="#ppt_x"/>
                                          </p:val>
                                        </p:tav>
                                      </p:tavLst>
                                    </p:anim>
                                    <p:anim calcmode="lin" valueType="num">
                                      <p:cBhvr>
                                        <p:cTn id="1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843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ppt_x"/>
                                          </p:val>
                                        </p:tav>
                                        <p:tav tm="100000">
                                          <p:val>
                                            <p:strVal val="#ppt_x"/>
                                          </p:val>
                                        </p:tav>
                                      </p:tavLst>
                                    </p:anim>
                                    <p:anim calcmode="lin" valueType="num">
                                      <p:cBhvr additive="base">
                                        <p:cTn id="35" dur="500" fill="hold"/>
                                        <p:tgtEl>
                                          <p:spTgt spid="15"/>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additive="base">
                                        <p:cTn id="38" dur="500" fill="hold"/>
                                        <p:tgtEl>
                                          <p:spTgt spid="20"/>
                                        </p:tgtEl>
                                        <p:attrNameLst>
                                          <p:attrName>ppt_x</p:attrName>
                                        </p:attrNameLst>
                                      </p:cBhvr>
                                      <p:tavLst>
                                        <p:tav tm="0">
                                          <p:val>
                                            <p:strVal val="#ppt_x"/>
                                          </p:val>
                                        </p:tav>
                                        <p:tav tm="100000">
                                          <p:val>
                                            <p:strVal val="#ppt_x"/>
                                          </p:val>
                                        </p:tav>
                                      </p:tavLst>
                                    </p:anim>
                                    <p:anim calcmode="lin" valueType="num">
                                      <p:cBhvr additive="base">
                                        <p:cTn id="39" dur="500" fill="hold"/>
                                        <p:tgtEl>
                                          <p:spTgt spid="20"/>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additive="base">
                                        <p:cTn id="42" dur="500" fill="hold"/>
                                        <p:tgtEl>
                                          <p:spTgt spid="18"/>
                                        </p:tgtEl>
                                        <p:attrNameLst>
                                          <p:attrName>ppt_x</p:attrName>
                                        </p:attrNameLst>
                                      </p:cBhvr>
                                      <p:tavLst>
                                        <p:tav tm="0">
                                          <p:val>
                                            <p:strVal val="#ppt_x"/>
                                          </p:val>
                                        </p:tav>
                                        <p:tav tm="100000">
                                          <p:val>
                                            <p:strVal val="#ppt_x"/>
                                          </p:val>
                                        </p:tav>
                                      </p:tavLst>
                                    </p:anim>
                                    <p:anim calcmode="lin" valueType="num">
                                      <p:cBhvr additive="base">
                                        <p:cTn id="4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fade">
                                      <p:cBhvr>
                                        <p:cTn id="48" dur="1000"/>
                                        <p:tgtEl>
                                          <p:spTgt spid="2"/>
                                        </p:tgtEl>
                                      </p:cBhvr>
                                    </p:animEffect>
                                    <p:anim calcmode="lin" valueType="num">
                                      <p:cBhvr>
                                        <p:cTn id="49" dur="1000" fill="hold"/>
                                        <p:tgtEl>
                                          <p:spTgt spid="2"/>
                                        </p:tgtEl>
                                        <p:attrNameLst>
                                          <p:attrName>ppt_x</p:attrName>
                                        </p:attrNameLst>
                                      </p:cBhvr>
                                      <p:tavLst>
                                        <p:tav tm="0">
                                          <p:val>
                                            <p:strVal val="#ppt_x"/>
                                          </p:val>
                                        </p:tav>
                                        <p:tav tm="100000">
                                          <p:val>
                                            <p:strVal val="#ppt_x"/>
                                          </p:val>
                                        </p:tav>
                                      </p:tavLst>
                                    </p:anim>
                                    <p:anim calcmode="lin" valueType="num">
                                      <p:cBhvr>
                                        <p:cTn id="50" dur="1000" fill="hold"/>
                                        <p:tgtEl>
                                          <p:spTgt spid="2"/>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1000"/>
                                        <p:tgtEl>
                                          <p:spTgt spid="16"/>
                                        </p:tgtEl>
                                      </p:cBhvr>
                                    </p:animEffect>
                                    <p:anim calcmode="lin" valueType="num">
                                      <p:cBhvr>
                                        <p:cTn id="54" dur="1000" fill="hold"/>
                                        <p:tgtEl>
                                          <p:spTgt spid="16"/>
                                        </p:tgtEl>
                                        <p:attrNameLst>
                                          <p:attrName>ppt_x</p:attrName>
                                        </p:attrNameLst>
                                      </p:cBhvr>
                                      <p:tavLst>
                                        <p:tav tm="0">
                                          <p:val>
                                            <p:strVal val="#ppt_x"/>
                                          </p:val>
                                        </p:tav>
                                        <p:tav tm="100000">
                                          <p:val>
                                            <p:strVal val="#ppt_x"/>
                                          </p:val>
                                        </p:tav>
                                      </p:tavLst>
                                    </p:anim>
                                    <p:anim calcmode="lin" valueType="num">
                                      <p:cBhvr>
                                        <p:cTn id="55" dur="1000" fill="hold"/>
                                        <p:tgtEl>
                                          <p:spTgt spid="16"/>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barn(inVertical)">
                                      <p:cBhvr>
                                        <p:cTn id="65" dur="500"/>
                                        <p:tgtEl>
                                          <p:spTgt spid="22"/>
                                        </p:tgtEl>
                                      </p:cBhvr>
                                    </p:animEffect>
                                  </p:childTnLst>
                                </p:cTn>
                              </p:par>
                              <p:par>
                                <p:cTn id="66" presetID="16" presetClass="entr" presetSubtype="21" fill="hold" grpId="0" nodeType="with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barn(inVertical)">
                                      <p:cBhvr>
                                        <p:cTn id="68" dur="500"/>
                                        <p:tgtEl>
                                          <p:spTgt spid="17"/>
                                        </p:tgtEl>
                                      </p:cBhvr>
                                    </p:animEffect>
                                  </p:childTnLst>
                                </p:cTn>
                              </p:par>
                              <p:par>
                                <p:cTn id="69" presetID="16" presetClass="entr" presetSubtype="21" fill="hold" grpId="0" nodeType="with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barn(inVertical)">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8435" grpId="0"/>
      <p:bldP spid="7" grpId="0" animBg="1"/>
      <p:bldP spid="15" grpId="0" animBg="1"/>
      <p:bldP spid="16" grpId="0" animBg="1"/>
      <p:bldP spid="17" grpId="0" animBg="1"/>
      <p:bldP spid="13" grpId="0" animBg="1"/>
      <p:bldP spid="19" grpId="0" animBg="1"/>
      <p:bldP spid="20" grpId="0" animBg="1"/>
      <p:bldP spid="21" grpId="0" animBg="1"/>
      <p:bldP spid="18" grpId="0"/>
      <p:bldP spid="22" grpId="0"/>
      <p:bldP spid="2" grpId="0"/>
      <p:bldP spid="23"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73457" y="341194"/>
            <a:ext cx="10686197" cy="707886"/>
          </a:xfrm>
          <a:prstGeom prst="rect">
            <a:avLst/>
          </a:prstGeom>
          <a:noFill/>
        </p:spPr>
        <p:txBody>
          <a:bodyPr wrap="square" rtlCol="0">
            <a:spAutoFit/>
          </a:bodyPr>
          <a:lstStyle/>
          <a:p>
            <a:pPr algn="ctr"/>
            <a:r>
              <a:rPr lang="en-US" sz="4000" b="1" dirty="0">
                <a:solidFill>
                  <a:srgbClr val="FF0000"/>
                </a:solidFill>
                <a:latin typeface="Times New Roman" panose="02020603050405020304" pitchFamily="18" charset="0"/>
                <a:cs typeface="Times New Roman" panose="02020603050405020304" pitchFamily="18" charset="0"/>
              </a:rPr>
              <a:t>Đoạn 3 nói lên điều gì?</a:t>
            </a:r>
            <a:endParaRPr lang="vi-VN" sz="40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873313" y="1517212"/>
            <a:ext cx="10945504"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Ý 2: Đức tính ham học và chịu khó của </a:t>
            </a:r>
            <a:r>
              <a:rPr lang="en-US" sz="3200" b="1" dirty="0" err="1">
                <a:latin typeface="Times New Roman" panose="02020603050405020304" pitchFamily="18" charset="0"/>
                <a:cs typeface="Times New Roman" panose="02020603050405020304" pitchFamily="18" charset="0"/>
              </a:rPr>
              <a:t>Nguyễn</a:t>
            </a:r>
            <a:r>
              <a:rPr lang="en-US" sz="3200" b="1" dirty="0">
                <a:latin typeface="Times New Roman" panose="02020603050405020304" pitchFamily="18" charset="0"/>
                <a:cs typeface="Times New Roman" panose="02020603050405020304" pitchFamily="18" charset="0"/>
              </a:rPr>
              <a:t> Hiền.</a:t>
            </a:r>
          </a:p>
        </p:txBody>
      </p:sp>
      <p:pic>
        <p:nvPicPr>
          <p:cNvPr id="5" name="Picture 10" descr="images (17)">
            <a:extLst>
              <a:ext uri="{FF2B5EF4-FFF2-40B4-BE49-F238E27FC236}">
                <a16:creationId xmlns:a16="http://schemas.microsoft.com/office/drawing/2014/main" id="{C5EBB651-D8E9-4497-A826-40D75BE8C4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9408" y="2806188"/>
            <a:ext cx="3102592" cy="3899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0441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704623" y="1317305"/>
            <a:ext cx="10782759" cy="1846659"/>
          </a:xfrm>
          <a:prstGeom prst="rect">
            <a:avLst/>
          </a:prstGeom>
          <a:noFill/>
        </p:spPr>
        <p:txBody>
          <a:bodyPr wrap="none" lIns="91440" tIns="45720" rIns="91440" bIns="45720">
            <a:spAutoFit/>
          </a:bodyPr>
          <a:lstStyle/>
          <a:p>
            <a:pPr algn="ct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CHÀO MỪNG CÁC CON ĐẾN VỚI TIẾT</a:t>
            </a:r>
          </a:p>
          <a:p>
            <a:pPr algn="ctr"/>
            <a:r>
              <a:rPr lang="en-US" sz="6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TẬP ĐỌC </a:t>
            </a:r>
          </a:p>
        </p:txBody>
      </p:sp>
    </p:spTree>
    <p:extLst>
      <p:ext uri="{BB962C8B-B14F-4D97-AF65-F5344CB8AC3E}">
        <p14:creationId xmlns:p14="http://schemas.microsoft.com/office/powerpoint/2010/main" val="1753996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AutoShape 8"/>
          <p:cNvSpPr>
            <a:spLocks noChangeArrowheads="1"/>
          </p:cNvSpPr>
          <p:nvPr/>
        </p:nvSpPr>
        <p:spPr bwMode="auto">
          <a:xfrm>
            <a:off x="2667000" y="2178476"/>
            <a:ext cx="9220200" cy="3375025"/>
          </a:xfrm>
          <a:prstGeom prst="cloudCallout">
            <a:avLst>
              <a:gd name="adj1" fmla="val -78662"/>
              <a:gd name="adj2" fmla="val -83481"/>
            </a:avLst>
          </a:prstGeom>
          <a:solidFill>
            <a:schemeClr val="accent1">
              <a:alpha val="29019"/>
            </a:schemeClr>
          </a:solidFill>
          <a:ln w="9525">
            <a:solidFill>
              <a:schemeClr val="tx1"/>
            </a:solidFill>
            <a:round/>
            <a:headEnd/>
            <a:tailEnd/>
          </a:ln>
        </p:spPr>
        <p:txBody>
          <a:bodyPr/>
          <a:lstStyle>
            <a:lvl1pPr indent="465138">
              <a:spcBef>
                <a:spcPct val="20000"/>
              </a:spcBef>
              <a:buChar char="•"/>
              <a:defRPr sz="3200">
                <a:solidFill>
                  <a:schemeClr val="tx1"/>
                </a:solidFill>
                <a:latin typeface="Arial" panose="020B0604020202020204" pitchFamily="34" charset="0"/>
              </a:defRPr>
            </a:lvl1pPr>
            <a:lvl2pPr marL="579438">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algn="just" eaLnBrk="0" fontAlgn="base" hangingPunct="0">
              <a:spcBef>
                <a:spcPct val="0"/>
              </a:spcBef>
              <a:spcAft>
                <a:spcPct val="0"/>
              </a:spcAft>
              <a:buFontTx/>
              <a:buChar char="•"/>
            </a:pPr>
            <a:r>
              <a:rPr lang="en-US" altLang="en-US" sz="4000" b="1" dirty="0">
                <a:solidFill>
                  <a:srgbClr val="0000FF"/>
                </a:solidFill>
                <a:latin typeface="Times New Roman" panose="02020603050405020304" pitchFamily="18" charset="0"/>
                <a:cs typeface="Times New Roman" panose="02020603050405020304" pitchFamily="18" charset="0"/>
              </a:rPr>
              <a:t>Vì cậu đỗ Trạng nguyên năm lên 13 tuổi, lúc ấy cậu vẫn thích chơi diều .</a:t>
            </a:r>
          </a:p>
          <a:p>
            <a:pPr fontAlgn="base">
              <a:spcBef>
                <a:spcPct val="0"/>
              </a:spcBef>
              <a:spcAft>
                <a:spcPct val="0"/>
              </a:spcAft>
              <a:buFontTx/>
              <a:buNone/>
            </a:pPr>
            <a:endParaRPr lang="en-US" altLang="en-US" sz="2800" b="1" dirty="0">
              <a:solidFill>
                <a:srgbClr val="0000FF"/>
              </a:solidFill>
            </a:endParaRPr>
          </a:p>
        </p:txBody>
      </p:sp>
      <p:sp>
        <p:nvSpPr>
          <p:cNvPr id="24586" name="Rectangle 10"/>
          <p:cNvSpPr>
            <a:spLocks noChangeArrowheads="1"/>
          </p:cNvSpPr>
          <p:nvPr/>
        </p:nvSpPr>
        <p:spPr bwMode="auto">
          <a:xfrm>
            <a:off x="228600" y="300251"/>
            <a:ext cx="11436350" cy="1674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65138">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FontTx/>
              <a:buNone/>
            </a:pPr>
            <a:r>
              <a:rPr lang="en-US" altLang="en-US" sz="3600" dirty="0">
                <a:solidFill>
                  <a:srgbClr val="000000"/>
                </a:solidFill>
                <a:latin typeface="Times New Roman" panose="02020603050405020304" pitchFamily="18" charset="0"/>
                <a:cs typeface="Times New Roman" panose="02020603050405020304" pitchFamily="18" charset="0"/>
              </a:rPr>
              <a:t>Đọc đoạn 4 và trả lời:</a:t>
            </a:r>
            <a:r>
              <a:rPr lang="en-US" altLang="en-US" sz="3600" dirty="0">
                <a:solidFill>
                  <a:srgbClr val="FF0066"/>
                </a:solidFill>
                <a:latin typeface="Times New Roman" panose="02020603050405020304" pitchFamily="18" charset="0"/>
                <a:cs typeface="Times New Roman" panose="02020603050405020304" pitchFamily="18" charset="0"/>
              </a:rPr>
              <a:t> Vì sao chú bé Hiền được gọi là “Ông Trạng thả diều”?</a:t>
            </a:r>
          </a:p>
          <a:p>
            <a:pPr fontAlgn="base">
              <a:lnSpc>
                <a:spcPct val="90000"/>
              </a:lnSpc>
              <a:spcAft>
                <a:spcPct val="0"/>
              </a:spcAft>
              <a:buClr>
                <a:srgbClr val="009999"/>
              </a:buClr>
            </a:pPr>
            <a:endParaRPr lang="en-US" altLang="en-US" sz="2800" dirty="0">
              <a:solidFill>
                <a:srgbClr val="FF0066"/>
              </a:solidFill>
              <a:latin typeface="Times New Roman" panose="02020603050405020304" pitchFamily="18" charset="0"/>
              <a:cs typeface="Times New Roman" panose="02020603050405020304" pitchFamily="18" charset="0"/>
            </a:endParaRPr>
          </a:p>
        </p:txBody>
      </p:sp>
      <p:pic>
        <p:nvPicPr>
          <p:cNvPr id="24588" name="Picture 12" descr="images (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429000"/>
            <a:ext cx="2438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44400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nodeType="clickEffect">
                                  <p:stCondLst>
                                    <p:cond delay="0"/>
                                  </p:stCondLst>
                                  <p:childTnLst>
                                    <p:set>
                                      <p:cBhvr>
                                        <p:cTn id="6" dur="1" fill="hold">
                                          <p:stCondLst>
                                            <p:cond delay="0"/>
                                          </p:stCondLst>
                                        </p:cTn>
                                        <p:tgtEl>
                                          <p:spTgt spid="24586">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24586">
                                            <p:txEl>
                                              <p:pRg st="0" end="0"/>
                                            </p:txEl>
                                          </p:spTgt>
                                        </p:tgtEl>
                                        <p:attrNameLst>
                                          <p:attrName>ppt_x</p:attrName>
                                        </p:attrNameLst>
                                      </p:cBhvr>
                                    </p:anim>
                                    <p:anim from="0" to="-1.0" calcmode="lin" valueType="num">
                                      <p:cBhvr>
                                        <p:cTn id="8" dur="200" decel="50000" autoRev="1" fill="hold">
                                          <p:stCondLst>
                                            <p:cond delay="600"/>
                                          </p:stCondLst>
                                        </p:cTn>
                                        <p:tgtEl>
                                          <p:spTgt spid="24586">
                                            <p:txEl>
                                              <p:pRg st="0" end="0"/>
                                            </p:txEl>
                                          </p:spTgt>
                                        </p:tgtEl>
                                        <p:attrNameLst>
                                          <p:attrName>xshear</p:attrName>
                                        </p:attrNameLst>
                                      </p:cBhvr>
                                    </p:anim>
                                    <p:animScale>
                                      <p:cBhvr>
                                        <p:cTn id="9" dur="200" decel="100000" autoRev="1" fill="hold">
                                          <p:stCondLst>
                                            <p:cond delay="600"/>
                                          </p:stCondLst>
                                        </p:cTn>
                                        <p:tgtEl>
                                          <p:spTgt spid="24586">
                                            <p:txEl>
                                              <p:pRg st="0" end="0"/>
                                            </p:txEl>
                                          </p:spTgt>
                                        </p:tgtEl>
                                      </p:cBhvr>
                                      <p:from x="100000" y="100000"/>
                                      <p:to x="80000" y="100000"/>
                                    </p:animScale>
                                    <p:anim by="(#ppt_h/3+#ppt_w*0.1)" calcmode="lin" valueType="num">
                                      <p:cBhvr additive="sum">
                                        <p:cTn id="10" dur="200" decel="100000" autoRev="1" fill="hold">
                                          <p:stCondLst>
                                            <p:cond delay="600"/>
                                          </p:stCondLst>
                                        </p:cTn>
                                        <p:tgtEl>
                                          <p:spTgt spid="24586">
                                            <p:txEl>
                                              <p:pRg st="0" end="0"/>
                                            </p:txEl>
                                          </p:spTgt>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24588"/>
                                        </p:tgtEl>
                                        <p:attrNameLst>
                                          <p:attrName>style.visibility</p:attrName>
                                        </p:attrNameLst>
                                      </p:cBhvr>
                                      <p:to>
                                        <p:strVal val="visible"/>
                                      </p:to>
                                    </p:set>
                                    <p:animEffect transition="in" filter="fade">
                                      <p:cBhvr>
                                        <p:cTn id="15" dur="2000"/>
                                        <p:tgtEl>
                                          <p:spTgt spid="2458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4584"/>
                                        </p:tgtEl>
                                        <p:attrNameLst>
                                          <p:attrName>style.visibility</p:attrName>
                                        </p:attrNameLst>
                                      </p:cBhvr>
                                      <p:to>
                                        <p:strVal val="visible"/>
                                      </p:to>
                                    </p:set>
                                    <p:animEffect transition="in" filter="fade">
                                      <p:cBhvr>
                                        <p:cTn id="18" dur="2000"/>
                                        <p:tgtEl>
                                          <p:spTgt spid="245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11" name="Oval 11"/>
          <p:cNvSpPr>
            <a:spLocks noChangeArrowheads="1"/>
          </p:cNvSpPr>
          <p:nvPr/>
        </p:nvSpPr>
        <p:spPr bwMode="auto">
          <a:xfrm>
            <a:off x="1311812" y="1921412"/>
            <a:ext cx="685800" cy="685800"/>
          </a:xfrm>
          <a:prstGeom prst="ellipse">
            <a:avLst/>
          </a:prstGeom>
          <a:solidFill>
            <a:schemeClr val="bg1"/>
          </a:solidFill>
          <a:ln w="2857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endParaRPr lang="en-US" altLang="en-US" sz="1800">
              <a:solidFill>
                <a:srgbClr val="FFFFFF"/>
              </a:solidFill>
            </a:endParaRPr>
          </a:p>
        </p:txBody>
      </p:sp>
      <p:sp>
        <p:nvSpPr>
          <p:cNvPr id="25609" name="Text Box 9"/>
          <p:cNvSpPr txBox="1">
            <a:spLocks noChangeArrowheads="1"/>
          </p:cNvSpPr>
          <p:nvPr/>
        </p:nvSpPr>
        <p:spPr bwMode="auto">
          <a:xfrm>
            <a:off x="391551" y="25474"/>
            <a:ext cx="11408898"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altLang="en-US" sz="4000" dirty="0">
                <a:latin typeface="Times New Roman" panose="02020603050405020304" pitchFamily="18" charset="0"/>
                <a:cs typeface="Times New Roman" panose="02020603050405020304" pitchFamily="18" charset="0"/>
              </a:rPr>
              <a:t>4) </a:t>
            </a:r>
            <a:r>
              <a:rPr lang="en-US" altLang="en-US" sz="4000" dirty="0" err="1">
                <a:latin typeface="Times New Roman" panose="02020603050405020304" pitchFamily="18" charset="0"/>
                <a:cs typeface="Times New Roman" panose="02020603050405020304" pitchFamily="18" charset="0"/>
              </a:rPr>
              <a:t>Tục</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ngữ</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hoặc</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thành</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ngữ</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nào</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dưới</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đây</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nói</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đúng</a:t>
            </a:r>
            <a:r>
              <a:rPr lang="en-US" altLang="en-US" sz="4000" dirty="0">
                <a:latin typeface="Times New Roman" panose="02020603050405020304" pitchFamily="18" charset="0"/>
                <a:cs typeface="Times New Roman" panose="02020603050405020304" pitchFamily="18" charset="0"/>
              </a:rPr>
              <a:t> ý </a:t>
            </a:r>
            <a:r>
              <a:rPr lang="en-US" altLang="en-US" sz="4000" dirty="0" err="1">
                <a:latin typeface="Times New Roman" panose="02020603050405020304" pitchFamily="18" charset="0"/>
                <a:cs typeface="Times New Roman" panose="02020603050405020304" pitchFamily="18" charset="0"/>
              </a:rPr>
              <a:t>nghĩa</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của</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câu</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chuyện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trên</a:t>
            </a:r>
            <a:r>
              <a:rPr lang="en-US" altLang="en-US" sz="4000" dirty="0">
                <a:latin typeface="Times New Roman" panose="02020603050405020304" pitchFamily="18" charset="0"/>
                <a:cs typeface="Times New Roman" panose="02020603050405020304" pitchFamily="18" charset="0"/>
              </a:rPr>
              <a:t>:</a:t>
            </a:r>
          </a:p>
          <a:p>
            <a:pPr fontAlgn="base">
              <a:spcBef>
                <a:spcPct val="0"/>
              </a:spcBef>
              <a:spcAft>
                <a:spcPct val="0"/>
              </a:spcAft>
              <a:buFontTx/>
              <a:buNone/>
            </a:pPr>
            <a:r>
              <a:rPr lang="en-US" altLang="en-US" sz="4000" dirty="0">
                <a:solidFill>
                  <a:srgbClr val="FF0066"/>
                </a:solidFill>
                <a:latin typeface="Times New Roman" panose="02020603050405020304" pitchFamily="18" charset="0"/>
                <a:cs typeface="Times New Roman" panose="02020603050405020304" pitchFamily="18" charset="0"/>
              </a:rPr>
              <a:t>        a.  </a:t>
            </a:r>
            <a:r>
              <a:rPr lang="en-US" altLang="en-US" sz="4000" dirty="0" err="1">
                <a:solidFill>
                  <a:srgbClr val="FF0066"/>
                </a:solidFill>
                <a:latin typeface="Times New Roman" panose="02020603050405020304" pitchFamily="18" charset="0"/>
                <a:cs typeface="Times New Roman" panose="02020603050405020304" pitchFamily="18" charset="0"/>
              </a:rPr>
              <a:t>Tuổi</a:t>
            </a:r>
            <a:r>
              <a:rPr lang="en-US" altLang="en-US" sz="4000" dirty="0">
                <a:solidFill>
                  <a:srgbClr val="FF0066"/>
                </a:solidFill>
                <a:latin typeface="Times New Roman" panose="02020603050405020304" pitchFamily="18" charset="0"/>
                <a:cs typeface="Times New Roman" panose="02020603050405020304" pitchFamily="18" charset="0"/>
              </a:rPr>
              <a:t> </a:t>
            </a:r>
            <a:r>
              <a:rPr lang="en-US" altLang="en-US" sz="4000" dirty="0" err="1">
                <a:solidFill>
                  <a:srgbClr val="FF0066"/>
                </a:solidFill>
                <a:latin typeface="Times New Roman" panose="02020603050405020304" pitchFamily="18" charset="0"/>
                <a:cs typeface="Times New Roman" panose="02020603050405020304" pitchFamily="18" charset="0"/>
              </a:rPr>
              <a:t>trẻ</a:t>
            </a:r>
            <a:r>
              <a:rPr lang="en-US" altLang="en-US" sz="4000" dirty="0">
                <a:solidFill>
                  <a:srgbClr val="FF0066"/>
                </a:solidFill>
                <a:latin typeface="Times New Roman" panose="02020603050405020304" pitchFamily="18" charset="0"/>
                <a:cs typeface="Times New Roman" panose="02020603050405020304" pitchFamily="18" charset="0"/>
              </a:rPr>
              <a:t> </a:t>
            </a:r>
            <a:r>
              <a:rPr lang="en-US" altLang="en-US" sz="4000" dirty="0" err="1">
                <a:solidFill>
                  <a:srgbClr val="FF0066"/>
                </a:solidFill>
                <a:latin typeface="Times New Roman" panose="02020603050405020304" pitchFamily="18" charset="0"/>
                <a:cs typeface="Times New Roman" panose="02020603050405020304" pitchFamily="18" charset="0"/>
              </a:rPr>
              <a:t>tài</a:t>
            </a:r>
            <a:r>
              <a:rPr lang="en-US" altLang="en-US" sz="4000" dirty="0">
                <a:solidFill>
                  <a:srgbClr val="FF0066"/>
                </a:solidFill>
                <a:latin typeface="Times New Roman" panose="02020603050405020304" pitchFamily="18" charset="0"/>
                <a:cs typeface="Times New Roman" panose="02020603050405020304" pitchFamily="18" charset="0"/>
              </a:rPr>
              <a:t> </a:t>
            </a:r>
            <a:r>
              <a:rPr lang="en-US" altLang="en-US" sz="4000" dirty="0" err="1">
                <a:solidFill>
                  <a:srgbClr val="FF0066"/>
                </a:solidFill>
                <a:latin typeface="Times New Roman" panose="02020603050405020304" pitchFamily="18" charset="0"/>
                <a:cs typeface="Times New Roman" panose="02020603050405020304" pitchFamily="18" charset="0"/>
              </a:rPr>
              <a:t>cao</a:t>
            </a:r>
            <a:endParaRPr lang="en-US" altLang="en-US" sz="4000" dirty="0">
              <a:solidFill>
                <a:srgbClr val="FF0066"/>
              </a:solidFill>
              <a:latin typeface="Times New Roman" panose="02020603050405020304" pitchFamily="18" charset="0"/>
              <a:cs typeface="Times New Roman" panose="02020603050405020304" pitchFamily="18" charset="0"/>
            </a:endParaRPr>
          </a:p>
          <a:p>
            <a:pPr fontAlgn="base">
              <a:spcBef>
                <a:spcPct val="0"/>
              </a:spcBef>
              <a:spcAft>
                <a:spcPct val="0"/>
              </a:spcAft>
              <a:buFontTx/>
              <a:buNone/>
            </a:pPr>
            <a:r>
              <a:rPr lang="en-US" altLang="en-US" sz="4000" dirty="0">
                <a:solidFill>
                  <a:srgbClr val="FF0066"/>
                </a:solidFill>
                <a:latin typeface="Times New Roman" panose="02020603050405020304" pitchFamily="18" charset="0"/>
                <a:cs typeface="Times New Roman" panose="02020603050405020304" pitchFamily="18" charset="0"/>
              </a:rPr>
              <a:t>        b.  </a:t>
            </a:r>
            <a:r>
              <a:rPr lang="en-US" altLang="en-US" sz="4000" dirty="0" err="1">
                <a:solidFill>
                  <a:srgbClr val="FF0066"/>
                </a:solidFill>
                <a:latin typeface="Times New Roman" panose="02020603050405020304" pitchFamily="18" charset="0"/>
                <a:cs typeface="Times New Roman" panose="02020603050405020304" pitchFamily="18" charset="0"/>
              </a:rPr>
              <a:t>Có</a:t>
            </a:r>
            <a:r>
              <a:rPr lang="en-US" altLang="en-US" sz="4000" dirty="0">
                <a:solidFill>
                  <a:srgbClr val="FF0066"/>
                </a:solidFill>
                <a:latin typeface="Times New Roman" panose="02020603050405020304" pitchFamily="18" charset="0"/>
                <a:cs typeface="Times New Roman" panose="02020603050405020304" pitchFamily="18" charset="0"/>
              </a:rPr>
              <a:t> </a:t>
            </a:r>
            <a:r>
              <a:rPr lang="en-US" altLang="en-US" sz="4000" dirty="0" err="1">
                <a:solidFill>
                  <a:srgbClr val="FF0066"/>
                </a:solidFill>
                <a:latin typeface="Times New Roman" panose="02020603050405020304" pitchFamily="18" charset="0"/>
                <a:cs typeface="Times New Roman" panose="02020603050405020304" pitchFamily="18" charset="0"/>
              </a:rPr>
              <a:t>chí</a:t>
            </a:r>
            <a:r>
              <a:rPr lang="en-US" altLang="en-US" sz="4000" dirty="0">
                <a:solidFill>
                  <a:srgbClr val="FF0066"/>
                </a:solidFill>
                <a:latin typeface="Times New Roman" panose="02020603050405020304" pitchFamily="18" charset="0"/>
                <a:cs typeface="Times New Roman" panose="02020603050405020304" pitchFamily="18" charset="0"/>
              </a:rPr>
              <a:t> </a:t>
            </a:r>
            <a:r>
              <a:rPr lang="en-US" altLang="en-US" sz="4000" dirty="0" err="1">
                <a:solidFill>
                  <a:srgbClr val="FF0066"/>
                </a:solidFill>
                <a:latin typeface="Times New Roman" panose="02020603050405020304" pitchFamily="18" charset="0"/>
                <a:cs typeface="Times New Roman" panose="02020603050405020304" pitchFamily="18" charset="0"/>
              </a:rPr>
              <a:t>thì</a:t>
            </a:r>
            <a:r>
              <a:rPr lang="en-US" altLang="en-US" sz="4000" dirty="0">
                <a:solidFill>
                  <a:srgbClr val="FF0066"/>
                </a:solidFill>
                <a:latin typeface="Times New Roman" panose="02020603050405020304" pitchFamily="18" charset="0"/>
                <a:cs typeface="Times New Roman" panose="02020603050405020304" pitchFamily="18" charset="0"/>
              </a:rPr>
              <a:t> </a:t>
            </a:r>
            <a:r>
              <a:rPr lang="en-US" altLang="en-US" sz="4000" dirty="0" err="1">
                <a:solidFill>
                  <a:srgbClr val="FF0066"/>
                </a:solidFill>
                <a:latin typeface="Times New Roman" panose="02020603050405020304" pitchFamily="18" charset="0"/>
                <a:cs typeface="Times New Roman" panose="02020603050405020304" pitchFamily="18" charset="0"/>
              </a:rPr>
              <a:t>nên</a:t>
            </a:r>
            <a:endParaRPr lang="en-US" altLang="en-US" sz="4000" dirty="0">
              <a:solidFill>
                <a:srgbClr val="FF0066"/>
              </a:solidFill>
              <a:latin typeface="Times New Roman" panose="02020603050405020304" pitchFamily="18" charset="0"/>
              <a:cs typeface="Times New Roman" panose="02020603050405020304" pitchFamily="18" charset="0"/>
            </a:endParaRPr>
          </a:p>
          <a:p>
            <a:pPr fontAlgn="base">
              <a:spcBef>
                <a:spcPct val="0"/>
              </a:spcBef>
              <a:spcAft>
                <a:spcPct val="0"/>
              </a:spcAft>
              <a:buFontTx/>
              <a:buNone/>
            </a:pPr>
            <a:r>
              <a:rPr lang="en-US" altLang="en-US" sz="4000" dirty="0">
                <a:solidFill>
                  <a:srgbClr val="FF0066"/>
                </a:solidFill>
                <a:latin typeface="Times New Roman" panose="02020603050405020304" pitchFamily="18" charset="0"/>
                <a:cs typeface="Times New Roman" panose="02020603050405020304" pitchFamily="18" charset="0"/>
              </a:rPr>
              <a:t>        c.  </a:t>
            </a:r>
            <a:r>
              <a:rPr lang="en-US" altLang="en-US" sz="4000" dirty="0" err="1">
                <a:solidFill>
                  <a:srgbClr val="FF0066"/>
                </a:solidFill>
                <a:latin typeface="Times New Roman" panose="02020603050405020304" pitchFamily="18" charset="0"/>
                <a:cs typeface="Times New Roman" panose="02020603050405020304" pitchFamily="18" charset="0"/>
              </a:rPr>
              <a:t>Công</a:t>
            </a:r>
            <a:r>
              <a:rPr lang="en-US" altLang="en-US" sz="4000" dirty="0">
                <a:solidFill>
                  <a:srgbClr val="FF0066"/>
                </a:solidFill>
                <a:latin typeface="Times New Roman" panose="02020603050405020304" pitchFamily="18" charset="0"/>
                <a:cs typeface="Times New Roman" panose="02020603050405020304" pitchFamily="18" charset="0"/>
              </a:rPr>
              <a:t> </a:t>
            </a:r>
            <a:r>
              <a:rPr lang="en-US" altLang="en-US" sz="4000" dirty="0" err="1">
                <a:solidFill>
                  <a:srgbClr val="FF0066"/>
                </a:solidFill>
                <a:latin typeface="Times New Roman" panose="02020603050405020304" pitchFamily="18" charset="0"/>
                <a:cs typeface="Times New Roman" panose="02020603050405020304" pitchFamily="18" charset="0"/>
              </a:rPr>
              <a:t>thành</a:t>
            </a:r>
            <a:r>
              <a:rPr lang="en-US" altLang="en-US" sz="4000" dirty="0">
                <a:solidFill>
                  <a:srgbClr val="FF0066"/>
                </a:solidFill>
                <a:latin typeface="Times New Roman" panose="02020603050405020304" pitchFamily="18" charset="0"/>
                <a:cs typeface="Times New Roman" panose="02020603050405020304" pitchFamily="18" charset="0"/>
              </a:rPr>
              <a:t> </a:t>
            </a:r>
            <a:r>
              <a:rPr lang="en-US" altLang="en-US" sz="4000" dirty="0" err="1">
                <a:solidFill>
                  <a:srgbClr val="FF0066"/>
                </a:solidFill>
                <a:latin typeface="Times New Roman" panose="02020603050405020304" pitchFamily="18" charset="0"/>
                <a:cs typeface="Times New Roman" panose="02020603050405020304" pitchFamily="18" charset="0"/>
              </a:rPr>
              <a:t>danh</a:t>
            </a:r>
            <a:r>
              <a:rPr lang="en-US" altLang="en-US" sz="4000" dirty="0">
                <a:solidFill>
                  <a:srgbClr val="FF0066"/>
                </a:solidFill>
                <a:latin typeface="Times New Roman" panose="02020603050405020304" pitchFamily="18" charset="0"/>
                <a:cs typeface="Times New Roman" panose="02020603050405020304" pitchFamily="18" charset="0"/>
              </a:rPr>
              <a:t> </a:t>
            </a:r>
            <a:r>
              <a:rPr lang="en-US" altLang="en-US" sz="4000" dirty="0" err="1">
                <a:solidFill>
                  <a:srgbClr val="FF0066"/>
                </a:solidFill>
                <a:latin typeface="Times New Roman" panose="02020603050405020304" pitchFamily="18" charset="0"/>
                <a:cs typeface="Times New Roman" panose="02020603050405020304" pitchFamily="18" charset="0"/>
              </a:rPr>
              <a:t>toại</a:t>
            </a:r>
            <a:endParaRPr lang="en-US" altLang="en-US" sz="4000" dirty="0">
              <a:solidFill>
                <a:srgbClr val="FF0066"/>
              </a:solidFill>
              <a:latin typeface="Times New Roman" panose="02020603050405020304" pitchFamily="18" charset="0"/>
              <a:cs typeface="Times New Roman" panose="02020603050405020304" pitchFamily="18" charset="0"/>
            </a:endParaRPr>
          </a:p>
        </p:txBody>
      </p:sp>
      <p:sp>
        <p:nvSpPr>
          <p:cNvPr id="7" name="Rectangle 10"/>
          <p:cNvSpPr>
            <a:spLocks noChangeArrowheads="1"/>
          </p:cNvSpPr>
          <p:nvPr/>
        </p:nvSpPr>
        <p:spPr bwMode="auto">
          <a:xfrm>
            <a:off x="18757" y="3638843"/>
            <a:ext cx="11811000" cy="333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65138">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Aft>
                <a:spcPct val="0"/>
              </a:spcAft>
            </a:pPr>
            <a:r>
              <a:rPr lang="en-US" altLang="en-US" sz="3600" dirty="0" err="1">
                <a:solidFill>
                  <a:srgbClr val="0000FF"/>
                </a:solidFill>
                <a:latin typeface="Times New Roman" panose="02020603050405020304" pitchFamily="18" charset="0"/>
                <a:cs typeface="Times New Roman" panose="02020603050405020304" pitchFamily="18" charset="0"/>
              </a:rPr>
              <a:t>Cả</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ba</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câu</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tục</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ngữ</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thành</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ngữ</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trên</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đều</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có</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nét</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nghĩa</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đúng</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với</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nội</a:t>
            </a:r>
            <a:r>
              <a:rPr lang="en-US" altLang="en-US" sz="3600" dirty="0">
                <a:solidFill>
                  <a:srgbClr val="0000FF"/>
                </a:solidFill>
                <a:latin typeface="Times New Roman" panose="02020603050405020304" pitchFamily="18" charset="0"/>
                <a:cs typeface="Times New Roman" panose="02020603050405020304" pitchFamily="18" charset="0"/>
              </a:rPr>
              <a:t> dung </a:t>
            </a:r>
            <a:r>
              <a:rPr lang="en-US" altLang="en-US" sz="3600" dirty="0" err="1">
                <a:solidFill>
                  <a:srgbClr val="0000FF"/>
                </a:solidFill>
                <a:latin typeface="Times New Roman" panose="02020603050405020304" pitchFamily="18" charset="0"/>
                <a:cs typeface="Times New Roman" panose="02020603050405020304" pitchFamily="18" charset="0"/>
              </a:rPr>
              <a:t>truyện</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Nguyễn</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Hiền</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b="1" dirty="0">
                <a:solidFill>
                  <a:srgbClr val="0000FF"/>
                </a:solidFill>
                <a:latin typeface="Times New Roman" panose="02020603050405020304" pitchFamily="18" charset="0"/>
                <a:cs typeface="Times New Roman" panose="02020603050405020304" pitchFamily="18" charset="0"/>
              </a:rPr>
              <a:t>“</a:t>
            </a:r>
            <a:r>
              <a:rPr lang="en-US" altLang="en-US" sz="3600" b="1" dirty="0" err="1">
                <a:solidFill>
                  <a:srgbClr val="0000FF"/>
                </a:solidFill>
                <a:latin typeface="Times New Roman" panose="02020603050405020304" pitchFamily="18" charset="0"/>
                <a:cs typeface="Times New Roman" panose="02020603050405020304" pitchFamily="18" charset="0"/>
              </a:rPr>
              <a:t>tuổi</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trẻ</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tài</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cao</a:t>
            </a:r>
            <a:r>
              <a:rPr lang="en-US" altLang="en-US" sz="3600" b="1" dirty="0">
                <a:solidFill>
                  <a:srgbClr val="0000FF"/>
                </a:solidFill>
                <a:latin typeface="Times New Roman" panose="02020603050405020304" pitchFamily="18" charset="0"/>
                <a:cs typeface="Times New Roman" panose="02020603050405020304" pitchFamily="18" charset="0"/>
              </a:rPr>
              <a:t>”</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là</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người</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b="1" dirty="0">
                <a:solidFill>
                  <a:srgbClr val="0000FF"/>
                </a:solidFill>
                <a:latin typeface="Times New Roman" panose="02020603050405020304" pitchFamily="18" charset="0"/>
                <a:cs typeface="Times New Roman" panose="02020603050405020304" pitchFamily="18" charset="0"/>
              </a:rPr>
              <a:t>“</a:t>
            </a:r>
            <a:r>
              <a:rPr lang="en-US" altLang="en-US" sz="3600" b="1" dirty="0" err="1">
                <a:solidFill>
                  <a:srgbClr val="0000FF"/>
                </a:solidFill>
                <a:latin typeface="Times New Roman" panose="02020603050405020304" pitchFamily="18" charset="0"/>
                <a:cs typeface="Times New Roman" panose="02020603050405020304" pitchFamily="18" charset="0"/>
              </a:rPr>
              <a:t>công</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thành</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danh</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toại</a:t>
            </a:r>
            <a:r>
              <a:rPr lang="en-US" altLang="en-US" sz="3600" b="1" dirty="0">
                <a:solidFill>
                  <a:srgbClr val="0000FF"/>
                </a:solidFill>
                <a:latin typeface="Times New Roman" panose="02020603050405020304" pitchFamily="18" charset="0"/>
                <a:cs typeface="Times New Roman" panose="02020603050405020304" pitchFamily="18" charset="0"/>
              </a:rPr>
              <a:t>”</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nhưng</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điều</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mà</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câu</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chuyện</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muốn</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khuyên</a:t>
            </a:r>
            <a:r>
              <a:rPr lang="en-US" altLang="en-US" sz="3600" dirty="0">
                <a:solidFill>
                  <a:srgbClr val="0000FF"/>
                </a:solidFill>
                <a:latin typeface="Times New Roman" panose="02020603050405020304" pitchFamily="18" charset="0"/>
                <a:cs typeface="Times New Roman" panose="02020603050405020304" pitchFamily="18" charset="0"/>
              </a:rPr>
              <a:t> ta </a:t>
            </a:r>
            <a:r>
              <a:rPr lang="en-US" altLang="en-US" sz="3600" dirty="0" err="1">
                <a:solidFill>
                  <a:srgbClr val="0000FF"/>
                </a:solidFill>
                <a:latin typeface="Times New Roman" panose="02020603050405020304" pitchFamily="18" charset="0"/>
                <a:cs typeface="Times New Roman" panose="02020603050405020304" pitchFamily="18" charset="0"/>
              </a:rPr>
              <a:t>là</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b="1" dirty="0">
                <a:solidFill>
                  <a:srgbClr val="0000FF"/>
                </a:solidFill>
                <a:latin typeface="Times New Roman" panose="02020603050405020304" pitchFamily="18" charset="0"/>
                <a:cs typeface="Times New Roman" panose="02020603050405020304" pitchFamily="18" charset="0"/>
              </a:rPr>
              <a:t>“</a:t>
            </a:r>
            <a:r>
              <a:rPr lang="en-US" altLang="en-US" sz="3600" b="1" dirty="0" err="1">
                <a:solidFill>
                  <a:srgbClr val="0000FF"/>
                </a:solidFill>
                <a:latin typeface="Times New Roman" panose="02020603050405020304" pitchFamily="18" charset="0"/>
                <a:cs typeface="Times New Roman" panose="02020603050405020304" pitchFamily="18" charset="0"/>
              </a:rPr>
              <a:t>có</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chí</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thì</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nên</a:t>
            </a:r>
            <a:r>
              <a:rPr lang="en-US" altLang="en-US" sz="3600" b="1" dirty="0">
                <a:solidFill>
                  <a:srgbClr val="0000FF"/>
                </a:solidFill>
                <a:latin typeface="Times New Roman" panose="02020603050405020304" pitchFamily="18" charset="0"/>
                <a:cs typeface="Times New Roman" panose="02020603050405020304" pitchFamily="18" charset="0"/>
              </a:rPr>
              <a:t>”</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Câu</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tục</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ngữ</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b="1" dirty="0">
                <a:solidFill>
                  <a:srgbClr val="0000FF"/>
                </a:solidFill>
                <a:latin typeface="Times New Roman" panose="02020603050405020304" pitchFamily="18" charset="0"/>
                <a:cs typeface="Times New Roman" panose="02020603050405020304" pitchFamily="18" charset="0"/>
              </a:rPr>
              <a:t>“</a:t>
            </a:r>
            <a:r>
              <a:rPr lang="en-US" altLang="en-US" sz="3600" b="1" dirty="0" err="1">
                <a:solidFill>
                  <a:srgbClr val="0000FF"/>
                </a:solidFill>
                <a:latin typeface="Times New Roman" panose="02020603050405020304" pitchFamily="18" charset="0"/>
                <a:cs typeface="Times New Roman" panose="02020603050405020304" pitchFamily="18" charset="0"/>
              </a:rPr>
              <a:t>có</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chí</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thì</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nên</a:t>
            </a:r>
            <a:r>
              <a:rPr lang="en-US" altLang="en-US" sz="3600" b="1" dirty="0">
                <a:solidFill>
                  <a:srgbClr val="0000FF"/>
                </a:solidFill>
                <a:latin typeface="Times New Roman" panose="02020603050405020304" pitchFamily="18" charset="0"/>
                <a:cs typeface="Times New Roman" panose="02020603050405020304" pitchFamily="18" charset="0"/>
              </a:rPr>
              <a:t>”</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nói</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đúng</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nhất</a:t>
            </a:r>
            <a:r>
              <a:rPr lang="en-US" altLang="en-US" sz="3600" dirty="0">
                <a:solidFill>
                  <a:srgbClr val="0000FF"/>
                </a:solidFill>
                <a:latin typeface="Times New Roman" panose="02020603050405020304" pitchFamily="18" charset="0"/>
                <a:cs typeface="Times New Roman" panose="02020603050405020304" pitchFamily="18" charset="0"/>
              </a:rPr>
              <a:t> ý </a:t>
            </a:r>
            <a:r>
              <a:rPr lang="en-US" altLang="en-US" sz="3600" dirty="0" err="1">
                <a:solidFill>
                  <a:srgbClr val="0000FF"/>
                </a:solidFill>
                <a:latin typeface="Times New Roman" panose="02020603050405020304" pitchFamily="18" charset="0"/>
                <a:cs typeface="Times New Roman" panose="02020603050405020304" pitchFamily="18" charset="0"/>
              </a:rPr>
              <a:t>nghĩa</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của</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truyện</a:t>
            </a:r>
            <a:r>
              <a:rPr lang="en-US" altLang="en-US" sz="3600" dirty="0">
                <a:solidFill>
                  <a:srgbClr val="0000FF"/>
                </a:solidFill>
                <a:latin typeface="Times New Roman" panose="02020603050405020304" pitchFamily="18" charset="0"/>
                <a:cs typeface="Times New Roman" panose="02020603050405020304" pitchFamily="18" charset="0"/>
              </a:rPr>
              <a:t>.</a:t>
            </a:r>
          </a:p>
          <a:p>
            <a:pPr fontAlgn="base">
              <a:lnSpc>
                <a:spcPct val="90000"/>
              </a:lnSpc>
              <a:spcAft>
                <a:spcPct val="0"/>
              </a:spcAft>
              <a:buClr>
                <a:srgbClr val="009999"/>
              </a:buClr>
            </a:pPr>
            <a:endParaRPr lang="en-US" altLang="en-US" sz="2800" dirty="0">
              <a:solidFill>
                <a:srgbClr val="FF006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73963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5609">
                                            <p:txEl>
                                              <p:pRg st="0" end="0"/>
                                            </p:txEl>
                                          </p:spTgt>
                                        </p:tgtEl>
                                        <p:attrNameLst>
                                          <p:attrName>style.visibility</p:attrName>
                                        </p:attrNameLst>
                                      </p:cBhvr>
                                      <p:to>
                                        <p:strVal val="visible"/>
                                      </p:to>
                                    </p:set>
                                    <p:animEffect transition="in" filter="fade">
                                      <p:cBhvr>
                                        <p:cTn id="7" dur="1000"/>
                                        <p:tgtEl>
                                          <p:spTgt spid="25609">
                                            <p:txEl>
                                              <p:pRg st="0" end="0"/>
                                            </p:txEl>
                                          </p:spTgt>
                                        </p:tgtEl>
                                      </p:cBhvr>
                                    </p:animEffect>
                                    <p:anim calcmode="lin" valueType="num">
                                      <p:cBhvr>
                                        <p:cTn id="8" dur="1000" fill="hold"/>
                                        <p:tgtEl>
                                          <p:spTgt spid="2560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560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5609">
                                            <p:txEl>
                                              <p:pRg st="1" end="1"/>
                                            </p:txEl>
                                          </p:spTgt>
                                        </p:tgtEl>
                                        <p:attrNameLst>
                                          <p:attrName>style.visibility</p:attrName>
                                        </p:attrNameLst>
                                      </p:cBhvr>
                                      <p:to>
                                        <p:strVal val="visible"/>
                                      </p:to>
                                    </p:set>
                                    <p:animEffect transition="in" filter="fade">
                                      <p:cBhvr>
                                        <p:cTn id="12" dur="1000"/>
                                        <p:tgtEl>
                                          <p:spTgt spid="25609">
                                            <p:txEl>
                                              <p:pRg st="1" end="1"/>
                                            </p:txEl>
                                          </p:spTgt>
                                        </p:tgtEl>
                                      </p:cBhvr>
                                    </p:animEffect>
                                    <p:anim calcmode="lin" valueType="num">
                                      <p:cBhvr>
                                        <p:cTn id="13" dur="1000" fill="hold"/>
                                        <p:tgtEl>
                                          <p:spTgt spid="25609">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5609">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5609">
                                            <p:txEl>
                                              <p:pRg st="2" end="2"/>
                                            </p:txEl>
                                          </p:spTgt>
                                        </p:tgtEl>
                                        <p:attrNameLst>
                                          <p:attrName>style.visibility</p:attrName>
                                        </p:attrNameLst>
                                      </p:cBhvr>
                                      <p:to>
                                        <p:strVal val="visible"/>
                                      </p:to>
                                    </p:set>
                                    <p:animEffect transition="in" filter="fade">
                                      <p:cBhvr>
                                        <p:cTn id="17" dur="1000"/>
                                        <p:tgtEl>
                                          <p:spTgt spid="25609">
                                            <p:txEl>
                                              <p:pRg st="2" end="2"/>
                                            </p:txEl>
                                          </p:spTgt>
                                        </p:tgtEl>
                                      </p:cBhvr>
                                    </p:animEffect>
                                    <p:anim calcmode="lin" valueType="num">
                                      <p:cBhvr>
                                        <p:cTn id="18" dur="1000" fill="hold"/>
                                        <p:tgtEl>
                                          <p:spTgt spid="25609">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5609">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5609">
                                            <p:txEl>
                                              <p:pRg st="3" end="3"/>
                                            </p:txEl>
                                          </p:spTgt>
                                        </p:tgtEl>
                                        <p:attrNameLst>
                                          <p:attrName>style.visibility</p:attrName>
                                        </p:attrNameLst>
                                      </p:cBhvr>
                                      <p:to>
                                        <p:strVal val="visible"/>
                                      </p:to>
                                    </p:set>
                                    <p:animEffect transition="in" filter="fade">
                                      <p:cBhvr>
                                        <p:cTn id="22" dur="1000"/>
                                        <p:tgtEl>
                                          <p:spTgt spid="25609">
                                            <p:txEl>
                                              <p:pRg st="3" end="3"/>
                                            </p:txEl>
                                          </p:spTgt>
                                        </p:tgtEl>
                                      </p:cBhvr>
                                    </p:animEffect>
                                    <p:anim calcmode="lin" valueType="num">
                                      <p:cBhvr>
                                        <p:cTn id="23" dur="1000" fill="hold"/>
                                        <p:tgtEl>
                                          <p:spTgt spid="25609">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560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25611"/>
                                        </p:tgtEl>
                                        <p:attrNameLst>
                                          <p:attrName>style.visibility</p:attrName>
                                        </p:attrNameLst>
                                      </p:cBhvr>
                                      <p:to>
                                        <p:strVal val="visible"/>
                                      </p:to>
                                    </p:set>
                                    <p:animEffect transition="in" filter="circle(in)">
                                      <p:cBhvr>
                                        <p:cTn id="29" dur="2000"/>
                                        <p:tgtEl>
                                          <p:spTgt spid="25611"/>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4" presetClass="entr" presetSubtype="0" fill="hold" nodeType="clickEffect">
                                  <p:stCondLst>
                                    <p:cond delay="0"/>
                                  </p:stCondLst>
                                  <p:childTnLst>
                                    <p:set>
                                      <p:cBhvr>
                                        <p:cTn id="33" dur="1" fill="hold">
                                          <p:stCondLst>
                                            <p:cond delay="0"/>
                                          </p:stCondLst>
                                        </p:cTn>
                                        <p:tgtEl>
                                          <p:spTgt spid="7">
                                            <p:txEl>
                                              <p:pRg st="0" end="0"/>
                                            </p:txEl>
                                          </p:spTgt>
                                        </p:tgtEl>
                                        <p:attrNameLst>
                                          <p:attrName>style.visibility</p:attrName>
                                        </p:attrNameLst>
                                      </p:cBhvr>
                                      <p:to>
                                        <p:strVal val="visible"/>
                                      </p:to>
                                    </p:set>
                                    <p:anim from="(-#ppt_w/2)" to="(#ppt_x)" calcmode="lin" valueType="num">
                                      <p:cBhvr>
                                        <p:cTn id="34" dur="600" fill="hold">
                                          <p:stCondLst>
                                            <p:cond delay="0"/>
                                          </p:stCondLst>
                                        </p:cTn>
                                        <p:tgtEl>
                                          <p:spTgt spid="7">
                                            <p:txEl>
                                              <p:pRg st="0" end="0"/>
                                            </p:txEl>
                                          </p:spTgt>
                                        </p:tgtEl>
                                        <p:attrNameLst>
                                          <p:attrName>ppt_x</p:attrName>
                                        </p:attrNameLst>
                                      </p:cBhvr>
                                    </p:anim>
                                    <p:anim from="0" to="-1.0" calcmode="lin" valueType="num">
                                      <p:cBhvr>
                                        <p:cTn id="35" dur="200" decel="50000" autoRev="1" fill="hold">
                                          <p:stCondLst>
                                            <p:cond delay="600"/>
                                          </p:stCondLst>
                                        </p:cTn>
                                        <p:tgtEl>
                                          <p:spTgt spid="7">
                                            <p:txEl>
                                              <p:pRg st="0" end="0"/>
                                            </p:txEl>
                                          </p:spTgt>
                                        </p:tgtEl>
                                        <p:attrNameLst>
                                          <p:attrName>xshear</p:attrName>
                                        </p:attrNameLst>
                                      </p:cBhvr>
                                    </p:anim>
                                    <p:animScale>
                                      <p:cBhvr>
                                        <p:cTn id="36" dur="200" decel="100000" autoRev="1" fill="hold">
                                          <p:stCondLst>
                                            <p:cond delay="600"/>
                                          </p:stCondLst>
                                        </p:cTn>
                                        <p:tgtEl>
                                          <p:spTgt spid="7">
                                            <p:txEl>
                                              <p:pRg st="0" end="0"/>
                                            </p:txEl>
                                          </p:spTgt>
                                        </p:tgtEl>
                                      </p:cBhvr>
                                      <p:from x="100000" y="100000"/>
                                      <p:to x="80000" y="100000"/>
                                    </p:animScale>
                                    <p:anim by="(#ppt_h/3+#ppt_w*0.1)" calcmode="lin" valueType="num">
                                      <p:cBhvr additive="sum">
                                        <p:cTn id="37" dur="200" decel="100000" autoRev="1" fill="hold">
                                          <p:stCondLst>
                                            <p:cond delay="600"/>
                                          </p:stCondLst>
                                        </p:cTn>
                                        <p:tgtEl>
                                          <p:spTgt spid="7">
                                            <p:txEl>
                                              <p:pRg st="0" end="0"/>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p:cNvSpPr/>
          <p:nvPr/>
        </p:nvSpPr>
        <p:spPr>
          <a:xfrm>
            <a:off x="1222007" y="228600"/>
            <a:ext cx="5118709" cy="769441"/>
          </a:xfrm>
          <a:prstGeom prst="rect">
            <a:avLst/>
          </a:prstGeom>
          <a:noFill/>
        </p:spPr>
        <p:txBody>
          <a:bodyPr wrap="none">
            <a:spAutoFit/>
          </a:bodyPr>
          <a:lstStyle/>
          <a:p>
            <a:pPr algn="ctr" fontAlgn="base">
              <a:spcBef>
                <a:spcPct val="0"/>
              </a:spcBef>
              <a:spcAft>
                <a:spcPct val="0"/>
              </a:spcAft>
              <a:defRPr/>
            </a:pPr>
            <a:r>
              <a:rPr lang="en-US" sz="4400" dirty="0">
                <a:ln w="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Ý nghĩa của bài là gì?</a:t>
            </a:r>
          </a:p>
        </p:txBody>
      </p:sp>
      <p:pic>
        <p:nvPicPr>
          <p:cNvPr id="15" name="Picture 7" descr="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12696" y="228600"/>
            <a:ext cx="1855304" cy="1066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1" name="Text Box 11"/>
          <p:cNvSpPr txBox="1">
            <a:spLocks noChangeArrowheads="1"/>
          </p:cNvSpPr>
          <p:nvPr/>
        </p:nvSpPr>
        <p:spPr bwMode="auto">
          <a:xfrm>
            <a:off x="614914" y="1151930"/>
            <a:ext cx="11201948"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0" fontAlgn="base" hangingPunct="0">
              <a:spcBef>
                <a:spcPct val="20000"/>
              </a:spcBef>
              <a:spcAft>
                <a:spcPct val="0"/>
              </a:spcAft>
              <a:buFont typeface="Arial" panose="020B0604020202020204" pitchFamily="34" charset="0"/>
              <a:buNone/>
            </a:pPr>
            <a:r>
              <a:rPr lang="en-US" altLang="vi-VN" sz="4800" b="1" dirty="0">
                <a:solidFill>
                  <a:srgbClr val="FF0000"/>
                </a:solidFill>
                <a:latin typeface="Times New Roman" panose="02020603050405020304" pitchFamily="18" charset="0"/>
                <a:cs typeface="Times New Roman" panose="02020603050405020304" pitchFamily="18" charset="0"/>
              </a:rPr>
              <a:t> </a:t>
            </a:r>
            <a:r>
              <a:rPr lang="en-US" altLang="vi-VN" sz="4400" b="1" dirty="0">
                <a:solidFill>
                  <a:srgbClr val="FF0000"/>
                </a:solidFill>
                <a:latin typeface="Times New Roman" panose="02020603050405020304" pitchFamily="18" charset="0"/>
                <a:cs typeface="Times New Roman" panose="02020603050405020304" pitchFamily="18" charset="0"/>
              </a:rPr>
              <a:t>Ý nghĩa: Ca ngợi </a:t>
            </a:r>
            <a:r>
              <a:rPr lang="en-US" altLang="vi-VN" sz="4400" b="1" dirty="0" err="1">
                <a:solidFill>
                  <a:srgbClr val="FF0000"/>
                </a:solidFill>
                <a:latin typeface="Times New Roman" panose="02020603050405020304" pitchFamily="18" charset="0"/>
                <a:cs typeface="Times New Roman" panose="02020603050405020304" pitchFamily="18" charset="0"/>
              </a:rPr>
              <a:t>Nguyễn</a:t>
            </a:r>
            <a:r>
              <a:rPr lang="en-US" altLang="vi-VN" sz="4400" b="1" dirty="0">
                <a:solidFill>
                  <a:srgbClr val="FF0000"/>
                </a:solidFill>
                <a:latin typeface="Times New Roman" panose="02020603050405020304" pitchFamily="18" charset="0"/>
                <a:cs typeface="Times New Roman" panose="02020603050405020304" pitchFamily="18" charset="0"/>
              </a:rPr>
              <a:t> Hiền thông minh, có ý chí vượt khó nên đã đỗ Trạng nguyên khi mới 13 tuổi.</a:t>
            </a:r>
          </a:p>
        </p:txBody>
      </p:sp>
      <p:sp>
        <p:nvSpPr>
          <p:cNvPr id="2" name="TextBox 1"/>
          <p:cNvSpPr txBox="1"/>
          <p:nvPr/>
        </p:nvSpPr>
        <p:spPr>
          <a:xfrm>
            <a:off x="614914" y="3491033"/>
            <a:ext cx="8197782"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Nêu giọng đọc toàn bài.</a:t>
            </a:r>
            <a:endParaRPr lang="vi-VN" sz="40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614913" y="4352808"/>
            <a:ext cx="11449707" cy="1446550"/>
          </a:xfrm>
          <a:prstGeom prst="rect">
            <a:avLst/>
          </a:prstGeom>
          <a:noFill/>
        </p:spPr>
        <p:txBody>
          <a:bodyPr wrap="square" rtlCol="0">
            <a:spAutoFit/>
          </a:bodyPr>
          <a:lstStyle/>
          <a:p>
            <a:r>
              <a:rPr lang="en-US" altLang="vi-VN" sz="4400" b="1" dirty="0">
                <a:solidFill>
                  <a:srgbClr val="0000FF"/>
                </a:solidFill>
                <a:latin typeface="Times New Roman" panose="02020603050405020304" pitchFamily="18" charset="0"/>
                <a:cs typeface="Times New Roman" panose="02020603050405020304" pitchFamily="18" charset="0"/>
              </a:rPr>
              <a:t>Toàn bài đọc với giọng kể chuyện: chậm rãi, cảm hứng ca ngợi.</a:t>
            </a:r>
            <a:endParaRPr lang="vi-VN" dirty="0">
              <a:solidFill>
                <a:srgbClr val="0000FF"/>
              </a:solidFill>
            </a:endParaRPr>
          </a:p>
        </p:txBody>
      </p:sp>
    </p:spTree>
    <p:extLst>
      <p:ext uri="{BB962C8B-B14F-4D97-AF65-F5344CB8AC3E}">
        <p14:creationId xmlns:p14="http://schemas.microsoft.com/office/powerpoint/2010/main" val="226528923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1"/>
                                        </p:tgtEl>
                                        <p:attrNameLst>
                                          <p:attrName>style.visibility</p:attrName>
                                        </p:attrNameLst>
                                      </p:cBhvr>
                                      <p:to>
                                        <p:strVal val="visible"/>
                                      </p:to>
                                    </p:set>
                                    <p:anim calcmode="discrete" valueType="clr">
                                      <p:cBhvr override="childStyle">
                                        <p:cTn id="7"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
                                        </p:tgtEl>
                                        <p:attrNameLst>
                                          <p:attrName>fillcolor</p:attrName>
                                        </p:attrNameLst>
                                      </p:cBhvr>
                                      <p:tavLst>
                                        <p:tav tm="0">
                                          <p:val>
                                            <p:clrVal>
                                              <a:schemeClr val="accent2"/>
                                            </p:clrVal>
                                          </p:val>
                                        </p:tav>
                                        <p:tav tm="50000">
                                          <p:val>
                                            <p:clrVal>
                                              <a:schemeClr val="hlink"/>
                                            </p:clrVal>
                                          </p:val>
                                        </p:tav>
                                      </p:tavLst>
                                    </p:anim>
                                    <p:set>
                                      <p:cBhvr>
                                        <p:cTn id="9" dur="80"/>
                                        <p:tgtEl>
                                          <p:spTgt spid="11"/>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C215A-5DC9-4948-BF49-6CEC8CDC0EF0}"/>
              </a:ext>
            </a:extLst>
          </p:cNvPr>
          <p:cNvSpPr txBox="1">
            <a:spLocks/>
          </p:cNvSpPr>
          <p:nvPr/>
        </p:nvSpPr>
        <p:spPr>
          <a:xfrm>
            <a:off x="3524250" y="79981"/>
            <a:ext cx="5143500" cy="749334"/>
          </a:xfrm>
          <a:prstGeom prst="rect">
            <a:avLst/>
          </a:prstGeom>
        </p:spPr>
        <p:txBody>
          <a:bodyPr vert="horz" lIns="84406" tIns="42203" rIns="84406" bIns="42203"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YÊU CẦU CẦN ĐẠT</a:t>
            </a:r>
          </a:p>
        </p:txBody>
      </p:sp>
      <p:grpSp>
        <p:nvGrpSpPr>
          <p:cNvPr id="3" name="Group 13">
            <a:extLst>
              <a:ext uri="{FF2B5EF4-FFF2-40B4-BE49-F238E27FC236}">
                <a16:creationId xmlns:a16="http://schemas.microsoft.com/office/drawing/2014/main" id="{B63961EB-7CDB-4088-8FB7-B952E3D014E3}"/>
              </a:ext>
            </a:extLst>
          </p:cNvPr>
          <p:cNvGrpSpPr>
            <a:grpSpLocks/>
          </p:cNvGrpSpPr>
          <p:nvPr/>
        </p:nvGrpSpPr>
        <p:grpSpPr bwMode="auto">
          <a:xfrm>
            <a:off x="2854599" y="951714"/>
            <a:ext cx="6964944" cy="1268196"/>
            <a:chOff x="1292225" y="1295400"/>
            <a:chExt cx="2822575" cy="1498600"/>
          </a:xfrm>
        </p:grpSpPr>
        <p:sp>
          <p:nvSpPr>
            <p:cNvPr id="4" name="Rectangle 3">
              <a:extLst>
                <a:ext uri="{FF2B5EF4-FFF2-40B4-BE49-F238E27FC236}">
                  <a16:creationId xmlns:a16="http://schemas.microsoft.com/office/drawing/2014/main" id="{6C8D17B0-A719-4C54-A5DB-B76605BDEF28}"/>
                </a:ext>
              </a:extLst>
            </p:cNvPr>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prstClr val="white"/>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F91AE0EE-37A3-496D-B73E-AB897483FA4B}"/>
                </a:ext>
              </a:extLst>
            </p:cNvPr>
            <p:cNvSpPr/>
            <p:nvPr/>
          </p:nvSpPr>
          <p:spPr>
            <a:xfrm>
              <a:off x="1292225" y="1295400"/>
              <a:ext cx="2822575" cy="381000"/>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dirty="0">
                <a:solidFill>
                  <a:prstClr val="white"/>
                </a:solidFill>
                <a:latin typeface="Times New Roman" panose="02020603050405020304" pitchFamily="18"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id="{40F95E93-4CFB-4DF0-8345-0D18D88E2B18}"/>
                </a:ext>
              </a:extLst>
            </p:cNvPr>
            <p:cNvCxnSpPr/>
            <p:nvPr/>
          </p:nvCxnSpPr>
          <p:spPr>
            <a:xfrm>
              <a:off x="1292225" y="1739900"/>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grpSp>
        <p:nvGrpSpPr>
          <p:cNvPr id="7" name="Group 13">
            <a:extLst>
              <a:ext uri="{FF2B5EF4-FFF2-40B4-BE49-F238E27FC236}">
                <a16:creationId xmlns:a16="http://schemas.microsoft.com/office/drawing/2014/main" id="{E66844F8-0D66-4831-821F-8BADDBFE93A2}"/>
              </a:ext>
            </a:extLst>
          </p:cNvPr>
          <p:cNvGrpSpPr>
            <a:grpSpLocks/>
          </p:cNvGrpSpPr>
          <p:nvPr/>
        </p:nvGrpSpPr>
        <p:grpSpPr bwMode="auto">
          <a:xfrm>
            <a:off x="2848582" y="3685192"/>
            <a:ext cx="6970960" cy="1314258"/>
            <a:chOff x="1292225" y="1295400"/>
            <a:chExt cx="2822575" cy="1498600"/>
          </a:xfrm>
        </p:grpSpPr>
        <p:sp>
          <p:nvSpPr>
            <p:cNvPr id="8" name="Rectangle 7">
              <a:extLst>
                <a:ext uri="{FF2B5EF4-FFF2-40B4-BE49-F238E27FC236}">
                  <a16:creationId xmlns:a16="http://schemas.microsoft.com/office/drawing/2014/main" id="{37B0A71C-6208-493B-84A9-F081E43E9F46}"/>
                </a:ext>
              </a:extLst>
            </p:cNvPr>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prstClr val="white"/>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2558853E-3739-4ECB-8945-33417F8C866B}"/>
                </a:ext>
              </a:extLst>
            </p:cNvPr>
            <p:cNvSpPr/>
            <p:nvPr/>
          </p:nvSpPr>
          <p:spPr>
            <a:xfrm>
              <a:off x="1292225" y="1295400"/>
              <a:ext cx="2822575" cy="337757"/>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dirty="0">
                <a:solidFill>
                  <a:prstClr val="white"/>
                </a:solidFill>
                <a:latin typeface="Times New Roman" panose="02020603050405020304" pitchFamily="18" charset="0"/>
                <a:cs typeface="Times New Roman" panose="02020603050405020304" pitchFamily="18" charset="0"/>
              </a:endParaRPr>
            </a:p>
            <a:p>
              <a:pPr algn="ctr">
                <a:defRPr/>
              </a:pPr>
              <a:endParaRPr lang="en-US" sz="2400" b="1" dirty="0">
                <a:solidFill>
                  <a:prstClr val="white"/>
                </a:solidFill>
                <a:latin typeface="Times New Roman" panose="02020603050405020304" pitchFamily="18" charset="0"/>
                <a:cs typeface="Times New Roman" panose="02020603050405020304" pitchFamily="18" charset="0"/>
              </a:endParaRPr>
            </a:p>
            <a:p>
              <a:pPr algn="ctr">
                <a:defRPr/>
              </a:pPr>
              <a:endParaRPr lang="en-US" sz="2400" dirty="0">
                <a:solidFill>
                  <a:prstClr val="white"/>
                </a:solidFill>
                <a:latin typeface="Times New Roman" panose="02020603050405020304" pitchFamily="18"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9D49E313-A7C8-40B4-A34A-B545D26412AB}"/>
                </a:ext>
              </a:extLst>
            </p:cNvPr>
            <p:cNvCxnSpPr/>
            <p:nvPr/>
          </p:nvCxnSpPr>
          <p:spPr>
            <a:xfrm>
              <a:off x="1292225" y="1739900"/>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11" name="Freeform 10">
            <a:extLst>
              <a:ext uri="{FF2B5EF4-FFF2-40B4-BE49-F238E27FC236}">
                <a16:creationId xmlns:a16="http://schemas.microsoft.com/office/drawing/2014/main" id="{1A058594-C1DB-4D3D-916C-39FE5CB7BBF0}"/>
              </a:ext>
            </a:extLst>
          </p:cNvPr>
          <p:cNvSpPr/>
          <p:nvPr/>
        </p:nvSpPr>
        <p:spPr>
          <a:xfrm>
            <a:off x="3139969" y="1407120"/>
            <a:ext cx="629342" cy="628559"/>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prstClr val="white"/>
              </a:solidFill>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865389FF-EF9E-437C-AADD-74D828499302}"/>
              </a:ext>
            </a:extLst>
          </p:cNvPr>
          <p:cNvSpPr/>
          <p:nvPr/>
        </p:nvSpPr>
        <p:spPr>
          <a:xfrm>
            <a:off x="3845730" y="1442187"/>
            <a:ext cx="5664082" cy="461665"/>
          </a:xfrm>
          <a:prstGeom prst="rect">
            <a:avLst/>
          </a:prstGeom>
        </p:spPr>
        <p:txBody>
          <a:bodyPr wrap="square">
            <a:spAutoFit/>
          </a:bodyPr>
          <a:lstStyle/>
          <a:p>
            <a:r>
              <a:rPr lang="en-US" sz="2400" b="1" dirty="0" err="1">
                <a:solidFill>
                  <a:srgbClr val="00B050"/>
                </a:solidFill>
                <a:latin typeface="Times New Roman" panose="02020603050405020304" pitchFamily="18" charset="0"/>
                <a:cs typeface="Times New Roman" panose="02020603050405020304" pitchFamily="18" charset="0"/>
              </a:rPr>
              <a:t>Đọc</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đúng</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các</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tiếng</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từ</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khó</a:t>
            </a:r>
            <a:endParaRPr lang="en-US" sz="2400" b="1" dirty="0">
              <a:solidFill>
                <a:srgbClr val="00B050"/>
              </a:solidFill>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D3313A0F-B39D-4250-B46D-27A6F94CEB7F}"/>
              </a:ext>
            </a:extLst>
          </p:cNvPr>
          <p:cNvSpPr/>
          <p:nvPr/>
        </p:nvSpPr>
        <p:spPr>
          <a:xfrm>
            <a:off x="3636221" y="4035317"/>
            <a:ext cx="6083099" cy="830997"/>
          </a:xfrm>
          <a:prstGeom prst="rect">
            <a:avLst/>
          </a:prstGeom>
        </p:spPr>
        <p:txBody>
          <a:bodyPr wrap="square">
            <a:spAutoFit/>
          </a:bodyPr>
          <a:lstStyle/>
          <a:p>
            <a:r>
              <a:rPr lang="en-US" sz="2400" b="1" dirty="0" err="1">
                <a:solidFill>
                  <a:srgbClr val="F79646"/>
                </a:solidFill>
                <a:latin typeface="Times New Roman" panose="02020603050405020304" pitchFamily="18" charset="0"/>
                <a:cs typeface="Times New Roman" panose="02020603050405020304" pitchFamily="18" charset="0"/>
              </a:rPr>
              <a:t>Đọc</a:t>
            </a:r>
            <a:r>
              <a:rPr lang="en-US" sz="2400" b="1" dirty="0">
                <a:solidFill>
                  <a:srgbClr val="F79646"/>
                </a:solidFill>
                <a:latin typeface="Times New Roman" panose="02020603050405020304" pitchFamily="18" charset="0"/>
                <a:cs typeface="Times New Roman" panose="02020603050405020304" pitchFamily="18" charset="0"/>
              </a:rPr>
              <a:t> </a:t>
            </a:r>
            <a:r>
              <a:rPr lang="en-US" sz="2400" b="1" dirty="0" err="1">
                <a:solidFill>
                  <a:srgbClr val="F79646"/>
                </a:solidFill>
                <a:latin typeface="Times New Roman" panose="02020603050405020304" pitchFamily="18" charset="0"/>
                <a:cs typeface="Times New Roman" panose="02020603050405020304" pitchFamily="18" charset="0"/>
              </a:rPr>
              <a:t>trôi</a:t>
            </a:r>
            <a:r>
              <a:rPr lang="en-US" sz="2400" b="1" dirty="0">
                <a:solidFill>
                  <a:srgbClr val="F79646"/>
                </a:solidFill>
                <a:latin typeface="Times New Roman" panose="02020603050405020304" pitchFamily="18" charset="0"/>
                <a:cs typeface="Times New Roman" panose="02020603050405020304" pitchFamily="18" charset="0"/>
              </a:rPr>
              <a:t> </a:t>
            </a:r>
            <a:r>
              <a:rPr lang="en-US" sz="2400" b="1" dirty="0" err="1">
                <a:solidFill>
                  <a:srgbClr val="F79646"/>
                </a:solidFill>
                <a:latin typeface="Times New Roman" panose="02020603050405020304" pitchFamily="18" charset="0"/>
                <a:cs typeface="Times New Roman" panose="02020603050405020304" pitchFamily="18" charset="0"/>
              </a:rPr>
              <a:t>chảy</a:t>
            </a:r>
            <a:r>
              <a:rPr lang="en-US" sz="2400" b="1" dirty="0">
                <a:solidFill>
                  <a:srgbClr val="F79646"/>
                </a:solidFill>
                <a:latin typeface="Times New Roman" panose="02020603050405020304" pitchFamily="18" charset="0"/>
                <a:cs typeface="Times New Roman" panose="02020603050405020304" pitchFamily="18" charset="0"/>
              </a:rPr>
              <a:t> </a:t>
            </a:r>
            <a:r>
              <a:rPr lang="en-US" sz="2400" b="1" dirty="0" err="1">
                <a:solidFill>
                  <a:srgbClr val="F79646"/>
                </a:solidFill>
                <a:latin typeface="Times New Roman" panose="02020603050405020304" pitchFamily="18" charset="0"/>
                <a:cs typeface="Times New Roman" panose="02020603050405020304" pitchFamily="18" charset="0"/>
              </a:rPr>
              <a:t>toàn</a:t>
            </a:r>
            <a:r>
              <a:rPr lang="en-US" sz="2400" b="1" dirty="0">
                <a:solidFill>
                  <a:srgbClr val="F79646"/>
                </a:solidFill>
                <a:latin typeface="Times New Roman" panose="02020603050405020304" pitchFamily="18" charset="0"/>
                <a:cs typeface="Times New Roman" panose="02020603050405020304" pitchFamily="18" charset="0"/>
              </a:rPr>
              <a:t> </a:t>
            </a:r>
            <a:r>
              <a:rPr lang="en-US" sz="2400" b="1" dirty="0" err="1">
                <a:solidFill>
                  <a:srgbClr val="F79646"/>
                </a:solidFill>
                <a:latin typeface="Times New Roman" panose="02020603050405020304" pitchFamily="18" charset="0"/>
                <a:cs typeface="Times New Roman" panose="02020603050405020304" pitchFamily="18" charset="0"/>
              </a:rPr>
              <a:t>bài</a:t>
            </a:r>
            <a:r>
              <a:rPr lang="en-US" sz="2400" b="1" dirty="0">
                <a:solidFill>
                  <a:srgbClr val="F79646"/>
                </a:solidFill>
                <a:latin typeface="Times New Roman" panose="02020603050405020304" pitchFamily="18" charset="0"/>
                <a:cs typeface="Times New Roman" panose="02020603050405020304" pitchFamily="18" charset="0"/>
              </a:rPr>
              <a:t>, </a:t>
            </a:r>
            <a:r>
              <a:rPr lang="en-US" sz="2400" b="1" dirty="0" err="1">
                <a:solidFill>
                  <a:srgbClr val="F79646"/>
                </a:solidFill>
                <a:latin typeface="Times New Roman" panose="02020603050405020304" pitchFamily="18" charset="0"/>
                <a:cs typeface="Times New Roman" panose="02020603050405020304" pitchFamily="18" charset="0"/>
              </a:rPr>
              <a:t>ngắt</a:t>
            </a:r>
            <a:r>
              <a:rPr lang="en-US" sz="2400" b="1" dirty="0">
                <a:solidFill>
                  <a:srgbClr val="F79646"/>
                </a:solidFill>
                <a:latin typeface="Times New Roman" panose="02020603050405020304" pitchFamily="18" charset="0"/>
                <a:cs typeface="Times New Roman" panose="02020603050405020304" pitchFamily="18" charset="0"/>
              </a:rPr>
              <a:t> </a:t>
            </a:r>
            <a:r>
              <a:rPr lang="en-US" sz="2400" b="1" dirty="0" err="1">
                <a:solidFill>
                  <a:srgbClr val="F79646"/>
                </a:solidFill>
                <a:latin typeface="Times New Roman" panose="02020603050405020304" pitchFamily="18" charset="0"/>
                <a:cs typeface="Times New Roman" panose="02020603050405020304" pitchFamily="18" charset="0"/>
              </a:rPr>
              <a:t>nghỉ</a:t>
            </a:r>
            <a:r>
              <a:rPr lang="en-US" sz="2400" b="1" dirty="0">
                <a:solidFill>
                  <a:srgbClr val="F79646"/>
                </a:solidFill>
                <a:latin typeface="Times New Roman" panose="02020603050405020304" pitchFamily="18" charset="0"/>
                <a:cs typeface="Times New Roman" panose="02020603050405020304" pitchFamily="18" charset="0"/>
              </a:rPr>
              <a:t> </a:t>
            </a:r>
            <a:r>
              <a:rPr lang="en-US" sz="2400" b="1" dirty="0" err="1">
                <a:solidFill>
                  <a:srgbClr val="F79646"/>
                </a:solidFill>
                <a:latin typeface="Times New Roman" panose="02020603050405020304" pitchFamily="18" charset="0"/>
                <a:cs typeface="Times New Roman" panose="02020603050405020304" pitchFamily="18" charset="0"/>
              </a:rPr>
              <a:t>chính</a:t>
            </a:r>
            <a:r>
              <a:rPr lang="en-US" sz="2400" b="1" dirty="0">
                <a:solidFill>
                  <a:srgbClr val="F79646"/>
                </a:solidFill>
                <a:latin typeface="Times New Roman" panose="02020603050405020304" pitchFamily="18" charset="0"/>
                <a:cs typeface="Times New Roman" panose="02020603050405020304" pitchFamily="18" charset="0"/>
              </a:rPr>
              <a:t> </a:t>
            </a:r>
            <a:r>
              <a:rPr lang="en-US" sz="2400" b="1" dirty="0" err="1">
                <a:solidFill>
                  <a:srgbClr val="F79646"/>
                </a:solidFill>
                <a:latin typeface="Times New Roman" panose="02020603050405020304" pitchFamily="18" charset="0"/>
                <a:cs typeface="Times New Roman" panose="02020603050405020304" pitchFamily="18" charset="0"/>
              </a:rPr>
              <a:t>xác</a:t>
            </a:r>
            <a:r>
              <a:rPr lang="en-US" sz="2400" b="1" dirty="0">
                <a:solidFill>
                  <a:srgbClr val="F79646"/>
                </a:solidFill>
                <a:latin typeface="Times New Roman" panose="02020603050405020304" pitchFamily="18" charset="0"/>
                <a:cs typeface="Times New Roman" panose="02020603050405020304" pitchFamily="18" charset="0"/>
              </a:rPr>
              <a:t>, </a:t>
            </a:r>
            <a:r>
              <a:rPr lang="en-US" sz="2400" b="1" dirty="0" err="1">
                <a:solidFill>
                  <a:srgbClr val="F79646"/>
                </a:solidFill>
                <a:latin typeface="Times New Roman" panose="02020603050405020304" pitchFamily="18" charset="0"/>
                <a:cs typeface="Times New Roman" panose="02020603050405020304" pitchFamily="18" charset="0"/>
              </a:rPr>
              <a:t>thể</a:t>
            </a:r>
            <a:r>
              <a:rPr lang="en-US" sz="2400" b="1" dirty="0">
                <a:solidFill>
                  <a:srgbClr val="F79646"/>
                </a:solidFill>
                <a:latin typeface="Times New Roman" panose="02020603050405020304" pitchFamily="18" charset="0"/>
                <a:cs typeface="Times New Roman" panose="02020603050405020304" pitchFamily="18" charset="0"/>
              </a:rPr>
              <a:t> </a:t>
            </a:r>
            <a:r>
              <a:rPr lang="en-US" sz="2400" b="1" dirty="0" err="1">
                <a:solidFill>
                  <a:srgbClr val="F79646"/>
                </a:solidFill>
                <a:latin typeface="Times New Roman" panose="02020603050405020304" pitchFamily="18" charset="0"/>
                <a:cs typeface="Times New Roman" panose="02020603050405020304" pitchFamily="18" charset="0"/>
              </a:rPr>
              <a:t>hiện</a:t>
            </a:r>
            <a:r>
              <a:rPr lang="en-US" sz="2400" b="1" dirty="0">
                <a:solidFill>
                  <a:srgbClr val="F79646"/>
                </a:solidFill>
                <a:latin typeface="Times New Roman" panose="02020603050405020304" pitchFamily="18" charset="0"/>
                <a:cs typeface="Times New Roman" panose="02020603050405020304" pitchFamily="18" charset="0"/>
              </a:rPr>
              <a:t> đ</a:t>
            </a:r>
            <a:r>
              <a:rPr lang="vi-VN" sz="2400" b="1" dirty="0">
                <a:solidFill>
                  <a:srgbClr val="F79646"/>
                </a:solidFill>
                <a:latin typeface="Times New Roman" panose="02020603050405020304" pitchFamily="18" charset="0"/>
                <a:cs typeface="Times New Roman" panose="02020603050405020304" pitchFamily="18" charset="0"/>
              </a:rPr>
              <a:t>ược giọng đọc diễn cảm.</a:t>
            </a:r>
            <a:endParaRPr lang="en-US" sz="2400" b="1" dirty="0">
              <a:solidFill>
                <a:srgbClr val="F79646"/>
              </a:solidFill>
              <a:latin typeface="Times New Roman" panose="02020603050405020304" pitchFamily="18" charset="0"/>
              <a:cs typeface="Times New Roman" panose="02020603050405020304" pitchFamily="18" charset="0"/>
            </a:endParaRPr>
          </a:p>
        </p:txBody>
      </p:sp>
      <p:grpSp>
        <p:nvGrpSpPr>
          <p:cNvPr id="15" name="Group 13">
            <a:extLst>
              <a:ext uri="{FF2B5EF4-FFF2-40B4-BE49-F238E27FC236}">
                <a16:creationId xmlns:a16="http://schemas.microsoft.com/office/drawing/2014/main" id="{DDE44BA6-AE54-448D-AC12-8B82E14605D0}"/>
              </a:ext>
            </a:extLst>
          </p:cNvPr>
          <p:cNvGrpSpPr>
            <a:grpSpLocks/>
          </p:cNvGrpSpPr>
          <p:nvPr/>
        </p:nvGrpSpPr>
        <p:grpSpPr bwMode="auto">
          <a:xfrm>
            <a:off x="2848582" y="2324994"/>
            <a:ext cx="6970961" cy="1081646"/>
            <a:chOff x="1292225" y="1295400"/>
            <a:chExt cx="2822575" cy="1498600"/>
          </a:xfrm>
        </p:grpSpPr>
        <p:sp>
          <p:nvSpPr>
            <p:cNvPr id="16" name="Rectangle 15">
              <a:extLst>
                <a:ext uri="{FF2B5EF4-FFF2-40B4-BE49-F238E27FC236}">
                  <a16:creationId xmlns:a16="http://schemas.microsoft.com/office/drawing/2014/main" id="{DCA4852C-7527-47AD-9CE2-0DEFEBDF17EE}"/>
                </a:ext>
              </a:extLst>
            </p:cNvPr>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prstClr val="white"/>
                </a:solidFill>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95D05517-E242-4527-805E-A28E8B0CF925}"/>
                </a:ext>
              </a:extLst>
            </p:cNvPr>
            <p:cNvSpPr/>
            <p:nvPr/>
          </p:nvSpPr>
          <p:spPr>
            <a:xfrm>
              <a:off x="1292225" y="1295400"/>
              <a:ext cx="2822575" cy="381000"/>
            </a:xfrm>
            <a:prstGeom prst="rect">
              <a:avLst/>
            </a:pr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dirty="0">
                <a:solidFill>
                  <a:prstClr val="white"/>
                </a:solidFill>
                <a:latin typeface="Times New Roman" panose="02020603050405020304" pitchFamily="18" charset="0"/>
                <a:cs typeface="Times New Roman" panose="02020603050405020304" pitchFamily="18" charset="0"/>
              </a:endParaRPr>
            </a:p>
          </p:txBody>
        </p:sp>
        <p:cxnSp>
          <p:nvCxnSpPr>
            <p:cNvPr id="18" name="Straight Connector 17">
              <a:extLst>
                <a:ext uri="{FF2B5EF4-FFF2-40B4-BE49-F238E27FC236}">
                  <a16:creationId xmlns:a16="http://schemas.microsoft.com/office/drawing/2014/main" id="{54DB5875-122D-4019-85A4-C92699A26E74}"/>
                </a:ext>
              </a:extLst>
            </p:cNvPr>
            <p:cNvCxnSpPr/>
            <p:nvPr/>
          </p:nvCxnSpPr>
          <p:spPr>
            <a:xfrm>
              <a:off x="1292225" y="1739900"/>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19" name="Freeform 18">
            <a:extLst>
              <a:ext uri="{FF2B5EF4-FFF2-40B4-BE49-F238E27FC236}">
                <a16:creationId xmlns:a16="http://schemas.microsoft.com/office/drawing/2014/main" id="{409733BC-DDAB-486B-9EF2-832EFFC09E64}"/>
              </a:ext>
            </a:extLst>
          </p:cNvPr>
          <p:cNvSpPr/>
          <p:nvPr/>
        </p:nvSpPr>
        <p:spPr>
          <a:xfrm>
            <a:off x="3059129" y="2705073"/>
            <a:ext cx="630764" cy="574308"/>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prstClr val="white"/>
              </a:solidFill>
              <a:latin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89FE7BD2-62E9-4904-A5CA-D553FADB1793}"/>
              </a:ext>
            </a:extLst>
          </p:cNvPr>
          <p:cNvSpPr/>
          <p:nvPr/>
        </p:nvSpPr>
        <p:spPr>
          <a:xfrm>
            <a:off x="3660819" y="2762899"/>
            <a:ext cx="5714237" cy="461665"/>
          </a:xfrm>
          <a:prstGeom prst="rect">
            <a:avLst/>
          </a:prstGeom>
        </p:spPr>
        <p:txBody>
          <a:bodyPr wrap="square">
            <a:spAutoFit/>
          </a:bodyPr>
          <a:lstStyle/>
          <a:p>
            <a:r>
              <a:rPr lang="en-US" sz="2400" b="1" dirty="0" err="1">
                <a:solidFill>
                  <a:srgbClr val="FF0000"/>
                </a:solidFill>
                <a:latin typeface="Times New Roman" panose="02020603050405020304" pitchFamily="18" charset="0"/>
                <a:cs typeface="Times New Roman" panose="02020603050405020304" pitchFamily="18" charset="0"/>
              </a:rPr>
              <a:t>Hiểu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các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từ</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khó</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và</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nội</a:t>
            </a:r>
            <a:r>
              <a:rPr lang="en-US" sz="2400" b="1" dirty="0">
                <a:solidFill>
                  <a:srgbClr val="FF0000"/>
                </a:solidFill>
                <a:latin typeface="Times New Roman" panose="02020603050405020304" pitchFamily="18" charset="0"/>
                <a:cs typeface="Times New Roman" panose="02020603050405020304" pitchFamily="18" charset="0"/>
              </a:rPr>
              <a:t> dung </a:t>
            </a:r>
            <a:r>
              <a:rPr lang="en-US" sz="2400" b="1" dirty="0" err="1">
                <a:solidFill>
                  <a:srgbClr val="FF0000"/>
                </a:solidFill>
                <a:latin typeface="Times New Roman" panose="02020603050405020304" pitchFamily="18" charset="0"/>
                <a:cs typeface="Times New Roman" panose="02020603050405020304" pitchFamily="18" charset="0"/>
              </a:rPr>
              <a:t>bài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tập</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đọc</a:t>
            </a:r>
            <a:r>
              <a:rPr lang="en-US" sz="2400" b="1" dirty="0">
                <a:solidFill>
                  <a:srgbClr val="A3CEB8"/>
                </a:solidFill>
                <a:latin typeface="Times New Roman" panose="02020603050405020304" pitchFamily="18" charset="0"/>
                <a:cs typeface="Times New Roman" panose="02020603050405020304" pitchFamily="18" charset="0"/>
              </a:rPr>
              <a:t>.</a:t>
            </a:r>
          </a:p>
        </p:txBody>
      </p:sp>
      <p:grpSp>
        <p:nvGrpSpPr>
          <p:cNvPr id="21" name="Group 13">
            <a:extLst>
              <a:ext uri="{FF2B5EF4-FFF2-40B4-BE49-F238E27FC236}">
                <a16:creationId xmlns:a16="http://schemas.microsoft.com/office/drawing/2014/main" id="{A859647E-8D9E-44D1-A479-998494137A18}"/>
              </a:ext>
            </a:extLst>
          </p:cNvPr>
          <p:cNvGrpSpPr>
            <a:grpSpLocks/>
          </p:cNvGrpSpPr>
          <p:nvPr/>
        </p:nvGrpSpPr>
        <p:grpSpPr bwMode="auto">
          <a:xfrm>
            <a:off x="2854602" y="5112000"/>
            <a:ext cx="6964945" cy="1081646"/>
            <a:chOff x="1292225" y="1295400"/>
            <a:chExt cx="2822575" cy="1498600"/>
          </a:xfrm>
        </p:grpSpPr>
        <p:sp>
          <p:nvSpPr>
            <p:cNvPr id="22" name="Rectangle 21">
              <a:extLst>
                <a:ext uri="{FF2B5EF4-FFF2-40B4-BE49-F238E27FC236}">
                  <a16:creationId xmlns:a16="http://schemas.microsoft.com/office/drawing/2014/main" id="{BC246B76-5335-4BDC-8AB6-122B8AF25E37}"/>
                </a:ext>
              </a:extLst>
            </p:cNvPr>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prstClr val="white"/>
                </a:solidFill>
                <a:latin typeface="Times New Roman" panose="02020603050405020304" pitchFamily="18" charset="0"/>
                <a:cs typeface="Times New Roman" panose="02020603050405020304" pitchFamily="18" charset="0"/>
              </a:endParaRPr>
            </a:p>
          </p:txBody>
        </p:sp>
        <p:sp>
          <p:nvSpPr>
            <p:cNvPr id="23" name="Rectangle 22">
              <a:extLst>
                <a:ext uri="{FF2B5EF4-FFF2-40B4-BE49-F238E27FC236}">
                  <a16:creationId xmlns:a16="http://schemas.microsoft.com/office/drawing/2014/main" id="{55765A8B-5E90-44F8-A40E-FDB28AD53E33}"/>
                </a:ext>
              </a:extLst>
            </p:cNvPr>
            <p:cNvSpPr/>
            <p:nvPr/>
          </p:nvSpPr>
          <p:spPr>
            <a:xfrm>
              <a:off x="1292225" y="1295400"/>
              <a:ext cx="2822575" cy="381000"/>
            </a:xfrm>
            <a:prstGeom prst="rect">
              <a:avLst/>
            </a:prstGeom>
            <a:solidFill>
              <a:srgbClr val="FFC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dirty="0">
                <a:solidFill>
                  <a:prstClr val="white"/>
                </a:solidFill>
                <a:latin typeface="Times New Roman" panose="02020603050405020304" pitchFamily="18" charset="0"/>
                <a:cs typeface="Times New Roman" panose="02020603050405020304" pitchFamily="18" charset="0"/>
              </a:endParaRPr>
            </a:p>
          </p:txBody>
        </p:sp>
        <p:cxnSp>
          <p:nvCxnSpPr>
            <p:cNvPr id="24" name="Straight Connector 23">
              <a:extLst>
                <a:ext uri="{FF2B5EF4-FFF2-40B4-BE49-F238E27FC236}">
                  <a16:creationId xmlns:a16="http://schemas.microsoft.com/office/drawing/2014/main" id="{FB93286A-84E6-48CB-9AE0-9782B50A8BCE}"/>
                </a:ext>
              </a:extLst>
            </p:cNvPr>
            <p:cNvCxnSpPr/>
            <p:nvPr/>
          </p:nvCxnSpPr>
          <p:spPr>
            <a:xfrm>
              <a:off x="1292225" y="1739900"/>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26" name="Rectangle 25">
            <a:extLst>
              <a:ext uri="{FF2B5EF4-FFF2-40B4-BE49-F238E27FC236}">
                <a16:creationId xmlns:a16="http://schemas.microsoft.com/office/drawing/2014/main" id="{5F4B60EA-2B3E-4088-9B7D-EBFA5C1C81CF}"/>
              </a:ext>
            </a:extLst>
          </p:cNvPr>
          <p:cNvSpPr/>
          <p:nvPr/>
        </p:nvSpPr>
        <p:spPr>
          <a:xfrm>
            <a:off x="3689893" y="5295455"/>
            <a:ext cx="6285661" cy="830997"/>
          </a:xfrm>
          <a:prstGeom prst="rect">
            <a:avLst/>
          </a:prstGeom>
        </p:spPr>
        <p:txBody>
          <a:bodyPr wrap="square">
            <a:spAutoFit/>
          </a:bodyPr>
          <a:lstStyle/>
          <a:p>
            <a:pPr fontAlgn="base">
              <a:spcBef>
                <a:spcPct val="0"/>
              </a:spcBef>
              <a:spcAft>
                <a:spcPct val="0"/>
              </a:spcAft>
            </a:pPr>
            <a:r>
              <a:rPr lang="en-US" sz="2400" b="1" dirty="0" err="1">
                <a:solidFill>
                  <a:srgbClr val="FF0066"/>
                </a:solidFill>
                <a:latin typeface="Times New Roman" panose="02020603050405020304" pitchFamily="18" charset="0"/>
                <a:cs typeface="Times New Roman" panose="02020603050405020304" pitchFamily="18" charset="0"/>
              </a:rPr>
              <a:t>Giúp</a:t>
            </a:r>
            <a:r>
              <a:rPr lang="en-US" sz="2400" b="1" dirty="0">
                <a:solidFill>
                  <a:srgbClr val="FF0066"/>
                </a:solidFill>
                <a:latin typeface="Times New Roman" panose="02020603050405020304" pitchFamily="18" charset="0"/>
                <a:cs typeface="Times New Roman" panose="02020603050405020304" pitchFamily="18" charset="0"/>
              </a:rPr>
              <a:t> HS </a:t>
            </a:r>
            <a:r>
              <a:rPr lang="en-US" sz="2400" b="1" dirty="0" err="1">
                <a:solidFill>
                  <a:srgbClr val="FF0066"/>
                </a:solidFill>
                <a:latin typeface="Times New Roman" panose="02020603050405020304" pitchFamily="18" charset="0"/>
                <a:cs typeface="Times New Roman" panose="02020603050405020304" pitchFamily="18" charset="0"/>
              </a:rPr>
              <a:t>có</a:t>
            </a:r>
            <a:r>
              <a:rPr lang="en-US" sz="2400" b="1" dirty="0">
                <a:solidFill>
                  <a:srgbClr val="FF0066"/>
                </a:solidFill>
                <a:latin typeface="Times New Roman" panose="02020603050405020304" pitchFamily="18" charset="0"/>
                <a:cs typeface="Times New Roman" panose="02020603050405020304" pitchFamily="18" charset="0"/>
              </a:rPr>
              <a:t> ý </a:t>
            </a:r>
            <a:r>
              <a:rPr lang="en-US" sz="2400" b="1" dirty="0" err="1">
                <a:solidFill>
                  <a:srgbClr val="FF0066"/>
                </a:solidFill>
                <a:latin typeface="Times New Roman" panose="02020603050405020304" pitchFamily="18" charset="0"/>
                <a:cs typeface="Times New Roman" panose="02020603050405020304" pitchFamily="18" charset="0"/>
              </a:rPr>
              <a:t>chí</a:t>
            </a:r>
            <a:r>
              <a:rPr lang="en-US" sz="2400" b="1" dirty="0">
                <a:solidFill>
                  <a:srgbClr val="FF0066"/>
                </a:solidFill>
                <a:latin typeface="Times New Roman" panose="02020603050405020304" pitchFamily="18" charset="0"/>
                <a:cs typeface="Times New Roman" panose="02020603050405020304" pitchFamily="18" charset="0"/>
              </a:rPr>
              <a:t>, </a:t>
            </a:r>
            <a:r>
              <a:rPr lang="en-US" sz="2400" b="1" dirty="0" err="1">
                <a:solidFill>
                  <a:srgbClr val="FF0066"/>
                </a:solidFill>
                <a:latin typeface="Times New Roman" panose="02020603050405020304" pitchFamily="18" charset="0"/>
                <a:cs typeface="Times New Roman" panose="02020603050405020304" pitchFamily="18" charset="0"/>
              </a:rPr>
              <a:t>động</a:t>
            </a:r>
            <a:r>
              <a:rPr lang="en-US" sz="2400" b="1" dirty="0">
                <a:solidFill>
                  <a:srgbClr val="FF0066"/>
                </a:solidFill>
                <a:latin typeface="Times New Roman" panose="02020603050405020304" pitchFamily="18" charset="0"/>
                <a:cs typeface="Times New Roman" panose="02020603050405020304" pitchFamily="18" charset="0"/>
              </a:rPr>
              <a:t> </a:t>
            </a:r>
            <a:r>
              <a:rPr lang="en-US" sz="2400" b="1" dirty="0" err="1">
                <a:solidFill>
                  <a:srgbClr val="FF0066"/>
                </a:solidFill>
                <a:latin typeface="Times New Roman" panose="02020603050405020304" pitchFamily="18" charset="0"/>
                <a:cs typeface="Times New Roman" panose="02020603050405020304" pitchFamily="18" charset="0"/>
              </a:rPr>
              <a:t>lực</a:t>
            </a:r>
            <a:r>
              <a:rPr lang="en-US" sz="2400" b="1" dirty="0">
                <a:solidFill>
                  <a:srgbClr val="FF0066"/>
                </a:solidFill>
                <a:latin typeface="Times New Roman" panose="02020603050405020304" pitchFamily="18" charset="0"/>
                <a:cs typeface="Times New Roman" panose="02020603050405020304" pitchFamily="18" charset="0"/>
              </a:rPr>
              <a:t> </a:t>
            </a:r>
            <a:r>
              <a:rPr lang="en-US" sz="2400" b="1" dirty="0" err="1">
                <a:solidFill>
                  <a:srgbClr val="FF0066"/>
                </a:solidFill>
                <a:latin typeface="Times New Roman" panose="02020603050405020304" pitchFamily="18" charset="0"/>
                <a:cs typeface="Times New Roman" panose="02020603050405020304" pitchFamily="18" charset="0"/>
              </a:rPr>
              <a:t>phấn</a:t>
            </a:r>
            <a:r>
              <a:rPr lang="en-US" sz="2400" b="1" dirty="0">
                <a:solidFill>
                  <a:srgbClr val="FF0066"/>
                </a:solidFill>
                <a:latin typeface="Times New Roman" panose="02020603050405020304" pitchFamily="18" charset="0"/>
                <a:cs typeface="Times New Roman" panose="02020603050405020304" pitchFamily="18" charset="0"/>
              </a:rPr>
              <a:t> </a:t>
            </a:r>
            <a:r>
              <a:rPr lang="en-US" sz="2400" b="1" dirty="0" err="1">
                <a:solidFill>
                  <a:srgbClr val="FF0066"/>
                </a:solidFill>
                <a:latin typeface="Times New Roman" panose="02020603050405020304" pitchFamily="18" charset="0"/>
                <a:cs typeface="Times New Roman" panose="02020603050405020304" pitchFamily="18" charset="0"/>
              </a:rPr>
              <a:t>đấu</a:t>
            </a:r>
            <a:r>
              <a:rPr lang="en-US" sz="2400" b="1" dirty="0">
                <a:solidFill>
                  <a:srgbClr val="FF0066"/>
                </a:solidFill>
                <a:latin typeface="Times New Roman" panose="02020603050405020304" pitchFamily="18" charset="0"/>
                <a:cs typeface="Times New Roman" panose="02020603050405020304" pitchFamily="18" charset="0"/>
              </a:rPr>
              <a:t> </a:t>
            </a:r>
            <a:r>
              <a:rPr lang="en-US" sz="2400" b="1" dirty="0" err="1">
                <a:solidFill>
                  <a:srgbClr val="FF0066"/>
                </a:solidFill>
                <a:latin typeface="Times New Roman" panose="02020603050405020304" pitchFamily="18" charset="0"/>
                <a:cs typeface="Times New Roman" panose="02020603050405020304" pitchFamily="18" charset="0"/>
              </a:rPr>
              <a:t>để</a:t>
            </a:r>
            <a:r>
              <a:rPr lang="en-US" sz="2400" b="1" dirty="0">
                <a:solidFill>
                  <a:srgbClr val="FF0066"/>
                </a:solidFill>
                <a:latin typeface="Times New Roman" panose="02020603050405020304" pitchFamily="18" charset="0"/>
                <a:cs typeface="Times New Roman" panose="02020603050405020304" pitchFamily="18" charset="0"/>
              </a:rPr>
              <a:t> </a:t>
            </a:r>
            <a:r>
              <a:rPr lang="en-US" sz="2400" b="1" dirty="0" err="1">
                <a:solidFill>
                  <a:srgbClr val="FF0066"/>
                </a:solidFill>
                <a:latin typeface="Times New Roman" panose="02020603050405020304" pitchFamily="18" charset="0"/>
                <a:cs typeface="Times New Roman" panose="02020603050405020304" pitchFamily="18" charset="0"/>
              </a:rPr>
              <a:t>đạt</a:t>
            </a:r>
            <a:r>
              <a:rPr lang="en-US" sz="2400" b="1" dirty="0">
                <a:solidFill>
                  <a:srgbClr val="FF0066"/>
                </a:solidFill>
                <a:latin typeface="Times New Roman" panose="02020603050405020304" pitchFamily="18" charset="0"/>
                <a:cs typeface="Times New Roman" panose="02020603050405020304" pitchFamily="18" charset="0"/>
              </a:rPr>
              <a:t> đ</a:t>
            </a:r>
            <a:r>
              <a:rPr lang="vi-VN" sz="2400" b="1" dirty="0">
                <a:solidFill>
                  <a:srgbClr val="FF0066"/>
                </a:solidFill>
                <a:latin typeface="Times New Roman" panose="02020603050405020304" pitchFamily="18" charset="0"/>
                <a:cs typeface="Times New Roman" panose="02020603050405020304" pitchFamily="18" charset="0"/>
              </a:rPr>
              <a:t>ược thành công. </a:t>
            </a:r>
            <a:endParaRPr lang="en-US" sz="2400" b="1" dirty="0">
              <a:solidFill>
                <a:srgbClr val="FF0066"/>
              </a:solidFill>
              <a:latin typeface="Times New Roman" panose="02020603050405020304" pitchFamily="18" charset="0"/>
              <a:cs typeface="Times New Roman" panose="02020603050405020304" pitchFamily="18" charset="0"/>
            </a:endParaRPr>
          </a:p>
        </p:txBody>
      </p:sp>
      <p:sp>
        <p:nvSpPr>
          <p:cNvPr id="27" name="Freeform 10">
            <a:extLst>
              <a:ext uri="{FF2B5EF4-FFF2-40B4-BE49-F238E27FC236}">
                <a16:creationId xmlns:a16="http://schemas.microsoft.com/office/drawing/2014/main" id="{3B5B0D53-FD12-4B85-BE24-6FE3FB9AA8A8}"/>
              </a:ext>
            </a:extLst>
          </p:cNvPr>
          <p:cNvSpPr/>
          <p:nvPr/>
        </p:nvSpPr>
        <p:spPr>
          <a:xfrm>
            <a:off x="3178179" y="1356079"/>
            <a:ext cx="629342" cy="628559"/>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92D05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7183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5602" name="WordArt 6"/>
          <p:cNvSpPr>
            <a:spLocks noChangeArrowheads="1" noChangeShapeType="1" noTextEdit="1"/>
          </p:cNvSpPr>
          <p:nvPr/>
        </p:nvSpPr>
        <p:spPr bwMode="auto">
          <a:xfrm>
            <a:off x="2667000" y="304800"/>
            <a:ext cx="6096000" cy="1963738"/>
          </a:xfrm>
          <a:prstGeom prst="rect">
            <a:avLst/>
          </a:prstGeom>
        </p:spPr>
        <p:txBody>
          <a:bodyPr wrap="none" fromWordArt="1">
            <a:prstTxWarp prst="textCurveDown">
              <a:avLst>
                <a:gd name="adj" fmla="val 43477"/>
              </a:avLst>
            </a:prstTxWarp>
            <a:scene3d>
              <a:camera prst="legacyPerspectiveFront">
                <a:rot lat="20519987" lon="1080000" rev="0"/>
              </a:camera>
              <a:lightRig rig="legacyHarsh2" dir="b"/>
            </a:scene3d>
            <a:sp3d extrusionH="430200" prstMaterial="legacyMatte">
              <a:extrusionClr>
                <a:srgbClr val="FF6600"/>
              </a:extrusionClr>
              <a:contourClr>
                <a:srgbClr val="FFE701"/>
              </a:contourClr>
            </a:sp3d>
          </a:bodyPr>
          <a:lstStyle/>
          <a:p>
            <a:pPr algn="ctr" eaLnBrk="0" fontAlgn="base" hangingPunct="0">
              <a:spcBef>
                <a:spcPct val="0"/>
              </a:spcBef>
              <a:spcAft>
                <a:spcPct val="0"/>
              </a:spcAft>
            </a:pPr>
            <a:r>
              <a:rPr lang="vi-VN" sz="3600" b="1" kern="10" dirty="0">
                <a:ln w="9525">
                  <a:round/>
                  <a:headEnd/>
                  <a:tailEnd/>
                </a:ln>
                <a:gradFill rotWithShape="1">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ĐỌC DIỄN CẢM.</a:t>
            </a:r>
          </a:p>
        </p:txBody>
      </p:sp>
    </p:spTree>
    <p:extLst>
      <p:ext uri="{BB962C8B-B14F-4D97-AF65-F5344CB8AC3E}">
        <p14:creationId xmlns:p14="http://schemas.microsoft.com/office/powerpoint/2010/main" val="22592833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4580" name="Text Box 10"/>
          <p:cNvSpPr txBox="1">
            <a:spLocks noChangeArrowheads="1"/>
          </p:cNvSpPr>
          <p:nvPr/>
        </p:nvSpPr>
        <p:spPr bwMode="auto">
          <a:xfrm>
            <a:off x="191069" y="150125"/>
            <a:ext cx="11859904"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20000"/>
              </a:spcBef>
              <a:spcAft>
                <a:spcPct val="0"/>
              </a:spcAft>
              <a:buFont typeface="Arial" panose="020B0604020202020204" pitchFamily="34" charset="0"/>
              <a:buNone/>
            </a:pPr>
            <a:r>
              <a:rPr lang="en-US" altLang="vi-VN" sz="3200" b="1" dirty="0">
                <a:solidFill>
                  <a:srgbClr val="0000FF"/>
                </a:solidFill>
                <a:latin typeface="Times New Roman" panose="02020603050405020304" pitchFamily="18" charset="0"/>
                <a:cs typeface="Times New Roman" panose="02020603050405020304" pitchFamily="18" charset="0"/>
              </a:rPr>
              <a:t>  </a:t>
            </a:r>
            <a:r>
              <a:rPr lang="en-US" altLang="vi-VN" sz="3500" b="1" dirty="0">
                <a:solidFill>
                  <a:prstClr val="black"/>
                </a:solidFill>
                <a:latin typeface="Times New Roman" panose="02020603050405020304" pitchFamily="18" charset="0"/>
                <a:cs typeface="Times New Roman" panose="02020603050405020304" pitchFamily="18" charset="0"/>
              </a:rPr>
              <a:t>Thầy phải </a:t>
            </a:r>
            <a:r>
              <a:rPr lang="en-US" altLang="vi-VN" sz="3500" b="1" u="sng" dirty="0">
                <a:solidFill>
                  <a:prstClr val="black"/>
                </a:solidFill>
                <a:latin typeface="Times New Roman" panose="02020603050405020304" pitchFamily="18" charset="0"/>
                <a:cs typeface="Times New Roman" panose="02020603050405020304" pitchFamily="18" charset="0"/>
              </a:rPr>
              <a:t>kinh ngạc</a:t>
            </a:r>
            <a:r>
              <a:rPr lang="en-US" altLang="vi-VN" sz="3500" b="1" dirty="0">
                <a:solidFill>
                  <a:prstClr val="black"/>
                </a:solidFill>
                <a:latin typeface="Times New Roman" panose="02020603050405020304" pitchFamily="18" charset="0"/>
                <a:cs typeface="Times New Roman" panose="02020603050405020304" pitchFamily="18" charset="0"/>
              </a:rPr>
              <a:t> vì chú học đến đâu hiểu ngay đến đó / và có trí nhớ </a:t>
            </a:r>
            <a:r>
              <a:rPr lang="en-US" altLang="vi-VN" sz="3500" b="1" u="sng" dirty="0">
                <a:solidFill>
                  <a:prstClr val="black"/>
                </a:solidFill>
                <a:latin typeface="Times New Roman" panose="02020603050405020304" pitchFamily="18" charset="0"/>
                <a:cs typeface="Times New Roman" panose="02020603050405020304" pitchFamily="18" charset="0"/>
              </a:rPr>
              <a:t>lạ thường</a:t>
            </a:r>
            <a:r>
              <a:rPr lang="en-US" altLang="vi-VN" sz="3500" b="1" dirty="0">
                <a:solidFill>
                  <a:prstClr val="black"/>
                </a:solidFill>
                <a:latin typeface="Times New Roman" panose="02020603050405020304" pitchFamily="18" charset="0"/>
                <a:cs typeface="Times New Roman" panose="02020603050405020304" pitchFamily="18" charset="0"/>
              </a:rPr>
              <a:t>. Có hôm, chú thuộc cả </a:t>
            </a:r>
            <a:r>
              <a:rPr lang="en-US" altLang="vi-VN" sz="3500" b="1" u="sng" dirty="0">
                <a:solidFill>
                  <a:prstClr val="black"/>
                </a:solidFill>
                <a:latin typeface="Times New Roman" panose="02020603050405020304" pitchFamily="18" charset="0"/>
                <a:cs typeface="Times New Roman" panose="02020603050405020304" pitchFamily="18" charset="0"/>
              </a:rPr>
              <a:t>hai mươi </a:t>
            </a:r>
            <a:r>
              <a:rPr lang="en-US" altLang="vi-VN" sz="3500" b="1" dirty="0">
                <a:solidFill>
                  <a:prstClr val="black"/>
                </a:solidFill>
                <a:latin typeface="Times New Roman" panose="02020603050405020304" pitchFamily="18" charset="0"/>
                <a:cs typeface="Times New Roman" panose="02020603050405020304" pitchFamily="18" charset="0"/>
              </a:rPr>
              <a:t>trang sách mà vẫn có thời giờ chơi diều.</a:t>
            </a:r>
          </a:p>
          <a:p>
            <a:pPr eaLnBrk="0" fontAlgn="base" hangingPunct="0">
              <a:spcBef>
                <a:spcPct val="20000"/>
              </a:spcBef>
              <a:spcAft>
                <a:spcPct val="0"/>
              </a:spcAft>
              <a:buFont typeface="Arial" panose="020B0604020202020204" pitchFamily="34" charset="0"/>
              <a:buNone/>
            </a:pPr>
            <a:r>
              <a:rPr lang="en-US" altLang="vi-VN" sz="3500" b="1" dirty="0">
                <a:solidFill>
                  <a:prstClr val="black"/>
                </a:solidFill>
                <a:latin typeface="Times New Roman" panose="02020603050405020304" pitchFamily="18" charset="0"/>
                <a:cs typeface="Times New Roman" panose="02020603050405020304" pitchFamily="18" charset="0"/>
              </a:rPr>
              <a:t>  Sau vì nhà nghèo quá, chú phải bỏ học, ban ngày đi chăn trâu, dù mưa gió thế nào, chú cũng đứng ngoài lớp nghe giảng nhờ. Tối đến, chú đợi bạn học </a:t>
            </a:r>
            <a:r>
              <a:rPr lang="en-US" altLang="vi-VN" sz="3500" b="1" u="sng" dirty="0">
                <a:solidFill>
                  <a:prstClr val="black"/>
                </a:solidFill>
                <a:latin typeface="Times New Roman" panose="02020603050405020304" pitchFamily="18" charset="0"/>
                <a:cs typeface="Times New Roman" panose="02020603050405020304" pitchFamily="18" charset="0"/>
              </a:rPr>
              <a:t>thuộc bài</a:t>
            </a:r>
            <a:r>
              <a:rPr lang="en-US" altLang="vi-VN" sz="3500" b="1" dirty="0">
                <a:solidFill>
                  <a:prstClr val="black"/>
                </a:solidFill>
                <a:latin typeface="Times New Roman" panose="02020603050405020304" pitchFamily="18" charset="0"/>
                <a:cs typeface="Times New Roman" panose="02020603050405020304" pitchFamily="18" charset="0"/>
              </a:rPr>
              <a:t> mới mượn vở về học. Đã học thì cũng phải đèn sách </a:t>
            </a:r>
            <a:r>
              <a:rPr lang="en-US" altLang="vi-VN" sz="3500" b="1" u="sng" dirty="0">
                <a:solidFill>
                  <a:prstClr val="black"/>
                </a:solidFill>
                <a:latin typeface="Times New Roman" panose="02020603050405020304" pitchFamily="18" charset="0"/>
                <a:cs typeface="Times New Roman" panose="02020603050405020304" pitchFamily="18" charset="0"/>
              </a:rPr>
              <a:t>như ai</a:t>
            </a:r>
            <a:r>
              <a:rPr lang="en-US" altLang="vi-VN" sz="3500" b="1" dirty="0">
                <a:solidFill>
                  <a:prstClr val="black"/>
                </a:solidFill>
                <a:latin typeface="Times New Roman" panose="02020603050405020304" pitchFamily="18" charset="0"/>
                <a:cs typeface="Times New Roman" panose="02020603050405020304" pitchFamily="18" charset="0"/>
              </a:rPr>
              <a:t> / nhưng sách của chú / là </a:t>
            </a:r>
            <a:r>
              <a:rPr lang="en-US" altLang="vi-VN" sz="3500" b="1" u="sng" dirty="0">
                <a:solidFill>
                  <a:prstClr val="black"/>
                </a:solidFill>
                <a:latin typeface="Times New Roman" panose="02020603050405020304" pitchFamily="18" charset="0"/>
                <a:cs typeface="Times New Roman" panose="02020603050405020304" pitchFamily="18" charset="0"/>
              </a:rPr>
              <a:t>lưng trâu</a:t>
            </a:r>
            <a:r>
              <a:rPr lang="en-US" altLang="vi-VN" sz="3500" b="1" dirty="0">
                <a:solidFill>
                  <a:prstClr val="black"/>
                </a:solidFill>
                <a:latin typeface="Times New Roman" panose="02020603050405020304" pitchFamily="18" charset="0"/>
                <a:cs typeface="Times New Roman" panose="02020603050405020304" pitchFamily="18" charset="0"/>
              </a:rPr>
              <a:t>, / </a:t>
            </a:r>
            <a:r>
              <a:rPr lang="en-US" altLang="vi-VN" sz="3500" b="1" u="sng" dirty="0">
                <a:solidFill>
                  <a:prstClr val="black"/>
                </a:solidFill>
                <a:latin typeface="Times New Roman" panose="02020603050405020304" pitchFamily="18" charset="0"/>
                <a:cs typeface="Times New Roman" panose="02020603050405020304" pitchFamily="18" charset="0"/>
              </a:rPr>
              <a:t>nền cát</a:t>
            </a:r>
            <a:r>
              <a:rPr lang="en-US" altLang="vi-VN" sz="3500" b="1" dirty="0">
                <a:solidFill>
                  <a:prstClr val="black"/>
                </a:solidFill>
                <a:latin typeface="Times New Roman" panose="02020603050405020304" pitchFamily="18" charset="0"/>
                <a:cs typeface="Times New Roman" panose="02020603050405020304" pitchFamily="18" charset="0"/>
              </a:rPr>
              <a:t>, / bút là </a:t>
            </a:r>
            <a:r>
              <a:rPr lang="en-US" altLang="vi-VN" sz="3500" b="1" u="sng" dirty="0">
                <a:solidFill>
                  <a:prstClr val="black"/>
                </a:solidFill>
                <a:latin typeface="Times New Roman" panose="02020603050405020304" pitchFamily="18" charset="0"/>
                <a:cs typeface="Times New Roman" panose="02020603050405020304" pitchFamily="18" charset="0"/>
              </a:rPr>
              <a:t>ngón tay/</a:t>
            </a:r>
            <a:r>
              <a:rPr lang="en-US" altLang="vi-VN" sz="3500" b="1" dirty="0">
                <a:solidFill>
                  <a:prstClr val="black"/>
                </a:solidFill>
                <a:latin typeface="Times New Roman" panose="02020603050405020304" pitchFamily="18" charset="0"/>
                <a:cs typeface="Times New Roman" panose="02020603050405020304" pitchFamily="18" charset="0"/>
              </a:rPr>
              <a:t> hay </a:t>
            </a:r>
            <a:r>
              <a:rPr lang="en-US" altLang="vi-VN" sz="3500" b="1" u="sng" dirty="0">
                <a:solidFill>
                  <a:prstClr val="black"/>
                </a:solidFill>
                <a:latin typeface="Times New Roman" panose="02020603050405020304" pitchFamily="18" charset="0"/>
                <a:cs typeface="Times New Roman" panose="02020603050405020304" pitchFamily="18" charset="0"/>
              </a:rPr>
              <a:t>mảnh gạch vỡ/</a:t>
            </a:r>
            <a:r>
              <a:rPr lang="en-US" altLang="vi-VN" sz="3500" b="1" dirty="0">
                <a:solidFill>
                  <a:prstClr val="black"/>
                </a:solidFill>
                <a:latin typeface="Times New Roman" panose="02020603050405020304" pitchFamily="18" charset="0"/>
                <a:cs typeface="Times New Roman" panose="02020603050405020304" pitchFamily="18" charset="0"/>
              </a:rPr>
              <a:t>; còn đèn là / </a:t>
            </a:r>
            <a:r>
              <a:rPr lang="en-US" altLang="vi-VN" sz="3500" b="1" u="sng" dirty="0">
                <a:solidFill>
                  <a:prstClr val="black"/>
                </a:solidFill>
                <a:latin typeface="Times New Roman" panose="02020603050405020304" pitchFamily="18" charset="0"/>
                <a:cs typeface="Times New Roman" panose="02020603050405020304" pitchFamily="18" charset="0"/>
              </a:rPr>
              <a:t>vỏ trứng/</a:t>
            </a:r>
            <a:r>
              <a:rPr lang="en-US" altLang="vi-VN" sz="3500" b="1" dirty="0">
                <a:solidFill>
                  <a:prstClr val="black"/>
                </a:solidFill>
                <a:latin typeface="Times New Roman" panose="02020603050405020304" pitchFamily="18" charset="0"/>
                <a:cs typeface="Times New Roman" panose="02020603050405020304" pitchFamily="18" charset="0"/>
              </a:rPr>
              <a:t> thả đom đóm vào trong.</a:t>
            </a:r>
          </a:p>
        </p:txBody>
      </p:sp>
      <p:sp>
        <p:nvSpPr>
          <p:cNvPr id="2" name="TextBox 1"/>
          <p:cNvSpPr txBox="1"/>
          <p:nvPr/>
        </p:nvSpPr>
        <p:spPr>
          <a:xfrm>
            <a:off x="327966" y="5392326"/>
            <a:ext cx="7901633" cy="584775"/>
          </a:xfrm>
          <a:prstGeom prst="rect">
            <a:avLst/>
          </a:prstGeom>
          <a:noFill/>
        </p:spPr>
        <p:txBody>
          <a:bodyPr wrap="square" rtlCol="0">
            <a:spAutoFit/>
          </a:bodyPr>
          <a:lstStyle/>
          <a:p>
            <a:r>
              <a:rPr lang="en-US" sz="3200" dirty="0">
                <a:solidFill>
                  <a:srgbClr val="0000FF"/>
                </a:solidFill>
                <a:latin typeface="Times New Roman" panose="02020603050405020304" pitchFamily="18" charset="0"/>
                <a:cs typeface="Times New Roman" panose="02020603050405020304" pitchFamily="18" charset="0"/>
              </a:rPr>
              <a:t>Vì sao phải nhấn vào các </a:t>
            </a:r>
            <a:r>
              <a:rPr lang="en-US" sz="3200" dirty="0" err="1">
                <a:solidFill>
                  <a:srgbClr val="0000FF"/>
                </a:solidFill>
                <a:latin typeface="Times New Roman" panose="02020603050405020304" pitchFamily="18" charset="0"/>
                <a:cs typeface="Times New Roman" panose="02020603050405020304" pitchFamily="18" charset="0"/>
              </a:rPr>
              <a:t>từ</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được</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gạch</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chân</a:t>
            </a:r>
            <a:r>
              <a:rPr lang="en-US" sz="3200" dirty="0">
                <a:solidFill>
                  <a:srgbClr val="0000FF"/>
                </a:solidFill>
                <a:latin typeface="Times New Roman" panose="02020603050405020304" pitchFamily="18" charset="0"/>
                <a:cs typeface="Times New Roman" panose="02020603050405020304" pitchFamily="18" charset="0"/>
              </a:rPr>
              <a:t>?</a:t>
            </a:r>
            <a:endParaRPr lang="vi-VN" sz="3200" dirty="0">
              <a:solidFill>
                <a:srgbClr val="0000FF"/>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327967" y="5977101"/>
            <a:ext cx="7424382" cy="584775"/>
          </a:xfrm>
          <a:prstGeom prst="rect">
            <a:avLst/>
          </a:prstGeom>
          <a:noFill/>
        </p:spPr>
        <p:txBody>
          <a:bodyPr wrap="square" rtlCol="0">
            <a:spAutoFit/>
          </a:bodyPr>
          <a:lstStyle/>
          <a:p>
            <a:r>
              <a:rPr lang="en-US" sz="3200" dirty="0">
                <a:solidFill>
                  <a:srgbClr val="0000FF"/>
                </a:solidFill>
                <a:latin typeface="Times New Roman" panose="02020603050405020304" pitchFamily="18" charset="0"/>
                <a:cs typeface="Times New Roman" panose="02020603050405020304" pitchFamily="18" charset="0"/>
              </a:rPr>
              <a:t>Vì các từ đó là những từ gợi tả, gợi cảm.</a:t>
            </a:r>
            <a:endParaRPr lang="vi-VN" sz="32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0523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4F84D-04E8-4673-9336-C24F49C0E41B}"/>
              </a:ext>
            </a:extLst>
          </p:cNvPr>
          <p:cNvSpPr txBox="1">
            <a:spLocks/>
          </p:cNvSpPr>
          <p:nvPr/>
        </p:nvSpPr>
        <p:spPr>
          <a:xfrm>
            <a:off x="3524250" y="79981"/>
            <a:ext cx="5143500" cy="749334"/>
          </a:xfrm>
          <a:prstGeom prst="rect">
            <a:avLst/>
          </a:prstGeom>
        </p:spPr>
        <p:txBody>
          <a:bodyPr vert="horz" lIns="84406" tIns="42203" rIns="84406" bIns="42203"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YÊU CẦU CẦN ĐẠT</a:t>
            </a:r>
          </a:p>
        </p:txBody>
      </p:sp>
      <p:grpSp>
        <p:nvGrpSpPr>
          <p:cNvPr id="3" name="Group 13">
            <a:extLst>
              <a:ext uri="{FF2B5EF4-FFF2-40B4-BE49-F238E27FC236}">
                <a16:creationId xmlns:a16="http://schemas.microsoft.com/office/drawing/2014/main" id="{C5D2563F-5A93-4C9D-B23B-697A7C5FDB87}"/>
              </a:ext>
            </a:extLst>
          </p:cNvPr>
          <p:cNvGrpSpPr>
            <a:grpSpLocks/>
          </p:cNvGrpSpPr>
          <p:nvPr/>
        </p:nvGrpSpPr>
        <p:grpSpPr bwMode="auto">
          <a:xfrm>
            <a:off x="2854599" y="951714"/>
            <a:ext cx="6964944" cy="1268196"/>
            <a:chOff x="1292225" y="1295400"/>
            <a:chExt cx="2822575" cy="1498600"/>
          </a:xfrm>
        </p:grpSpPr>
        <p:sp>
          <p:nvSpPr>
            <p:cNvPr id="4" name="Rectangle 3">
              <a:extLst>
                <a:ext uri="{FF2B5EF4-FFF2-40B4-BE49-F238E27FC236}">
                  <a16:creationId xmlns:a16="http://schemas.microsoft.com/office/drawing/2014/main" id="{BCF382DE-96AB-498E-B4CD-8CB351034AD9}"/>
                </a:ext>
              </a:extLst>
            </p:cNvPr>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prstClr val="white"/>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FBBE9E70-96ED-4E09-9F97-BBB082755BD5}"/>
                </a:ext>
              </a:extLst>
            </p:cNvPr>
            <p:cNvSpPr/>
            <p:nvPr/>
          </p:nvSpPr>
          <p:spPr>
            <a:xfrm>
              <a:off x="1292225" y="1295400"/>
              <a:ext cx="2822575" cy="381000"/>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dirty="0">
                <a:solidFill>
                  <a:prstClr val="white"/>
                </a:solidFill>
                <a:latin typeface="Times New Roman" panose="02020603050405020304" pitchFamily="18"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id="{D8AC6F00-29CA-4CBA-AA40-1F8CCF055DEA}"/>
                </a:ext>
              </a:extLst>
            </p:cNvPr>
            <p:cNvCxnSpPr/>
            <p:nvPr/>
          </p:nvCxnSpPr>
          <p:spPr>
            <a:xfrm>
              <a:off x="1292225" y="1739900"/>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grpSp>
        <p:nvGrpSpPr>
          <p:cNvPr id="7" name="Group 13">
            <a:extLst>
              <a:ext uri="{FF2B5EF4-FFF2-40B4-BE49-F238E27FC236}">
                <a16:creationId xmlns:a16="http://schemas.microsoft.com/office/drawing/2014/main" id="{A4C41A38-8B39-4898-92A2-46A31355C2F7}"/>
              </a:ext>
            </a:extLst>
          </p:cNvPr>
          <p:cNvGrpSpPr>
            <a:grpSpLocks/>
          </p:cNvGrpSpPr>
          <p:nvPr/>
        </p:nvGrpSpPr>
        <p:grpSpPr bwMode="auto">
          <a:xfrm>
            <a:off x="2848582" y="3685192"/>
            <a:ext cx="6970960" cy="1314258"/>
            <a:chOff x="1292225" y="1295400"/>
            <a:chExt cx="2822575" cy="1498600"/>
          </a:xfrm>
        </p:grpSpPr>
        <p:sp>
          <p:nvSpPr>
            <p:cNvPr id="8" name="Rectangle 7">
              <a:extLst>
                <a:ext uri="{FF2B5EF4-FFF2-40B4-BE49-F238E27FC236}">
                  <a16:creationId xmlns:a16="http://schemas.microsoft.com/office/drawing/2014/main" id="{F1AB8528-0D0F-4692-909F-4B054CAE1874}"/>
                </a:ext>
              </a:extLst>
            </p:cNvPr>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prstClr val="white"/>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1B2EF4C2-1A0C-4BFC-81E0-AFCA6F54C222}"/>
                </a:ext>
              </a:extLst>
            </p:cNvPr>
            <p:cNvSpPr/>
            <p:nvPr/>
          </p:nvSpPr>
          <p:spPr>
            <a:xfrm>
              <a:off x="1292225" y="1295400"/>
              <a:ext cx="2822575" cy="337757"/>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dirty="0">
                <a:solidFill>
                  <a:prstClr val="white"/>
                </a:solidFill>
                <a:latin typeface="Times New Roman" panose="02020603050405020304" pitchFamily="18" charset="0"/>
                <a:cs typeface="Times New Roman" panose="02020603050405020304" pitchFamily="18" charset="0"/>
              </a:endParaRPr>
            </a:p>
            <a:p>
              <a:pPr algn="ctr">
                <a:defRPr/>
              </a:pPr>
              <a:endParaRPr lang="en-US" sz="2400" b="1" dirty="0">
                <a:solidFill>
                  <a:prstClr val="white"/>
                </a:solidFill>
                <a:latin typeface="Times New Roman" panose="02020603050405020304" pitchFamily="18" charset="0"/>
                <a:cs typeface="Times New Roman" panose="02020603050405020304" pitchFamily="18" charset="0"/>
              </a:endParaRPr>
            </a:p>
            <a:p>
              <a:pPr algn="ctr">
                <a:defRPr/>
              </a:pPr>
              <a:endParaRPr lang="en-US" sz="2400" dirty="0">
                <a:solidFill>
                  <a:prstClr val="white"/>
                </a:solidFill>
                <a:latin typeface="Times New Roman" panose="02020603050405020304" pitchFamily="18"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B802130C-7B6C-44C9-BEDA-0DA65D398EA3}"/>
                </a:ext>
              </a:extLst>
            </p:cNvPr>
            <p:cNvCxnSpPr/>
            <p:nvPr/>
          </p:nvCxnSpPr>
          <p:spPr>
            <a:xfrm>
              <a:off x="1292225" y="1739900"/>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11" name="Freeform 10">
            <a:extLst>
              <a:ext uri="{FF2B5EF4-FFF2-40B4-BE49-F238E27FC236}">
                <a16:creationId xmlns:a16="http://schemas.microsoft.com/office/drawing/2014/main" id="{87FC20C7-BDE6-4FE7-A5CD-412357638493}"/>
              </a:ext>
            </a:extLst>
          </p:cNvPr>
          <p:cNvSpPr/>
          <p:nvPr/>
        </p:nvSpPr>
        <p:spPr>
          <a:xfrm>
            <a:off x="3139969" y="1407120"/>
            <a:ext cx="629342" cy="628559"/>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prstClr val="white"/>
              </a:solidFill>
              <a:latin typeface="Times New Roman" panose="02020603050405020304" pitchFamily="18" charset="0"/>
              <a:cs typeface="Times New Roman" panose="02020603050405020304" pitchFamily="18" charset="0"/>
            </a:endParaRPr>
          </a:p>
        </p:txBody>
      </p:sp>
      <p:sp>
        <p:nvSpPr>
          <p:cNvPr id="12" name="Freeform 11">
            <a:extLst>
              <a:ext uri="{FF2B5EF4-FFF2-40B4-BE49-F238E27FC236}">
                <a16:creationId xmlns:a16="http://schemas.microsoft.com/office/drawing/2014/main" id="{05C8148D-1F0B-445B-94F9-494EBF76F339}"/>
              </a:ext>
            </a:extLst>
          </p:cNvPr>
          <p:cNvSpPr/>
          <p:nvPr/>
        </p:nvSpPr>
        <p:spPr>
          <a:xfrm>
            <a:off x="3051823" y="4244328"/>
            <a:ext cx="572993" cy="539118"/>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prstClr val="white"/>
              </a:solidFill>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9A010A81-BD81-4712-B215-E559DAE28604}"/>
              </a:ext>
            </a:extLst>
          </p:cNvPr>
          <p:cNvSpPr/>
          <p:nvPr/>
        </p:nvSpPr>
        <p:spPr>
          <a:xfrm>
            <a:off x="3845730" y="1442187"/>
            <a:ext cx="5664082" cy="461665"/>
          </a:xfrm>
          <a:prstGeom prst="rect">
            <a:avLst/>
          </a:prstGeom>
        </p:spPr>
        <p:txBody>
          <a:bodyPr wrap="square">
            <a:spAutoFit/>
          </a:bodyPr>
          <a:lstStyle/>
          <a:p>
            <a:r>
              <a:rPr lang="en-US" sz="2400" b="1" dirty="0" err="1">
                <a:solidFill>
                  <a:srgbClr val="00B050"/>
                </a:solidFill>
                <a:latin typeface="Times New Roman" panose="02020603050405020304" pitchFamily="18" charset="0"/>
                <a:cs typeface="Times New Roman" panose="02020603050405020304" pitchFamily="18" charset="0"/>
              </a:rPr>
              <a:t>Đọc</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đúng</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các</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tiếng</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từ</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khó</a:t>
            </a:r>
            <a:endParaRPr lang="en-US" sz="2400" b="1" dirty="0">
              <a:solidFill>
                <a:srgbClr val="00B050"/>
              </a:solidFill>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A9EA01CC-3422-40CE-9A50-993FBB33E6D0}"/>
              </a:ext>
            </a:extLst>
          </p:cNvPr>
          <p:cNvSpPr/>
          <p:nvPr/>
        </p:nvSpPr>
        <p:spPr>
          <a:xfrm>
            <a:off x="3636221" y="4035317"/>
            <a:ext cx="6083099" cy="830997"/>
          </a:xfrm>
          <a:prstGeom prst="rect">
            <a:avLst/>
          </a:prstGeom>
        </p:spPr>
        <p:txBody>
          <a:bodyPr wrap="square">
            <a:spAutoFit/>
          </a:bodyPr>
          <a:lstStyle/>
          <a:p>
            <a:r>
              <a:rPr lang="en-US" sz="2400" b="1" dirty="0" err="1">
                <a:solidFill>
                  <a:srgbClr val="F79646"/>
                </a:solidFill>
                <a:latin typeface="Times New Roman" panose="02020603050405020304" pitchFamily="18" charset="0"/>
                <a:cs typeface="Times New Roman" panose="02020603050405020304" pitchFamily="18" charset="0"/>
              </a:rPr>
              <a:t>Đọc</a:t>
            </a:r>
            <a:r>
              <a:rPr lang="en-US" sz="2400" b="1" dirty="0">
                <a:solidFill>
                  <a:srgbClr val="F79646"/>
                </a:solidFill>
                <a:latin typeface="Times New Roman" panose="02020603050405020304" pitchFamily="18" charset="0"/>
                <a:cs typeface="Times New Roman" panose="02020603050405020304" pitchFamily="18" charset="0"/>
              </a:rPr>
              <a:t> </a:t>
            </a:r>
            <a:r>
              <a:rPr lang="en-US" sz="2400" b="1" dirty="0" err="1">
                <a:solidFill>
                  <a:srgbClr val="F79646"/>
                </a:solidFill>
                <a:latin typeface="Times New Roman" panose="02020603050405020304" pitchFamily="18" charset="0"/>
                <a:cs typeface="Times New Roman" panose="02020603050405020304" pitchFamily="18" charset="0"/>
              </a:rPr>
              <a:t>trôi</a:t>
            </a:r>
            <a:r>
              <a:rPr lang="en-US" sz="2400" b="1" dirty="0">
                <a:solidFill>
                  <a:srgbClr val="F79646"/>
                </a:solidFill>
                <a:latin typeface="Times New Roman" panose="02020603050405020304" pitchFamily="18" charset="0"/>
                <a:cs typeface="Times New Roman" panose="02020603050405020304" pitchFamily="18" charset="0"/>
              </a:rPr>
              <a:t> </a:t>
            </a:r>
            <a:r>
              <a:rPr lang="en-US" sz="2400" b="1" dirty="0" err="1">
                <a:solidFill>
                  <a:srgbClr val="F79646"/>
                </a:solidFill>
                <a:latin typeface="Times New Roman" panose="02020603050405020304" pitchFamily="18" charset="0"/>
                <a:cs typeface="Times New Roman" panose="02020603050405020304" pitchFamily="18" charset="0"/>
              </a:rPr>
              <a:t>chảy</a:t>
            </a:r>
            <a:r>
              <a:rPr lang="en-US" sz="2400" b="1" dirty="0">
                <a:solidFill>
                  <a:srgbClr val="F79646"/>
                </a:solidFill>
                <a:latin typeface="Times New Roman" panose="02020603050405020304" pitchFamily="18" charset="0"/>
                <a:cs typeface="Times New Roman" panose="02020603050405020304" pitchFamily="18" charset="0"/>
              </a:rPr>
              <a:t> </a:t>
            </a:r>
            <a:r>
              <a:rPr lang="en-US" sz="2400" b="1" dirty="0" err="1">
                <a:solidFill>
                  <a:srgbClr val="F79646"/>
                </a:solidFill>
                <a:latin typeface="Times New Roman" panose="02020603050405020304" pitchFamily="18" charset="0"/>
                <a:cs typeface="Times New Roman" panose="02020603050405020304" pitchFamily="18" charset="0"/>
              </a:rPr>
              <a:t>toàn</a:t>
            </a:r>
            <a:r>
              <a:rPr lang="en-US" sz="2400" b="1" dirty="0">
                <a:solidFill>
                  <a:srgbClr val="F79646"/>
                </a:solidFill>
                <a:latin typeface="Times New Roman" panose="02020603050405020304" pitchFamily="18" charset="0"/>
                <a:cs typeface="Times New Roman" panose="02020603050405020304" pitchFamily="18" charset="0"/>
              </a:rPr>
              <a:t> </a:t>
            </a:r>
            <a:r>
              <a:rPr lang="en-US" sz="2400" b="1" dirty="0" err="1">
                <a:solidFill>
                  <a:srgbClr val="F79646"/>
                </a:solidFill>
                <a:latin typeface="Times New Roman" panose="02020603050405020304" pitchFamily="18" charset="0"/>
                <a:cs typeface="Times New Roman" panose="02020603050405020304" pitchFamily="18" charset="0"/>
              </a:rPr>
              <a:t>bài</a:t>
            </a:r>
            <a:r>
              <a:rPr lang="en-US" sz="2400" b="1" dirty="0">
                <a:solidFill>
                  <a:srgbClr val="F79646"/>
                </a:solidFill>
                <a:latin typeface="Times New Roman" panose="02020603050405020304" pitchFamily="18" charset="0"/>
                <a:cs typeface="Times New Roman" panose="02020603050405020304" pitchFamily="18" charset="0"/>
              </a:rPr>
              <a:t>, </a:t>
            </a:r>
            <a:r>
              <a:rPr lang="en-US" sz="2400" b="1" dirty="0" err="1">
                <a:solidFill>
                  <a:srgbClr val="F79646"/>
                </a:solidFill>
                <a:latin typeface="Times New Roman" panose="02020603050405020304" pitchFamily="18" charset="0"/>
                <a:cs typeface="Times New Roman" panose="02020603050405020304" pitchFamily="18" charset="0"/>
              </a:rPr>
              <a:t>ngắt</a:t>
            </a:r>
            <a:r>
              <a:rPr lang="en-US" sz="2400" b="1" dirty="0">
                <a:solidFill>
                  <a:srgbClr val="F79646"/>
                </a:solidFill>
                <a:latin typeface="Times New Roman" panose="02020603050405020304" pitchFamily="18" charset="0"/>
                <a:cs typeface="Times New Roman" panose="02020603050405020304" pitchFamily="18" charset="0"/>
              </a:rPr>
              <a:t> </a:t>
            </a:r>
            <a:r>
              <a:rPr lang="en-US" sz="2400" b="1" dirty="0" err="1">
                <a:solidFill>
                  <a:srgbClr val="F79646"/>
                </a:solidFill>
                <a:latin typeface="Times New Roman" panose="02020603050405020304" pitchFamily="18" charset="0"/>
                <a:cs typeface="Times New Roman" panose="02020603050405020304" pitchFamily="18" charset="0"/>
              </a:rPr>
              <a:t>nghỉ</a:t>
            </a:r>
            <a:r>
              <a:rPr lang="en-US" sz="2400" b="1" dirty="0">
                <a:solidFill>
                  <a:srgbClr val="F79646"/>
                </a:solidFill>
                <a:latin typeface="Times New Roman" panose="02020603050405020304" pitchFamily="18" charset="0"/>
                <a:cs typeface="Times New Roman" panose="02020603050405020304" pitchFamily="18" charset="0"/>
              </a:rPr>
              <a:t> </a:t>
            </a:r>
            <a:r>
              <a:rPr lang="en-US" sz="2400" b="1" dirty="0" err="1">
                <a:solidFill>
                  <a:srgbClr val="F79646"/>
                </a:solidFill>
                <a:latin typeface="Times New Roman" panose="02020603050405020304" pitchFamily="18" charset="0"/>
                <a:cs typeface="Times New Roman" panose="02020603050405020304" pitchFamily="18" charset="0"/>
              </a:rPr>
              <a:t>chính</a:t>
            </a:r>
            <a:r>
              <a:rPr lang="en-US" sz="2400" b="1" dirty="0">
                <a:solidFill>
                  <a:srgbClr val="F79646"/>
                </a:solidFill>
                <a:latin typeface="Times New Roman" panose="02020603050405020304" pitchFamily="18" charset="0"/>
                <a:cs typeface="Times New Roman" panose="02020603050405020304" pitchFamily="18" charset="0"/>
              </a:rPr>
              <a:t> </a:t>
            </a:r>
            <a:r>
              <a:rPr lang="en-US" sz="2400" b="1" dirty="0" err="1">
                <a:solidFill>
                  <a:srgbClr val="F79646"/>
                </a:solidFill>
                <a:latin typeface="Times New Roman" panose="02020603050405020304" pitchFamily="18" charset="0"/>
                <a:cs typeface="Times New Roman" panose="02020603050405020304" pitchFamily="18" charset="0"/>
              </a:rPr>
              <a:t>xác</a:t>
            </a:r>
            <a:r>
              <a:rPr lang="en-US" sz="2400" b="1" dirty="0">
                <a:solidFill>
                  <a:srgbClr val="F79646"/>
                </a:solidFill>
                <a:latin typeface="Times New Roman" panose="02020603050405020304" pitchFamily="18" charset="0"/>
                <a:cs typeface="Times New Roman" panose="02020603050405020304" pitchFamily="18" charset="0"/>
              </a:rPr>
              <a:t>, </a:t>
            </a:r>
            <a:r>
              <a:rPr lang="en-US" sz="2400" b="1" dirty="0" err="1">
                <a:solidFill>
                  <a:srgbClr val="F79646"/>
                </a:solidFill>
                <a:latin typeface="Times New Roman" panose="02020603050405020304" pitchFamily="18" charset="0"/>
                <a:cs typeface="Times New Roman" panose="02020603050405020304" pitchFamily="18" charset="0"/>
              </a:rPr>
              <a:t>thể</a:t>
            </a:r>
            <a:r>
              <a:rPr lang="en-US" sz="2400" b="1" dirty="0">
                <a:solidFill>
                  <a:srgbClr val="F79646"/>
                </a:solidFill>
                <a:latin typeface="Times New Roman" panose="02020603050405020304" pitchFamily="18" charset="0"/>
                <a:cs typeface="Times New Roman" panose="02020603050405020304" pitchFamily="18" charset="0"/>
              </a:rPr>
              <a:t> </a:t>
            </a:r>
            <a:r>
              <a:rPr lang="en-US" sz="2400" b="1" dirty="0" err="1">
                <a:solidFill>
                  <a:srgbClr val="F79646"/>
                </a:solidFill>
                <a:latin typeface="Times New Roman" panose="02020603050405020304" pitchFamily="18" charset="0"/>
                <a:cs typeface="Times New Roman" panose="02020603050405020304" pitchFamily="18" charset="0"/>
              </a:rPr>
              <a:t>hiện</a:t>
            </a:r>
            <a:r>
              <a:rPr lang="en-US" sz="2400" b="1" dirty="0">
                <a:solidFill>
                  <a:srgbClr val="F79646"/>
                </a:solidFill>
                <a:latin typeface="Times New Roman" panose="02020603050405020304" pitchFamily="18" charset="0"/>
                <a:cs typeface="Times New Roman" panose="02020603050405020304" pitchFamily="18" charset="0"/>
              </a:rPr>
              <a:t> đ</a:t>
            </a:r>
            <a:r>
              <a:rPr lang="vi-VN" sz="2400" b="1" dirty="0">
                <a:solidFill>
                  <a:srgbClr val="F79646"/>
                </a:solidFill>
                <a:latin typeface="Times New Roman" panose="02020603050405020304" pitchFamily="18" charset="0"/>
                <a:cs typeface="Times New Roman" panose="02020603050405020304" pitchFamily="18" charset="0"/>
              </a:rPr>
              <a:t>ược giọng đọc diễn cảm.</a:t>
            </a:r>
            <a:endParaRPr lang="en-US" sz="2400" b="1" dirty="0">
              <a:solidFill>
                <a:srgbClr val="F79646"/>
              </a:solidFill>
              <a:latin typeface="Times New Roman" panose="02020603050405020304" pitchFamily="18" charset="0"/>
              <a:cs typeface="Times New Roman" panose="02020603050405020304" pitchFamily="18" charset="0"/>
            </a:endParaRPr>
          </a:p>
        </p:txBody>
      </p:sp>
      <p:grpSp>
        <p:nvGrpSpPr>
          <p:cNvPr id="15" name="Group 13">
            <a:extLst>
              <a:ext uri="{FF2B5EF4-FFF2-40B4-BE49-F238E27FC236}">
                <a16:creationId xmlns:a16="http://schemas.microsoft.com/office/drawing/2014/main" id="{72C4801B-950D-4AE9-AF36-7B4471E8C1CB}"/>
              </a:ext>
            </a:extLst>
          </p:cNvPr>
          <p:cNvGrpSpPr>
            <a:grpSpLocks/>
          </p:cNvGrpSpPr>
          <p:nvPr/>
        </p:nvGrpSpPr>
        <p:grpSpPr bwMode="auto">
          <a:xfrm>
            <a:off x="2848582" y="2324994"/>
            <a:ext cx="6970961" cy="1081646"/>
            <a:chOff x="1292225" y="1295400"/>
            <a:chExt cx="2822575" cy="1498600"/>
          </a:xfrm>
        </p:grpSpPr>
        <p:sp>
          <p:nvSpPr>
            <p:cNvPr id="16" name="Rectangle 15">
              <a:extLst>
                <a:ext uri="{FF2B5EF4-FFF2-40B4-BE49-F238E27FC236}">
                  <a16:creationId xmlns:a16="http://schemas.microsoft.com/office/drawing/2014/main" id="{951F6EBB-068B-4FC6-94C5-E2A98845CFFA}"/>
                </a:ext>
              </a:extLst>
            </p:cNvPr>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prstClr val="white"/>
                </a:solidFill>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CC38C36C-7B2E-4818-839A-7920F0BB1893}"/>
                </a:ext>
              </a:extLst>
            </p:cNvPr>
            <p:cNvSpPr/>
            <p:nvPr/>
          </p:nvSpPr>
          <p:spPr>
            <a:xfrm>
              <a:off x="1292225" y="1295400"/>
              <a:ext cx="2822575" cy="381000"/>
            </a:xfrm>
            <a:prstGeom prst="rect">
              <a:avLst/>
            </a:pr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dirty="0">
                <a:solidFill>
                  <a:prstClr val="white"/>
                </a:solidFill>
                <a:latin typeface="Times New Roman" panose="02020603050405020304" pitchFamily="18" charset="0"/>
                <a:cs typeface="Times New Roman" panose="02020603050405020304" pitchFamily="18" charset="0"/>
              </a:endParaRPr>
            </a:p>
          </p:txBody>
        </p:sp>
        <p:cxnSp>
          <p:nvCxnSpPr>
            <p:cNvPr id="18" name="Straight Connector 17">
              <a:extLst>
                <a:ext uri="{FF2B5EF4-FFF2-40B4-BE49-F238E27FC236}">
                  <a16:creationId xmlns:a16="http://schemas.microsoft.com/office/drawing/2014/main" id="{F1F3B844-B582-48F5-99F3-17F73DFCD431}"/>
                </a:ext>
              </a:extLst>
            </p:cNvPr>
            <p:cNvCxnSpPr/>
            <p:nvPr/>
          </p:nvCxnSpPr>
          <p:spPr>
            <a:xfrm>
              <a:off x="1292225" y="1739900"/>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19" name="Freeform 18">
            <a:extLst>
              <a:ext uri="{FF2B5EF4-FFF2-40B4-BE49-F238E27FC236}">
                <a16:creationId xmlns:a16="http://schemas.microsoft.com/office/drawing/2014/main" id="{AD9F4198-15C1-46D6-AA34-29A54D8EF540}"/>
              </a:ext>
            </a:extLst>
          </p:cNvPr>
          <p:cNvSpPr/>
          <p:nvPr/>
        </p:nvSpPr>
        <p:spPr>
          <a:xfrm>
            <a:off x="3059129" y="2705073"/>
            <a:ext cx="630764" cy="574308"/>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prstClr val="white"/>
              </a:solidFill>
              <a:latin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35647AA8-E7F6-45E2-9A1E-E787FA5F6434}"/>
              </a:ext>
            </a:extLst>
          </p:cNvPr>
          <p:cNvSpPr/>
          <p:nvPr/>
        </p:nvSpPr>
        <p:spPr>
          <a:xfrm>
            <a:off x="3660819" y="2762899"/>
            <a:ext cx="5714237" cy="461665"/>
          </a:xfrm>
          <a:prstGeom prst="rect">
            <a:avLst/>
          </a:prstGeom>
        </p:spPr>
        <p:txBody>
          <a:bodyPr wrap="square">
            <a:spAutoFit/>
          </a:bodyPr>
          <a:lstStyle/>
          <a:p>
            <a:r>
              <a:rPr lang="en-US" sz="2400" b="1" dirty="0" err="1">
                <a:solidFill>
                  <a:srgbClr val="FF0000"/>
                </a:solidFill>
                <a:latin typeface="Times New Roman" panose="02020603050405020304" pitchFamily="18" charset="0"/>
                <a:cs typeface="Times New Roman" panose="02020603050405020304" pitchFamily="18" charset="0"/>
              </a:rPr>
              <a:t>Hiểu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các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từ</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khó</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và</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nội</a:t>
            </a:r>
            <a:r>
              <a:rPr lang="en-US" sz="2400" b="1" dirty="0">
                <a:solidFill>
                  <a:srgbClr val="FF0000"/>
                </a:solidFill>
                <a:latin typeface="Times New Roman" panose="02020603050405020304" pitchFamily="18" charset="0"/>
                <a:cs typeface="Times New Roman" panose="02020603050405020304" pitchFamily="18" charset="0"/>
              </a:rPr>
              <a:t> dung </a:t>
            </a:r>
            <a:r>
              <a:rPr lang="en-US" sz="2400" b="1" dirty="0" err="1">
                <a:solidFill>
                  <a:srgbClr val="FF0000"/>
                </a:solidFill>
                <a:latin typeface="Times New Roman" panose="02020603050405020304" pitchFamily="18" charset="0"/>
                <a:cs typeface="Times New Roman" panose="02020603050405020304" pitchFamily="18" charset="0"/>
              </a:rPr>
              <a:t>bài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tập</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đọc</a:t>
            </a:r>
            <a:r>
              <a:rPr lang="en-US" sz="2400" b="1" dirty="0">
                <a:solidFill>
                  <a:srgbClr val="A3CEB8"/>
                </a:solidFill>
                <a:latin typeface="Times New Roman" panose="02020603050405020304" pitchFamily="18" charset="0"/>
                <a:cs typeface="Times New Roman" panose="02020603050405020304" pitchFamily="18" charset="0"/>
              </a:rPr>
              <a:t>.</a:t>
            </a:r>
          </a:p>
        </p:txBody>
      </p:sp>
      <p:grpSp>
        <p:nvGrpSpPr>
          <p:cNvPr id="21" name="Group 13">
            <a:extLst>
              <a:ext uri="{FF2B5EF4-FFF2-40B4-BE49-F238E27FC236}">
                <a16:creationId xmlns:a16="http://schemas.microsoft.com/office/drawing/2014/main" id="{BA6A0379-936E-489C-9B17-FA6808C1F5BA}"/>
              </a:ext>
            </a:extLst>
          </p:cNvPr>
          <p:cNvGrpSpPr>
            <a:grpSpLocks/>
          </p:cNvGrpSpPr>
          <p:nvPr/>
        </p:nvGrpSpPr>
        <p:grpSpPr bwMode="auto">
          <a:xfrm>
            <a:off x="2854602" y="5112000"/>
            <a:ext cx="6964945" cy="1081646"/>
            <a:chOff x="1292225" y="1295400"/>
            <a:chExt cx="2822575" cy="1498600"/>
          </a:xfrm>
        </p:grpSpPr>
        <p:sp>
          <p:nvSpPr>
            <p:cNvPr id="22" name="Rectangle 21">
              <a:extLst>
                <a:ext uri="{FF2B5EF4-FFF2-40B4-BE49-F238E27FC236}">
                  <a16:creationId xmlns:a16="http://schemas.microsoft.com/office/drawing/2014/main" id="{A9AD0616-B1F7-44DE-AC78-CBCAD612E02E}"/>
                </a:ext>
              </a:extLst>
            </p:cNvPr>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prstClr val="white"/>
                </a:solidFill>
                <a:latin typeface="Times New Roman" panose="02020603050405020304" pitchFamily="18" charset="0"/>
                <a:cs typeface="Times New Roman" panose="02020603050405020304" pitchFamily="18" charset="0"/>
              </a:endParaRPr>
            </a:p>
          </p:txBody>
        </p:sp>
        <p:sp>
          <p:nvSpPr>
            <p:cNvPr id="23" name="Rectangle 22">
              <a:extLst>
                <a:ext uri="{FF2B5EF4-FFF2-40B4-BE49-F238E27FC236}">
                  <a16:creationId xmlns:a16="http://schemas.microsoft.com/office/drawing/2014/main" id="{332ECCCF-6CC5-4DB8-BBA5-2F46810FEB1D}"/>
                </a:ext>
              </a:extLst>
            </p:cNvPr>
            <p:cNvSpPr/>
            <p:nvPr/>
          </p:nvSpPr>
          <p:spPr>
            <a:xfrm>
              <a:off x="1292225" y="1295400"/>
              <a:ext cx="2822575" cy="381000"/>
            </a:xfrm>
            <a:prstGeom prst="rect">
              <a:avLst/>
            </a:prstGeom>
            <a:solidFill>
              <a:srgbClr val="FFC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dirty="0">
                <a:solidFill>
                  <a:prstClr val="white"/>
                </a:solidFill>
                <a:latin typeface="Times New Roman" panose="02020603050405020304" pitchFamily="18" charset="0"/>
                <a:cs typeface="Times New Roman" panose="02020603050405020304" pitchFamily="18" charset="0"/>
              </a:endParaRPr>
            </a:p>
          </p:txBody>
        </p:sp>
        <p:cxnSp>
          <p:nvCxnSpPr>
            <p:cNvPr id="24" name="Straight Connector 23">
              <a:extLst>
                <a:ext uri="{FF2B5EF4-FFF2-40B4-BE49-F238E27FC236}">
                  <a16:creationId xmlns:a16="http://schemas.microsoft.com/office/drawing/2014/main" id="{23A6DF49-A7AA-4D3D-8BAE-3BB0B87BAC16}"/>
                </a:ext>
              </a:extLst>
            </p:cNvPr>
            <p:cNvCxnSpPr/>
            <p:nvPr/>
          </p:nvCxnSpPr>
          <p:spPr>
            <a:xfrm>
              <a:off x="1292225" y="1739900"/>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26" name="Rectangle 25">
            <a:extLst>
              <a:ext uri="{FF2B5EF4-FFF2-40B4-BE49-F238E27FC236}">
                <a16:creationId xmlns:a16="http://schemas.microsoft.com/office/drawing/2014/main" id="{042E9AD2-9F42-4D48-A7B0-93C9A2930B45}"/>
              </a:ext>
            </a:extLst>
          </p:cNvPr>
          <p:cNvSpPr/>
          <p:nvPr/>
        </p:nvSpPr>
        <p:spPr>
          <a:xfrm>
            <a:off x="3689893" y="5295455"/>
            <a:ext cx="6285661" cy="830997"/>
          </a:xfrm>
          <a:prstGeom prst="rect">
            <a:avLst/>
          </a:prstGeom>
        </p:spPr>
        <p:txBody>
          <a:bodyPr wrap="square">
            <a:spAutoFit/>
          </a:bodyPr>
          <a:lstStyle/>
          <a:p>
            <a:pPr fontAlgn="base">
              <a:spcBef>
                <a:spcPct val="0"/>
              </a:spcBef>
              <a:spcAft>
                <a:spcPct val="0"/>
              </a:spcAft>
            </a:pPr>
            <a:r>
              <a:rPr lang="en-US" sz="2400" b="1" dirty="0" err="1">
                <a:solidFill>
                  <a:srgbClr val="FF0066"/>
                </a:solidFill>
                <a:latin typeface="Times New Roman" panose="02020603050405020304" pitchFamily="18" charset="0"/>
                <a:cs typeface="Times New Roman" panose="02020603050405020304" pitchFamily="18" charset="0"/>
              </a:rPr>
              <a:t>Giúp</a:t>
            </a:r>
            <a:r>
              <a:rPr lang="en-US" sz="2400" b="1" dirty="0">
                <a:solidFill>
                  <a:srgbClr val="FF0066"/>
                </a:solidFill>
                <a:latin typeface="Times New Roman" panose="02020603050405020304" pitchFamily="18" charset="0"/>
                <a:cs typeface="Times New Roman" panose="02020603050405020304" pitchFamily="18" charset="0"/>
              </a:rPr>
              <a:t> HS </a:t>
            </a:r>
            <a:r>
              <a:rPr lang="en-US" sz="2400" b="1" dirty="0" err="1">
                <a:solidFill>
                  <a:srgbClr val="FF0066"/>
                </a:solidFill>
                <a:latin typeface="Times New Roman" panose="02020603050405020304" pitchFamily="18" charset="0"/>
                <a:cs typeface="Times New Roman" panose="02020603050405020304" pitchFamily="18" charset="0"/>
              </a:rPr>
              <a:t>có</a:t>
            </a:r>
            <a:r>
              <a:rPr lang="en-US" sz="2400" b="1" dirty="0">
                <a:solidFill>
                  <a:srgbClr val="FF0066"/>
                </a:solidFill>
                <a:latin typeface="Times New Roman" panose="02020603050405020304" pitchFamily="18" charset="0"/>
                <a:cs typeface="Times New Roman" panose="02020603050405020304" pitchFamily="18" charset="0"/>
              </a:rPr>
              <a:t> ý </a:t>
            </a:r>
            <a:r>
              <a:rPr lang="en-US" sz="2400" b="1" dirty="0" err="1">
                <a:solidFill>
                  <a:srgbClr val="FF0066"/>
                </a:solidFill>
                <a:latin typeface="Times New Roman" panose="02020603050405020304" pitchFamily="18" charset="0"/>
                <a:cs typeface="Times New Roman" panose="02020603050405020304" pitchFamily="18" charset="0"/>
              </a:rPr>
              <a:t>chí</a:t>
            </a:r>
            <a:r>
              <a:rPr lang="en-US" sz="2400" b="1" dirty="0">
                <a:solidFill>
                  <a:srgbClr val="FF0066"/>
                </a:solidFill>
                <a:latin typeface="Times New Roman" panose="02020603050405020304" pitchFamily="18" charset="0"/>
                <a:cs typeface="Times New Roman" panose="02020603050405020304" pitchFamily="18" charset="0"/>
              </a:rPr>
              <a:t>, </a:t>
            </a:r>
            <a:r>
              <a:rPr lang="en-US" sz="2400" b="1" dirty="0" err="1">
                <a:solidFill>
                  <a:srgbClr val="FF0066"/>
                </a:solidFill>
                <a:latin typeface="Times New Roman" panose="02020603050405020304" pitchFamily="18" charset="0"/>
                <a:cs typeface="Times New Roman" panose="02020603050405020304" pitchFamily="18" charset="0"/>
              </a:rPr>
              <a:t>động</a:t>
            </a:r>
            <a:r>
              <a:rPr lang="en-US" sz="2400" b="1" dirty="0">
                <a:solidFill>
                  <a:srgbClr val="FF0066"/>
                </a:solidFill>
                <a:latin typeface="Times New Roman" panose="02020603050405020304" pitchFamily="18" charset="0"/>
                <a:cs typeface="Times New Roman" panose="02020603050405020304" pitchFamily="18" charset="0"/>
              </a:rPr>
              <a:t> </a:t>
            </a:r>
            <a:r>
              <a:rPr lang="en-US" sz="2400" b="1" dirty="0" err="1">
                <a:solidFill>
                  <a:srgbClr val="FF0066"/>
                </a:solidFill>
                <a:latin typeface="Times New Roman" panose="02020603050405020304" pitchFamily="18" charset="0"/>
                <a:cs typeface="Times New Roman" panose="02020603050405020304" pitchFamily="18" charset="0"/>
              </a:rPr>
              <a:t>lực</a:t>
            </a:r>
            <a:r>
              <a:rPr lang="en-US" sz="2400" b="1" dirty="0">
                <a:solidFill>
                  <a:srgbClr val="FF0066"/>
                </a:solidFill>
                <a:latin typeface="Times New Roman" panose="02020603050405020304" pitchFamily="18" charset="0"/>
                <a:cs typeface="Times New Roman" panose="02020603050405020304" pitchFamily="18" charset="0"/>
              </a:rPr>
              <a:t> </a:t>
            </a:r>
            <a:r>
              <a:rPr lang="en-US" sz="2400" b="1" dirty="0" err="1">
                <a:solidFill>
                  <a:srgbClr val="FF0066"/>
                </a:solidFill>
                <a:latin typeface="Times New Roman" panose="02020603050405020304" pitchFamily="18" charset="0"/>
                <a:cs typeface="Times New Roman" panose="02020603050405020304" pitchFamily="18" charset="0"/>
              </a:rPr>
              <a:t>phấn</a:t>
            </a:r>
            <a:r>
              <a:rPr lang="en-US" sz="2400" b="1" dirty="0">
                <a:solidFill>
                  <a:srgbClr val="FF0066"/>
                </a:solidFill>
                <a:latin typeface="Times New Roman" panose="02020603050405020304" pitchFamily="18" charset="0"/>
                <a:cs typeface="Times New Roman" panose="02020603050405020304" pitchFamily="18" charset="0"/>
              </a:rPr>
              <a:t> </a:t>
            </a:r>
            <a:r>
              <a:rPr lang="en-US" sz="2400" b="1" dirty="0" err="1">
                <a:solidFill>
                  <a:srgbClr val="FF0066"/>
                </a:solidFill>
                <a:latin typeface="Times New Roman" panose="02020603050405020304" pitchFamily="18" charset="0"/>
                <a:cs typeface="Times New Roman" panose="02020603050405020304" pitchFamily="18" charset="0"/>
              </a:rPr>
              <a:t>đấu</a:t>
            </a:r>
            <a:r>
              <a:rPr lang="en-US" sz="2400" b="1" dirty="0">
                <a:solidFill>
                  <a:srgbClr val="FF0066"/>
                </a:solidFill>
                <a:latin typeface="Times New Roman" panose="02020603050405020304" pitchFamily="18" charset="0"/>
                <a:cs typeface="Times New Roman" panose="02020603050405020304" pitchFamily="18" charset="0"/>
              </a:rPr>
              <a:t> </a:t>
            </a:r>
            <a:r>
              <a:rPr lang="en-US" sz="2400" b="1" dirty="0" err="1">
                <a:solidFill>
                  <a:srgbClr val="FF0066"/>
                </a:solidFill>
                <a:latin typeface="Times New Roman" panose="02020603050405020304" pitchFamily="18" charset="0"/>
                <a:cs typeface="Times New Roman" panose="02020603050405020304" pitchFamily="18" charset="0"/>
              </a:rPr>
              <a:t>để</a:t>
            </a:r>
            <a:r>
              <a:rPr lang="en-US" sz="2400" b="1" dirty="0">
                <a:solidFill>
                  <a:srgbClr val="FF0066"/>
                </a:solidFill>
                <a:latin typeface="Times New Roman" panose="02020603050405020304" pitchFamily="18" charset="0"/>
                <a:cs typeface="Times New Roman" panose="02020603050405020304" pitchFamily="18" charset="0"/>
              </a:rPr>
              <a:t> </a:t>
            </a:r>
            <a:r>
              <a:rPr lang="en-US" sz="2400" b="1" dirty="0" err="1">
                <a:solidFill>
                  <a:srgbClr val="FF0066"/>
                </a:solidFill>
                <a:latin typeface="Times New Roman" panose="02020603050405020304" pitchFamily="18" charset="0"/>
                <a:cs typeface="Times New Roman" panose="02020603050405020304" pitchFamily="18" charset="0"/>
              </a:rPr>
              <a:t>đạt</a:t>
            </a:r>
            <a:r>
              <a:rPr lang="en-US" sz="2400" b="1" dirty="0">
                <a:solidFill>
                  <a:srgbClr val="FF0066"/>
                </a:solidFill>
                <a:latin typeface="Times New Roman" panose="02020603050405020304" pitchFamily="18" charset="0"/>
                <a:cs typeface="Times New Roman" panose="02020603050405020304" pitchFamily="18" charset="0"/>
              </a:rPr>
              <a:t> đ</a:t>
            </a:r>
            <a:r>
              <a:rPr lang="vi-VN" sz="2400" b="1" dirty="0">
                <a:solidFill>
                  <a:srgbClr val="FF0066"/>
                </a:solidFill>
                <a:latin typeface="Times New Roman" panose="02020603050405020304" pitchFamily="18" charset="0"/>
                <a:cs typeface="Times New Roman" panose="02020603050405020304" pitchFamily="18" charset="0"/>
              </a:rPr>
              <a:t>ược thành công. </a:t>
            </a:r>
            <a:endParaRPr lang="en-US" sz="2400" b="1" dirty="0">
              <a:solidFill>
                <a:srgbClr val="FF0066"/>
              </a:solidFill>
              <a:latin typeface="Times New Roman" panose="02020603050405020304" pitchFamily="18" charset="0"/>
              <a:cs typeface="Times New Roman" panose="02020603050405020304" pitchFamily="18" charset="0"/>
            </a:endParaRPr>
          </a:p>
        </p:txBody>
      </p:sp>
      <p:sp>
        <p:nvSpPr>
          <p:cNvPr id="27" name="Freeform 10">
            <a:extLst>
              <a:ext uri="{FF2B5EF4-FFF2-40B4-BE49-F238E27FC236}">
                <a16:creationId xmlns:a16="http://schemas.microsoft.com/office/drawing/2014/main" id="{35B1513C-3B0B-480A-85DE-9B22C43B8DC8}"/>
              </a:ext>
            </a:extLst>
          </p:cNvPr>
          <p:cNvSpPr/>
          <p:nvPr/>
        </p:nvSpPr>
        <p:spPr>
          <a:xfrm>
            <a:off x="3178179" y="1440425"/>
            <a:ext cx="629342" cy="628559"/>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92D05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268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a:xfrm>
            <a:off x="457200" y="76200"/>
            <a:ext cx="8229600" cy="914400"/>
          </a:xfrm>
        </p:spPr>
        <p:txBody>
          <a:bodyPr/>
          <a:lstStyle/>
          <a:p>
            <a:pPr algn="ctr" eaLnBrk="1" hangingPunct="1">
              <a:lnSpc>
                <a:spcPct val="80000"/>
              </a:lnSpc>
              <a:buFontTx/>
              <a:buNone/>
            </a:pPr>
            <a:r>
              <a:rPr lang="en-US" altLang="en-US" sz="3600" b="1" u="sng" dirty="0">
                <a:solidFill>
                  <a:srgbClr val="006600"/>
                </a:solidFill>
                <a:latin typeface="Times New Roman" panose="02020603050405020304" pitchFamily="18" charset="0"/>
                <a:cs typeface="Times New Roman" panose="02020603050405020304" pitchFamily="18" charset="0"/>
              </a:rPr>
              <a:t>Vận dụng:</a:t>
            </a:r>
          </a:p>
          <a:p>
            <a:pPr eaLnBrk="1" hangingPunct="1">
              <a:lnSpc>
                <a:spcPct val="80000"/>
              </a:lnSpc>
              <a:buFontTx/>
              <a:buNone/>
            </a:pPr>
            <a:r>
              <a:rPr lang="en-US" altLang="en-US" sz="3600" b="1" dirty="0">
                <a:solidFill>
                  <a:srgbClr val="FF0066"/>
                </a:solidFill>
                <a:latin typeface="Times New Roman" panose="02020603050405020304" pitchFamily="18" charset="0"/>
                <a:cs typeface="Times New Roman" panose="02020603050405020304" pitchFamily="18" charset="0"/>
              </a:rPr>
              <a:t>Câu chuyện giúp em hiểu được điều gì?</a:t>
            </a:r>
          </a:p>
          <a:p>
            <a:pPr eaLnBrk="1" hangingPunct="1">
              <a:lnSpc>
                <a:spcPct val="80000"/>
              </a:lnSpc>
              <a:buFontTx/>
              <a:buNone/>
            </a:pPr>
            <a:endParaRPr lang="en-US" altLang="en-US" sz="3600" b="1" dirty="0">
              <a:solidFill>
                <a:srgbClr val="FF0066"/>
              </a:solidFill>
              <a:latin typeface="Times New Roman" panose="02020603050405020304" pitchFamily="18" charset="0"/>
              <a:cs typeface="Times New Roman" panose="02020603050405020304" pitchFamily="18" charset="0"/>
            </a:endParaRPr>
          </a:p>
        </p:txBody>
      </p:sp>
      <p:sp>
        <p:nvSpPr>
          <p:cNvPr id="29703" name="Rectangle 7"/>
          <p:cNvSpPr>
            <a:spLocks noChangeArrowheads="1"/>
          </p:cNvSpPr>
          <p:nvPr/>
        </p:nvSpPr>
        <p:spPr bwMode="auto">
          <a:xfrm>
            <a:off x="304800" y="1295400"/>
            <a:ext cx="11741150" cy="4495800"/>
          </a:xfrm>
          <a:prstGeom prst="rect">
            <a:avLst/>
          </a:prstGeom>
          <a:ln>
            <a:headEnd/>
            <a:tailEnd/>
          </a:ln>
          <a:extLst>
            <a:ext uri="{909E8E84-426E-40DD-AFC4-6F175D3DCCD1}">
              <a14:hiddenFill xmlns:a14="http://schemas.microsoft.com/office/drawing/2010/main">
                <a:solidFill>
                  <a:srgbClr val="FFFFFF"/>
                </a:solidFill>
              </a14:hiddenFill>
            </a:ext>
          </a:extLst>
        </p:spPr>
        <p:style>
          <a:lnRef idx="2">
            <a:schemeClr val="accent3"/>
          </a:lnRef>
          <a:fillRef idx="1">
            <a:schemeClr val="lt1"/>
          </a:fillRef>
          <a:effectRef idx="0">
            <a:schemeClr val="accent3"/>
          </a:effectRef>
          <a:fontRef idx="minor">
            <a:schemeClr val="dk1"/>
          </a:fontRef>
        </p:style>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Aft>
                <a:spcPct val="0"/>
              </a:spcAft>
            </a:pPr>
            <a:r>
              <a:rPr lang="en-US" altLang="en-US" sz="3600" b="1" dirty="0">
                <a:solidFill>
                  <a:srgbClr val="0000FF"/>
                </a:solidFill>
                <a:latin typeface="Times New Roman" panose="02020603050405020304" pitchFamily="18" charset="0"/>
              </a:rPr>
              <a:t>Làm việc gì cũng phải chăm chỉ, chịu khó mới thành công.</a:t>
            </a:r>
          </a:p>
          <a:p>
            <a:pPr fontAlgn="base">
              <a:spcAft>
                <a:spcPct val="0"/>
              </a:spcAft>
            </a:pPr>
            <a:r>
              <a:rPr lang="en-US" altLang="en-US" sz="3600" b="1" dirty="0" err="1">
                <a:solidFill>
                  <a:srgbClr val="0000FF"/>
                </a:solidFill>
                <a:latin typeface="Times New Roman" panose="02020603050405020304" pitchFamily="18" charset="0"/>
              </a:rPr>
              <a:t>Nguyễn</a:t>
            </a:r>
            <a:r>
              <a:rPr lang="en-US" altLang="en-US" sz="3600" b="1" dirty="0">
                <a:solidFill>
                  <a:srgbClr val="0000FF"/>
                </a:solidFill>
                <a:latin typeface="Times New Roman" panose="02020603050405020304" pitchFamily="18" charset="0"/>
              </a:rPr>
              <a:t> Hiền rất có chí. Ông không được đi học, thiếu cả bút, giấy nhưng nhờ quyết tâm vượt khó đã trở thành Trạng nguyên trẻ nhất nước ta.</a:t>
            </a:r>
          </a:p>
          <a:p>
            <a:pPr fontAlgn="base">
              <a:spcAft>
                <a:spcPct val="0"/>
              </a:spcAft>
            </a:pPr>
            <a:r>
              <a:rPr lang="en-US" altLang="en-US" sz="3600" b="1" dirty="0" err="1">
                <a:solidFill>
                  <a:srgbClr val="0000FF"/>
                </a:solidFill>
                <a:latin typeface="Times New Roman" panose="02020603050405020304" pitchFamily="18" charset="0"/>
              </a:rPr>
              <a:t>Nguyễn</a:t>
            </a:r>
            <a:r>
              <a:rPr lang="en-US" altLang="en-US" sz="3600" b="1" dirty="0">
                <a:solidFill>
                  <a:srgbClr val="0000FF"/>
                </a:solidFill>
                <a:latin typeface="Times New Roman" panose="02020603050405020304" pitchFamily="18" charset="0"/>
              </a:rPr>
              <a:t> Hiền là tấm gương sáng cho chúng em noi theo… </a:t>
            </a:r>
          </a:p>
        </p:txBody>
      </p:sp>
    </p:spTree>
    <p:extLst>
      <p:ext uri="{BB962C8B-B14F-4D97-AF65-F5344CB8AC3E}">
        <p14:creationId xmlns:p14="http://schemas.microsoft.com/office/powerpoint/2010/main" val="42328671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fade">
                                      <p:cBhvr>
                                        <p:cTn id="7" dur="1000"/>
                                        <p:tgtEl>
                                          <p:spTgt spid="29699">
                                            <p:txEl>
                                              <p:pRg st="0" end="0"/>
                                            </p:txEl>
                                          </p:spTgt>
                                        </p:tgtEl>
                                      </p:cBhvr>
                                    </p:animEffect>
                                    <p:anim calcmode="lin" valueType="num">
                                      <p:cBhvr>
                                        <p:cTn id="8" dur="1000" fill="hold"/>
                                        <p:tgtEl>
                                          <p:spTgt spid="2969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969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29699">
                                            <p:txEl>
                                              <p:pRg st="1" end="1"/>
                                            </p:txEl>
                                          </p:spTgt>
                                        </p:tgtEl>
                                        <p:attrNameLst>
                                          <p:attrName>style.visibility</p:attrName>
                                        </p:attrNameLst>
                                      </p:cBhvr>
                                      <p:to>
                                        <p:strVal val="visible"/>
                                      </p:to>
                                    </p:set>
                                    <p:animEffect transition="in" filter="fade">
                                      <p:cBhvr>
                                        <p:cTn id="14" dur="1000"/>
                                        <p:tgtEl>
                                          <p:spTgt spid="29699">
                                            <p:txEl>
                                              <p:pRg st="1" end="1"/>
                                            </p:txEl>
                                          </p:spTgt>
                                        </p:tgtEl>
                                      </p:cBhvr>
                                    </p:animEffect>
                                    <p:anim calcmode="lin" valueType="num">
                                      <p:cBhvr>
                                        <p:cTn id="15" dur="1000" fill="hold"/>
                                        <p:tgtEl>
                                          <p:spTgt spid="2969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969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4" presetClass="entr" presetSubtype="0" fill="hold" nodeType="clickEffect">
                                  <p:stCondLst>
                                    <p:cond delay="0"/>
                                  </p:stCondLst>
                                  <p:childTnLst>
                                    <p:set>
                                      <p:cBhvr>
                                        <p:cTn id="20" dur="1" fill="hold">
                                          <p:stCondLst>
                                            <p:cond delay="0"/>
                                          </p:stCondLst>
                                        </p:cTn>
                                        <p:tgtEl>
                                          <p:spTgt spid="29703">
                                            <p:txEl>
                                              <p:pRg st="0" end="0"/>
                                            </p:txEl>
                                          </p:spTgt>
                                        </p:tgtEl>
                                        <p:attrNameLst>
                                          <p:attrName>style.visibility</p:attrName>
                                        </p:attrNameLst>
                                      </p:cBhvr>
                                      <p:to>
                                        <p:strVal val="visible"/>
                                      </p:to>
                                    </p:set>
                                    <p:anim from="(-#ppt_w/2)" to="(#ppt_x)" calcmode="lin" valueType="num">
                                      <p:cBhvr>
                                        <p:cTn id="21" dur="600" fill="hold">
                                          <p:stCondLst>
                                            <p:cond delay="0"/>
                                          </p:stCondLst>
                                        </p:cTn>
                                        <p:tgtEl>
                                          <p:spTgt spid="29703">
                                            <p:txEl>
                                              <p:pRg st="0" end="0"/>
                                            </p:txEl>
                                          </p:spTgt>
                                        </p:tgtEl>
                                        <p:attrNameLst>
                                          <p:attrName>ppt_x</p:attrName>
                                        </p:attrNameLst>
                                      </p:cBhvr>
                                    </p:anim>
                                    <p:anim from="0" to="-1.0" calcmode="lin" valueType="num">
                                      <p:cBhvr>
                                        <p:cTn id="22" dur="200" decel="50000" autoRev="1" fill="hold">
                                          <p:stCondLst>
                                            <p:cond delay="600"/>
                                          </p:stCondLst>
                                        </p:cTn>
                                        <p:tgtEl>
                                          <p:spTgt spid="29703">
                                            <p:txEl>
                                              <p:pRg st="0" end="0"/>
                                            </p:txEl>
                                          </p:spTgt>
                                        </p:tgtEl>
                                        <p:attrNameLst>
                                          <p:attrName>xshear</p:attrName>
                                        </p:attrNameLst>
                                      </p:cBhvr>
                                    </p:anim>
                                    <p:animScale>
                                      <p:cBhvr>
                                        <p:cTn id="23" dur="200" decel="100000" autoRev="1" fill="hold">
                                          <p:stCondLst>
                                            <p:cond delay="600"/>
                                          </p:stCondLst>
                                        </p:cTn>
                                        <p:tgtEl>
                                          <p:spTgt spid="29703">
                                            <p:txEl>
                                              <p:pRg st="0" end="0"/>
                                            </p:txEl>
                                          </p:spTgt>
                                        </p:tgtEl>
                                      </p:cBhvr>
                                      <p:from x="100000" y="100000"/>
                                      <p:to x="80000" y="100000"/>
                                    </p:animScale>
                                    <p:anim by="(#ppt_h/3+#ppt_w*0.1)" calcmode="lin" valueType="num">
                                      <p:cBhvr additive="sum">
                                        <p:cTn id="24" dur="200" decel="100000" autoRev="1" fill="hold">
                                          <p:stCondLst>
                                            <p:cond delay="600"/>
                                          </p:stCondLst>
                                        </p:cTn>
                                        <p:tgtEl>
                                          <p:spTgt spid="29703">
                                            <p:txEl>
                                              <p:pRg st="0" end="0"/>
                                            </p:txEl>
                                          </p:spTgt>
                                        </p:tgtEl>
                                        <p:attrNameLst>
                                          <p:attrName>ppt_x</p:attrName>
                                        </p:attrNameLst>
                                      </p:cBhvr>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4" presetClass="entr" presetSubtype="0" fill="hold" nodeType="clickEffect">
                                  <p:stCondLst>
                                    <p:cond delay="0"/>
                                  </p:stCondLst>
                                  <p:childTnLst>
                                    <p:set>
                                      <p:cBhvr>
                                        <p:cTn id="28" dur="1" fill="hold">
                                          <p:stCondLst>
                                            <p:cond delay="0"/>
                                          </p:stCondLst>
                                        </p:cTn>
                                        <p:tgtEl>
                                          <p:spTgt spid="29703">
                                            <p:txEl>
                                              <p:pRg st="1" end="1"/>
                                            </p:txEl>
                                          </p:spTgt>
                                        </p:tgtEl>
                                        <p:attrNameLst>
                                          <p:attrName>style.visibility</p:attrName>
                                        </p:attrNameLst>
                                      </p:cBhvr>
                                      <p:to>
                                        <p:strVal val="visible"/>
                                      </p:to>
                                    </p:set>
                                    <p:anim from="(-#ppt_w/2)" to="(#ppt_x)" calcmode="lin" valueType="num">
                                      <p:cBhvr>
                                        <p:cTn id="29" dur="600" fill="hold">
                                          <p:stCondLst>
                                            <p:cond delay="0"/>
                                          </p:stCondLst>
                                        </p:cTn>
                                        <p:tgtEl>
                                          <p:spTgt spid="29703">
                                            <p:txEl>
                                              <p:pRg st="1" end="1"/>
                                            </p:txEl>
                                          </p:spTgt>
                                        </p:tgtEl>
                                        <p:attrNameLst>
                                          <p:attrName>ppt_x</p:attrName>
                                        </p:attrNameLst>
                                      </p:cBhvr>
                                    </p:anim>
                                    <p:anim from="0" to="-1.0" calcmode="lin" valueType="num">
                                      <p:cBhvr>
                                        <p:cTn id="30" dur="200" decel="50000" autoRev="1" fill="hold">
                                          <p:stCondLst>
                                            <p:cond delay="600"/>
                                          </p:stCondLst>
                                        </p:cTn>
                                        <p:tgtEl>
                                          <p:spTgt spid="29703">
                                            <p:txEl>
                                              <p:pRg st="1" end="1"/>
                                            </p:txEl>
                                          </p:spTgt>
                                        </p:tgtEl>
                                        <p:attrNameLst>
                                          <p:attrName>xshear</p:attrName>
                                        </p:attrNameLst>
                                      </p:cBhvr>
                                    </p:anim>
                                    <p:animScale>
                                      <p:cBhvr>
                                        <p:cTn id="31" dur="200" decel="100000" autoRev="1" fill="hold">
                                          <p:stCondLst>
                                            <p:cond delay="600"/>
                                          </p:stCondLst>
                                        </p:cTn>
                                        <p:tgtEl>
                                          <p:spTgt spid="29703">
                                            <p:txEl>
                                              <p:pRg st="1" end="1"/>
                                            </p:txEl>
                                          </p:spTgt>
                                        </p:tgtEl>
                                      </p:cBhvr>
                                      <p:from x="100000" y="100000"/>
                                      <p:to x="80000" y="100000"/>
                                    </p:animScale>
                                    <p:anim by="(#ppt_h/3+#ppt_w*0.1)" calcmode="lin" valueType="num">
                                      <p:cBhvr additive="sum">
                                        <p:cTn id="32" dur="200" decel="100000" autoRev="1" fill="hold">
                                          <p:stCondLst>
                                            <p:cond delay="600"/>
                                          </p:stCondLst>
                                        </p:cTn>
                                        <p:tgtEl>
                                          <p:spTgt spid="29703">
                                            <p:txEl>
                                              <p:pRg st="1" end="1"/>
                                            </p:txEl>
                                          </p:spTgt>
                                        </p:tgtEl>
                                        <p:attrNameLst>
                                          <p:attrName>ppt_x</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4" presetClass="entr" presetSubtype="0" fill="hold" nodeType="clickEffect">
                                  <p:stCondLst>
                                    <p:cond delay="0"/>
                                  </p:stCondLst>
                                  <p:childTnLst>
                                    <p:set>
                                      <p:cBhvr>
                                        <p:cTn id="36" dur="1" fill="hold">
                                          <p:stCondLst>
                                            <p:cond delay="0"/>
                                          </p:stCondLst>
                                        </p:cTn>
                                        <p:tgtEl>
                                          <p:spTgt spid="29703">
                                            <p:txEl>
                                              <p:pRg st="2" end="2"/>
                                            </p:txEl>
                                          </p:spTgt>
                                        </p:tgtEl>
                                        <p:attrNameLst>
                                          <p:attrName>style.visibility</p:attrName>
                                        </p:attrNameLst>
                                      </p:cBhvr>
                                      <p:to>
                                        <p:strVal val="visible"/>
                                      </p:to>
                                    </p:set>
                                    <p:anim from="(-#ppt_w/2)" to="(#ppt_x)" calcmode="lin" valueType="num">
                                      <p:cBhvr>
                                        <p:cTn id="37" dur="600" fill="hold">
                                          <p:stCondLst>
                                            <p:cond delay="0"/>
                                          </p:stCondLst>
                                        </p:cTn>
                                        <p:tgtEl>
                                          <p:spTgt spid="29703">
                                            <p:txEl>
                                              <p:pRg st="2" end="2"/>
                                            </p:txEl>
                                          </p:spTgt>
                                        </p:tgtEl>
                                        <p:attrNameLst>
                                          <p:attrName>ppt_x</p:attrName>
                                        </p:attrNameLst>
                                      </p:cBhvr>
                                    </p:anim>
                                    <p:anim from="0" to="-1.0" calcmode="lin" valueType="num">
                                      <p:cBhvr>
                                        <p:cTn id="38" dur="200" decel="50000" autoRev="1" fill="hold">
                                          <p:stCondLst>
                                            <p:cond delay="600"/>
                                          </p:stCondLst>
                                        </p:cTn>
                                        <p:tgtEl>
                                          <p:spTgt spid="29703">
                                            <p:txEl>
                                              <p:pRg st="2" end="2"/>
                                            </p:txEl>
                                          </p:spTgt>
                                        </p:tgtEl>
                                        <p:attrNameLst>
                                          <p:attrName>xshear</p:attrName>
                                        </p:attrNameLst>
                                      </p:cBhvr>
                                    </p:anim>
                                    <p:animScale>
                                      <p:cBhvr>
                                        <p:cTn id="39" dur="200" decel="100000" autoRev="1" fill="hold">
                                          <p:stCondLst>
                                            <p:cond delay="600"/>
                                          </p:stCondLst>
                                        </p:cTn>
                                        <p:tgtEl>
                                          <p:spTgt spid="29703">
                                            <p:txEl>
                                              <p:pRg st="2" end="2"/>
                                            </p:txEl>
                                          </p:spTgt>
                                        </p:tgtEl>
                                      </p:cBhvr>
                                      <p:from x="100000" y="100000"/>
                                      <p:to x="80000" y="100000"/>
                                    </p:animScale>
                                    <p:anim by="(#ppt_h/3+#ppt_w*0.1)" calcmode="lin" valueType="num">
                                      <p:cBhvr additive="sum">
                                        <p:cTn id="40" dur="200" decel="100000" autoRev="1" fill="hold">
                                          <p:stCondLst>
                                            <p:cond delay="600"/>
                                          </p:stCondLst>
                                        </p:cTn>
                                        <p:tgtEl>
                                          <p:spTgt spid="29703">
                                            <p:txEl>
                                              <p:pRg st="2" end="2"/>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2B1901D-090E-48D0-8A7B-C5D0B292E0BC}"/>
              </a:ext>
            </a:extLst>
          </p:cNvPr>
          <p:cNvSpPr txBox="1">
            <a:spLocks/>
          </p:cNvSpPr>
          <p:nvPr/>
        </p:nvSpPr>
        <p:spPr>
          <a:xfrm>
            <a:off x="3524250" y="79981"/>
            <a:ext cx="5143500" cy="749334"/>
          </a:xfrm>
          <a:prstGeom prst="rect">
            <a:avLst/>
          </a:prstGeom>
        </p:spPr>
        <p:txBody>
          <a:bodyPr vert="horz" lIns="84406" tIns="42203" rIns="84406" bIns="42203"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YÊU CẦU CẦN ĐẠT</a:t>
            </a:r>
          </a:p>
        </p:txBody>
      </p:sp>
      <p:grpSp>
        <p:nvGrpSpPr>
          <p:cNvPr id="5" name="Group 13">
            <a:extLst>
              <a:ext uri="{FF2B5EF4-FFF2-40B4-BE49-F238E27FC236}">
                <a16:creationId xmlns:a16="http://schemas.microsoft.com/office/drawing/2014/main" id="{CD149770-99AE-40C8-A222-B5B8BFC1D93D}"/>
              </a:ext>
            </a:extLst>
          </p:cNvPr>
          <p:cNvGrpSpPr>
            <a:grpSpLocks/>
          </p:cNvGrpSpPr>
          <p:nvPr/>
        </p:nvGrpSpPr>
        <p:grpSpPr bwMode="auto">
          <a:xfrm>
            <a:off x="2854599" y="951714"/>
            <a:ext cx="6964944" cy="1268196"/>
            <a:chOff x="1292225" y="1295400"/>
            <a:chExt cx="2822575" cy="1498600"/>
          </a:xfrm>
        </p:grpSpPr>
        <p:sp>
          <p:nvSpPr>
            <p:cNvPr id="6" name="Rectangle 5">
              <a:extLst>
                <a:ext uri="{FF2B5EF4-FFF2-40B4-BE49-F238E27FC236}">
                  <a16:creationId xmlns:a16="http://schemas.microsoft.com/office/drawing/2014/main" id="{040FF968-011A-4EB8-AAB7-D97D8975666D}"/>
                </a:ext>
              </a:extLst>
            </p:cNvPr>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prstClr val="white"/>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D6A8FF7E-982A-4343-B078-16A1E605C7BC}"/>
                </a:ext>
              </a:extLst>
            </p:cNvPr>
            <p:cNvSpPr/>
            <p:nvPr/>
          </p:nvSpPr>
          <p:spPr>
            <a:xfrm>
              <a:off x="1292225" y="1295400"/>
              <a:ext cx="2822575" cy="381000"/>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dirty="0">
                <a:solidFill>
                  <a:prstClr val="white"/>
                </a:solidFill>
                <a:latin typeface="Times New Roman" panose="02020603050405020304" pitchFamily="18" charset="0"/>
                <a:cs typeface="Times New Roman" panose="02020603050405020304" pitchFamily="18" charset="0"/>
              </a:endParaRPr>
            </a:p>
          </p:txBody>
        </p:sp>
        <p:cxnSp>
          <p:nvCxnSpPr>
            <p:cNvPr id="8" name="Straight Connector 7">
              <a:extLst>
                <a:ext uri="{FF2B5EF4-FFF2-40B4-BE49-F238E27FC236}">
                  <a16:creationId xmlns:a16="http://schemas.microsoft.com/office/drawing/2014/main" id="{0DFA7F12-BC1E-4E4B-A9F5-A5668C4041B9}"/>
                </a:ext>
              </a:extLst>
            </p:cNvPr>
            <p:cNvCxnSpPr/>
            <p:nvPr/>
          </p:nvCxnSpPr>
          <p:spPr>
            <a:xfrm>
              <a:off x="1292225" y="1739900"/>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grpSp>
        <p:nvGrpSpPr>
          <p:cNvPr id="9" name="Group 13">
            <a:extLst>
              <a:ext uri="{FF2B5EF4-FFF2-40B4-BE49-F238E27FC236}">
                <a16:creationId xmlns:a16="http://schemas.microsoft.com/office/drawing/2014/main" id="{A00663A6-7525-428A-BC7B-432B92A28237}"/>
              </a:ext>
            </a:extLst>
          </p:cNvPr>
          <p:cNvGrpSpPr>
            <a:grpSpLocks/>
          </p:cNvGrpSpPr>
          <p:nvPr/>
        </p:nvGrpSpPr>
        <p:grpSpPr bwMode="auto">
          <a:xfrm>
            <a:off x="2848582" y="3685192"/>
            <a:ext cx="6970960" cy="1314258"/>
            <a:chOff x="1292225" y="1295400"/>
            <a:chExt cx="2822575" cy="1498600"/>
          </a:xfrm>
        </p:grpSpPr>
        <p:sp>
          <p:nvSpPr>
            <p:cNvPr id="10" name="Rectangle 9">
              <a:extLst>
                <a:ext uri="{FF2B5EF4-FFF2-40B4-BE49-F238E27FC236}">
                  <a16:creationId xmlns:a16="http://schemas.microsoft.com/office/drawing/2014/main" id="{B151EA5B-AE80-4F11-88A4-72053A116761}"/>
                </a:ext>
              </a:extLst>
            </p:cNvPr>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prstClr val="white"/>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A4B85798-972C-495D-AE43-404F8D73E05F}"/>
                </a:ext>
              </a:extLst>
            </p:cNvPr>
            <p:cNvSpPr/>
            <p:nvPr/>
          </p:nvSpPr>
          <p:spPr>
            <a:xfrm>
              <a:off x="1292225" y="1295400"/>
              <a:ext cx="2822575" cy="337757"/>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dirty="0">
                <a:solidFill>
                  <a:prstClr val="white"/>
                </a:solidFill>
                <a:latin typeface="Times New Roman" panose="02020603050405020304" pitchFamily="18" charset="0"/>
                <a:cs typeface="Times New Roman" panose="02020603050405020304" pitchFamily="18" charset="0"/>
              </a:endParaRPr>
            </a:p>
            <a:p>
              <a:pPr algn="ctr">
                <a:defRPr/>
              </a:pPr>
              <a:endParaRPr lang="en-US" sz="2400" b="1" dirty="0">
                <a:solidFill>
                  <a:prstClr val="white"/>
                </a:solidFill>
                <a:latin typeface="Times New Roman" panose="02020603050405020304" pitchFamily="18" charset="0"/>
                <a:cs typeface="Times New Roman" panose="02020603050405020304" pitchFamily="18" charset="0"/>
              </a:endParaRPr>
            </a:p>
            <a:p>
              <a:pPr algn="ctr">
                <a:defRPr/>
              </a:pPr>
              <a:endParaRPr lang="en-US" sz="2400" dirty="0">
                <a:solidFill>
                  <a:prstClr val="white"/>
                </a:solidFill>
                <a:latin typeface="Times New Roman" panose="02020603050405020304" pitchFamily="18" charset="0"/>
                <a:cs typeface="Times New Roman" panose="02020603050405020304" pitchFamily="18" charset="0"/>
              </a:endParaRPr>
            </a:p>
          </p:txBody>
        </p:sp>
        <p:cxnSp>
          <p:nvCxnSpPr>
            <p:cNvPr id="12" name="Straight Connector 11">
              <a:extLst>
                <a:ext uri="{FF2B5EF4-FFF2-40B4-BE49-F238E27FC236}">
                  <a16:creationId xmlns:a16="http://schemas.microsoft.com/office/drawing/2014/main" id="{A31BE1E3-2E40-40A8-AB29-44327E75CBA1}"/>
                </a:ext>
              </a:extLst>
            </p:cNvPr>
            <p:cNvCxnSpPr/>
            <p:nvPr/>
          </p:nvCxnSpPr>
          <p:spPr>
            <a:xfrm>
              <a:off x="1292225" y="1739900"/>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13" name="Freeform 10">
            <a:extLst>
              <a:ext uri="{FF2B5EF4-FFF2-40B4-BE49-F238E27FC236}">
                <a16:creationId xmlns:a16="http://schemas.microsoft.com/office/drawing/2014/main" id="{A69428A0-5D38-4B53-8841-9743CD51C314}"/>
              </a:ext>
            </a:extLst>
          </p:cNvPr>
          <p:cNvSpPr/>
          <p:nvPr/>
        </p:nvSpPr>
        <p:spPr>
          <a:xfrm>
            <a:off x="3139969" y="1407120"/>
            <a:ext cx="629342" cy="628559"/>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prstClr val="white"/>
              </a:solidFill>
              <a:latin typeface="Times New Roman" panose="02020603050405020304" pitchFamily="18" charset="0"/>
              <a:cs typeface="Times New Roman" panose="02020603050405020304" pitchFamily="18" charset="0"/>
            </a:endParaRPr>
          </a:p>
        </p:txBody>
      </p:sp>
      <p:sp>
        <p:nvSpPr>
          <p:cNvPr id="14" name="Freeform 11">
            <a:extLst>
              <a:ext uri="{FF2B5EF4-FFF2-40B4-BE49-F238E27FC236}">
                <a16:creationId xmlns:a16="http://schemas.microsoft.com/office/drawing/2014/main" id="{175A9B5A-54F0-4656-B9B8-EDBEFFA1D92F}"/>
              </a:ext>
            </a:extLst>
          </p:cNvPr>
          <p:cNvSpPr/>
          <p:nvPr/>
        </p:nvSpPr>
        <p:spPr>
          <a:xfrm>
            <a:off x="3051823" y="4244328"/>
            <a:ext cx="572993" cy="539118"/>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prstClr val="white"/>
              </a:solidFill>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EEE88CD0-3D7F-45B5-B266-BE8AC8D7BA2D}"/>
              </a:ext>
            </a:extLst>
          </p:cNvPr>
          <p:cNvSpPr/>
          <p:nvPr/>
        </p:nvSpPr>
        <p:spPr>
          <a:xfrm>
            <a:off x="3845730" y="1442187"/>
            <a:ext cx="5664082" cy="461665"/>
          </a:xfrm>
          <a:prstGeom prst="rect">
            <a:avLst/>
          </a:prstGeom>
        </p:spPr>
        <p:txBody>
          <a:bodyPr wrap="square">
            <a:spAutoFit/>
          </a:bodyPr>
          <a:lstStyle/>
          <a:p>
            <a:r>
              <a:rPr lang="en-US" sz="2400" b="1" dirty="0" err="1">
                <a:solidFill>
                  <a:srgbClr val="00B050"/>
                </a:solidFill>
                <a:latin typeface="Times New Roman" panose="02020603050405020304" pitchFamily="18" charset="0"/>
                <a:cs typeface="Times New Roman" panose="02020603050405020304" pitchFamily="18" charset="0"/>
              </a:rPr>
              <a:t>Đọc</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đúng</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các</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tiếng</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từ</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khó</a:t>
            </a:r>
            <a:endParaRPr lang="en-US" sz="2400" b="1" dirty="0">
              <a:solidFill>
                <a:srgbClr val="00B050"/>
              </a:solidFill>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E2E2751F-E05D-47E8-B00A-35C61D04032F}"/>
              </a:ext>
            </a:extLst>
          </p:cNvPr>
          <p:cNvSpPr/>
          <p:nvPr/>
        </p:nvSpPr>
        <p:spPr>
          <a:xfrm>
            <a:off x="3636221" y="4035317"/>
            <a:ext cx="6083099" cy="830997"/>
          </a:xfrm>
          <a:prstGeom prst="rect">
            <a:avLst/>
          </a:prstGeom>
        </p:spPr>
        <p:txBody>
          <a:bodyPr wrap="square">
            <a:spAutoFit/>
          </a:bodyPr>
          <a:lstStyle/>
          <a:p>
            <a:r>
              <a:rPr lang="en-US" sz="2400" b="1" dirty="0" err="1">
                <a:solidFill>
                  <a:srgbClr val="F79646"/>
                </a:solidFill>
                <a:latin typeface="Times New Roman" panose="02020603050405020304" pitchFamily="18" charset="0"/>
                <a:cs typeface="Times New Roman" panose="02020603050405020304" pitchFamily="18" charset="0"/>
              </a:rPr>
              <a:t>Đọc</a:t>
            </a:r>
            <a:r>
              <a:rPr lang="en-US" sz="2400" b="1" dirty="0">
                <a:solidFill>
                  <a:srgbClr val="F79646"/>
                </a:solidFill>
                <a:latin typeface="Times New Roman" panose="02020603050405020304" pitchFamily="18" charset="0"/>
                <a:cs typeface="Times New Roman" panose="02020603050405020304" pitchFamily="18" charset="0"/>
              </a:rPr>
              <a:t> </a:t>
            </a:r>
            <a:r>
              <a:rPr lang="en-US" sz="2400" b="1" dirty="0" err="1">
                <a:solidFill>
                  <a:srgbClr val="F79646"/>
                </a:solidFill>
                <a:latin typeface="Times New Roman" panose="02020603050405020304" pitchFamily="18" charset="0"/>
                <a:cs typeface="Times New Roman" panose="02020603050405020304" pitchFamily="18" charset="0"/>
              </a:rPr>
              <a:t>trôi</a:t>
            </a:r>
            <a:r>
              <a:rPr lang="en-US" sz="2400" b="1" dirty="0">
                <a:solidFill>
                  <a:srgbClr val="F79646"/>
                </a:solidFill>
                <a:latin typeface="Times New Roman" panose="02020603050405020304" pitchFamily="18" charset="0"/>
                <a:cs typeface="Times New Roman" panose="02020603050405020304" pitchFamily="18" charset="0"/>
              </a:rPr>
              <a:t> </a:t>
            </a:r>
            <a:r>
              <a:rPr lang="en-US" sz="2400" b="1" dirty="0" err="1">
                <a:solidFill>
                  <a:srgbClr val="F79646"/>
                </a:solidFill>
                <a:latin typeface="Times New Roman" panose="02020603050405020304" pitchFamily="18" charset="0"/>
                <a:cs typeface="Times New Roman" panose="02020603050405020304" pitchFamily="18" charset="0"/>
              </a:rPr>
              <a:t>chảy</a:t>
            </a:r>
            <a:r>
              <a:rPr lang="en-US" sz="2400" b="1" dirty="0">
                <a:solidFill>
                  <a:srgbClr val="F79646"/>
                </a:solidFill>
                <a:latin typeface="Times New Roman" panose="02020603050405020304" pitchFamily="18" charset="0"/>
                <a:cs typeface="Times New Roman" panose="02020603050405020304" pitchFamily="18" charset="0"/>
              </a:rPr>
              <a:t> </a:t>
            </a:r>
            <a:r>
              <a:rPr lang="en-US" sz="2400" b="1" dirty="0" err="1">
                <a:solidFill>
                  <a:srgbClr val="F79646"/>
                </a:solidFill>
                <a:latin typeface="Times New Roman" panose="02020603050405020304" pitchFamily="18" charset="0"/>
                <a:cs typeface="Times New Roman" panose="02020603050405020304" pitchFamily="18" charset="0"/>
              </a:rPr>
              <a:t>toàn</a:t>
            </a:r>
            <a:r>
              <a:rPr lang="en-US" sz="2400" b="1" dirty="0">
                <a:solidFill>
                  <a:srgbClr val="F79646"/>
                </a:solidFill>
                <a:latin typeface="Times New Roman" panose="02020603050405020304" pitchFamily="18" charset="0"/>
                <a:cs typeface="Times New Roman" panose="02020603050405020304" pitchFamily="18" charset="0"/>
              </a:rPr>
              <a:t> </a:t>
            </a:r>
            <a:r>
              <a:rPr lang="en-US" sz="2400" b="1" dirty="0" err="1">
                <a:solidFill>
                  <a:srgbClr val="F79646"/>
                </a:solidFill>
                <a:latin typeface="Times New Roman" panose="02020603050405020304" pitchFamily="18" charset="0"/>
                <a:cs typeface="Times New Roman" panose="02020603050405020304" pitchFamily="18" charset="0"/>
              </a:rPr>
              <a:t>bài</a:t>
            </a:r>
            <a:r>
              <a:rPr lang="en-US" sz="2400" b="1" dirty="0">
                <a:solidFill>
                  <a:srgbClr val="F79646"/>
                </a:solidFill>
                <a:latin typeface="Times New Roman" panose="02020603050405020304" pitchFamily="18" charset="0"/>
                <a:cs typeface="Times New Roman" panose="02020603050405020304" pitchFamily="18" charset="0"/>
              </a:rPr>
              <a:t>, </a:t>
            </a:r>
            <a:r>
              <a:rPr lang="en-US" sz="2400" b="1" dirty="0" err="1">
                <a:solidFill>
                  <a:srgbClr val="F79646"/>
                </a:solidFill>
                <a:latin typeface="Times New Roman" panose="02020603050405020304" pitchFamily="18" charset="0"/>
                <a:cs typeface="Times New Roman" panose="02020603050405020304" pitchFamily="18" charset="0"/>
              </a:rPr>
              <a:t>ngắt</a:t>
            </a:r>
            <a:r>
              <a:rPr lang="en-US" sz="2400" b="1" dirty="0">
                <a:solidFill>
                  <a:srgbClr val="F79646"/>
                </a:solidFill>
                <a:latin typeface="Times New Roman" panose="02020603050405020304" pitchFamily="18" charset="0"/>
                <a:cs typeface="Times New Roman" panose="02020603050405020304" pitchFamily="18" charset="0"/>
              </a:rPr>
              <a:t> </a:t>
            </a:r>
            <a:r>
              <a:rPr lang="en-US" sz="2400" b="1" dirty="0" err="1">
                <a:solidFill>
                  <a:srgbClr val="F79646"/>
                </a:solidFill>
                <a:latin typeface="Times New Roman" panose="02020603050405020304" pitchFamily="18" charset="0"/>
                <a:cs typeface="Times New Roman" panose="02020603050405020304" pitchFamily="18" charset="0"/>
              </a:rPr>
              <a:t>nghỉ</a:t>
            </a:r>
            <a:r>
              <a:rPr lang="en-US" sz="2400" b="1" dirty="0">
                <a:solidFill>
                  <a:srgbClr val="F79646"/>
                </a:solidFill>
                <a:latin typeface="Times New Roman" panose="02020603050405020304" pitchFamily="18" charset="0"/>
                <a:cs typeface="Times New Roman" panose="02020603050405020304" pitchFamily="18" charset="0"/>
              </a:rPr>
              <a:t> </a:t>
            </a:r>
            <a:r>
              <a:rPr lang="en-US" sz="2400" b="1" dirty="0" err="1">
                <a:solidFill>
                  <a:srgbClr val="F79646"/>
                </a:solidFill>
                <a:latin typeface="Times New Roman" panose="02020603050405020304" pitchFamily="18" charset="0"/>
                <a:cs typeface="Times New Roman" panose="02020603050405020304" pitchFamily="18" charset="0"/>
              </a:rPr>
              <a:t>chính</a:t>
            </a:r>
            <a:r>
              <a:rPr lang="en-US" sz="2400" b="1" dirty="0">
                <a:solidFill>
                  <a:srgbClr val="F79646"/>
                </a:solidFill>
                <a:latin typeface="Times New Roman" panose="02020603050405020304" pitchFamily="18" charset="0"/>
                <a:cs typeface="Times New Roman" panose="02020603050405020304" pitchFamily="18" charset="0"/>
              </a:rPr>
              <a:t> </a:t>
            </a:r>
            <a:r>
              <a:rPr lang="en-US" sz="2400" b="1" dirty="0" err="1">
                <a:solidFill>
                  <a:srgbClr val="F79646"/>
                </a:solidFill>
                <a:latin typeface="Times New Roman" panose="02020603050405020304" pitchFamily="18" charset="0"/>
                <a:cs typeface="Times New Roman" panose="02020603050405020304" pitchFamily="18" charset="0"/>
              </a:rPr>
              <a:t>xác</a:t>
            </a:r>
            <a:r>
              <a:rPr lang="en-US" sz="2400" b="1" dirty="0">
                <a:solidFill>
                  <a:srgbClr val="F79646"/>
                </a:solidFill>
                <a:latin typeface="Times New Roman" panose="02020603050405020304" pitchFamily="18" charset="0"/>
                <a:cs typeface="Times New Roman" panose="02020603050405020304" pitchFamily="18" charset="0"/>
              </a:rPr>
              <a:t>, </a:t>
            </a:r>
            <a:r>
              <a:rPr lang="en-US" sz="2400" b="1" dirty="0" err="1">
                <a:solidFill>
                  <a:srgbClr val="F79646"/>
                </a:solidFill>
                <a:latin typeface="Times New Roman" panose="02020603050405020304" pitchFamily="18" charset="0"/>
                <a:cs typeface="Times New Roman" panose="02020603050405020304" pitchFamily="18" charset="0"/>
              </a:rPr>
              <a:t>thể</a:t>
            </a:r>
            <a:r>
              <a:rPr lang="en-US" sz="2400" b="1" dirty="0">
                <a:solidFill>
                  <a:srgbClr val="F79646"/>
                </a:solidFill>
                <a:latin typeface="Times New Roman" panose="02020603050405020304" pitchFamily="18" charset="0"/>
                <a:cs typeface="Times New Roman" panose="02020603050405020304" pitchFamily="18" charset="0"/>
              </a:rPr>
              <a:t> </a:t>
            </a:r>
            <a:r>
              <a:rPr lang="en-US" sz="2400" b="1" dirty="0" err="1">
                <a:solidFill>
                  <a:srgbClr val="F79646"/>
                </a:solidFill>
                <a:latin typeface="Times New Roman" panose="02020603050405020304" pitchFamily="18" charset="0"/>
                <a:cs typeface="Times New Roman" panose="02020603050405020304" pitchFamily="18" charset="0"/>
              </a:rPr>
              <a:t>hiện</a:t>
            </a:r>
            <a:r>
              <a:rPr lang="en-US" sz="2400" b="1" dirty="0">
                <a:solidFill>
                  <a:srgbClr val="F79646"/>
                </a:solidFill>
                <a:latin typeface="Times New Roman" panose="02020603050405020304" pitchFamily="18" charset="0"/>
                <a:cs typeface="Times New Roman" panose="02020603050405020304" pitchFamily="18" charset="0"/>
              </a:rPr>
              <a:t> đ</a:t>
            </a:r>
            <a:r>
              <a:rPr lang="vi-VN" sz="2400" b="1" dirty="0">
                <a:solidFill>
                  <a:srgbClr val="F79646"/>
                </a:solidFill>
                <a:latin typeface="Times New Roman" panose="02020603050405020304" pitchFamily="18" charset="0"/>
                <a:cs typeface="Times New Roman" panose="02020603050405020304" pitchFamily="18" charset="0"/>
              </a:rPr>
              <a:t>ược giọng đọc diễn cảm.</a:t>
            </a:r>
            <a:endParaRPr lang="en-US" sz="2400" b="1" dirty="0">
              <a:solidFill>
                <a:srgbClr val="F79646"/>
              </a:solidFill>
              <a:latin typeface="Times New Roman" panose="02020603050405020304" pitchFamily="18" charset="0"/>
              <a:cs typeface="Times New Roman" panose="02020603050405020304" pitchFamily="18" charset="0"/>
            </a:endParaRPr>
          </a:p>
        </p:txBody>
      </p:sp>
      <p:grpSp>
        <p:nvGrpSpPr>
          <p:cNvPr id="17" name="Group 13">
            <a:extLst>
              <a:ext uri="{FF2B5EF4-FFF2-40B4-BE49-F238E27FC236}">
                <a16:creationId xmlns:a16="http://schemas.microsoft.com/office/drawing/2014/main" id="{768139B4-2336-40E1-BDB2-D51057442B4D}"/>
              </a:ext>
            </a:extLst>
          </p:cNvPr>
          <p:cNvGrpSpPr>
            <a:grpSpLocks/>
          </p:cNvGrpSpPr>
          <p:nvPr/>
        </p:nvGrpSpPr>
        <p:grpSpPr bwMode="auto">
          <a:xfrm>
            <a:off x="2848582" y="2324994"/>
            <a:ext cx="6970961" cy="1081646"/>
            <a:chOff x="1292225" y="1295400"/>
            <a:chExt cx="2822575" cy="1498600"/>
          </a:xfrm>
        </p:grpSpPr>
        <p:sp>
          <p:nvSpPr>
            <p:cNvPr id="18" name="Rectangle 17">
              <a:extLst>
                <a:ext uri="{FF2B5EF4-FFF2-40B4-BE49-F238E27FC236}">
                  <a16:creationId xmlns:a16="http://schemas.microsoft.com/office/drawing/2014/main" id="{729F8DC4-8C93-465A-BEA9-C2692BA85645}"/>
                </a:ext>
              </a:extLst>
            </p:cNvPr>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prstClr val="white"/>
                </a:solidFill>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8973D612-D0A5-4625-99C3-FDBD5BC2EF5E}"/>
                </a:ext>
              </a:extLst>
            </p:cNvPr>
            <p:cNvSpPr/>
            <p:nvPr/>
          </p:nvSpPr>
          <p:spPr>
            <a:xfrm>
              <a:off x="1292225" y="1295400"/>
              <a:ext cx="2822575" cy="381000"/>
            </a:xfrm>
            <a:prstGeom prst="rect">
              <a:avLst/>
            </a:pr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dirty="0">
                <a:solidFill>
                  <a:prstClr val="white"/>
                </a:solidFill>
                <a:latin typeface="Times New Roman" panose="02020603050405020304" pitchFamily="18" charset="0"/>
                <a:cs typeface="Times New Roman" panose="02020603050405020304" pitchFamily="18" charset="0"/>
              </a:endParaRPr>
            </a:p>
          </p:txBody>
        </p:sp>
        <p:cxnSp>
          <p:nvCxnSpPr>
            <p:cNvPr id="20" name="Straight Connector 19">
              <a:extLst>
                <a:ext uri="{FF2B5EF4-FFF2-40B4-BE49-F238E27FC236}">
                  <a16:creationId xmlns:a16="http://schemas.microsoft.com/office/drawing/2014/main" id="{7A81D328-DFF4-4E5C-B724-7BA990046974}"/>
                </a:ext>
              </a:extLst>
            </p:cNvPr>
            <p:cNvCxnSpPr/>
            <p:nvPr/>
          </p:nvCxnSpPr>
          <p:spPr>
            <a:xfrm>
              <a:off x="1292225" y="1739900"/>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21" name="Freeform 18">
            <a:extLst>
              <a:ext uri="{FF2B5EF4-FFF2-40B4-BE49-F238E27FC236}">
                <a16:creationId xmlns:a16="http://schemas.microsoft.com/office/drawing/2014/main" id="{75BEC6D0-DC0F-4C13-AE28-EDD685A06810}"/>
              </a:ext>
            </a:extLst>
          </p:cNvPr>
          <p:cNvSpPr/>
          <p:nvPr/>
        </p:nvSpPr>
        <p:spPr>
          <a:xfrm>
            <a:off x="3059129" y="2705073"/>
            <a:ext cx="630764" cy="574308"/>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prstClr val="white"/>
              </a:solidFill>
              <a:latin typeface="Times New Roman" panose="020206030504050203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id="{7B2FF042-E801-4455-9317-2E495CC7FAC2}"/>
              </a:ext>
            </a:extLst>
          </p:cNvPr>
          <p:cNvSpPr/>
          <p:nvPr/>
        </p:nvSpPr>
        <p:spPr>
          <a:xfrm>
            <a:off x="3660819" y="2762899"/>
            <a:ext cx="5714237" cy="461665"/>
          </a:xfrm>
          <a:prstGeom prst="rect">
            <a:avLst/>
          </a:prstGeom>
        </p:spPr>
        <p:txBody>
          <a:bodyPr wrap="square">
            <a:spAutoFit/>
          </a:bodyPr>
          <a:lstStyle/>
          <a:p>
            <a:r>
              <a:rPr lang="en-US" sz="2400" b="1" dirty="0" err="1">
                <a:solidFill>
                  <a:srgbClr val="FF0000"/>
                </a:solidFill>
                <a:latin typeface="Times New Roman" panose="02020603050405020304" pitchFamily="18" charset="0"/>
                <a:cs typeface="Times New Roman" panose="02020603050405020304" pitchFamily="18" charset="0"/>
              </a:rPr>
              <a:t>Hiểu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các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từ</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khó</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và</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nội</a:t>
            </a:r>
            <a:r>
              <a:rPr lang="en-US" sz="2400" b="1" dirty="0">
                <a:solidFill>
                  <a:srgbClr val="FF0000"/>
                </a:solidFill>
                <a:latin typeface="Times New Roman" panose="02020603050405020304" pitchFamily="18" charset="0"/>
                <a:cs typeface="Times New Roman" panose="02020603050405020304" pitchFamily="18" charset="0"/>
              </a:rPr>
              <a:t> dung </a:t>
            </a:r>
            <a:r>
              <a:rPr lang="en-US" sz="2400" b="1" dirty="0" err="1">
                <a:solidFill>
                  <a:srgbClr val="FF0000"/>
                </a:solidFill>
                <a:latin typeface="Times New Roman" panose="02020603050405020304" pitchFamily="18" charset="0"/>
                <a:cs typeface="Times New Roman" panose="02020603050405020304" pitchFamily="18" charset="0"/>
              </a:rPr>
              <a:t>bài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tập</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đọc</a:t>
            </a:r>
            <a:r>
              <a:rPr lang="en-US" sz="2400" b="1" dirty="0">
                <a:solidFill>
                  <a:srgbClr val="A3CEB8"/>
                </a:solidFill>
                <a:latin typeface="Times New Roman" panose="02020603050405020304" pitchFamily="18" charset="0"/>
                <a:cs typeface="Times New Roman" panose="02020603050405020304" pitchFamily="18" charset="0"/>
              </a:rPr>
              <a:t>.</a:t>
            </a:r>
          </a:p>
        </p:txBody>
      </p:sp>
      <p:grpSp>
        <p:nvGrpSpPr>
          <p:cNvPr id="23" name="Group 13">
            <a:extLst>
              <a:ext uri="{FF2B5EF4-FFF2-40B4-BE49-F238E27FC236}">
                <a16:creationId xmlns:a16="http://schemas.microsoft.com/office/drawing/2014/main" id="{324D480E-555F-4BBA-916C-EA433484C10D}"/>
              </a:ext>
            </a:extLst>
          </p:cNvPr>
          <p:cNvGrpSpPr>
            <a:grpSpLocks/>
          </p:cNvGrpSpPr>
          <p:nvPr/>
        </p:nvGrpSpPr>
        <p:grpSpPr bwMode="auto">
          <a:xfrm>
            <a:off x="2854602" y="5112000"/>
            <a:ext cx="6964945" cy="1081646"/>
            <a:chOff x="1292225" y="1295400"/>
            <a:chExt cx="2822575" cy="1498600"/>
          </a:xfrm>
        </p:grpSpPr>
        <p:sp>
          <p:nvSpPr>
            <p:cNvPr id="24" name="Rectangle 23">
              <a:extLst>
                <a:ext uri="{FF2B5EF4-FFF2-40B4-BE49-F238E27FC236}">
                  <a16:creationId xmlns:a16="http://schemas.microsoft.com/office/drawing/2014/main" id="{3D66C3D1-E827-41F2-8F70-3E80B3B7732E}"/>
                </a:ext>
              </a:extLst>
            </p:cNvPr>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prstClr val="white"/>
                </a:solidFill>
                <a:latin typeface="Times New Roman" panose="02020603050405020304" pitchFamily="18" charset="0"/>
                <a:cs typeface="Times New Roman" panose="02020603050405020304" pitchFamily="18" charset="0"/>
              </a:endParaRPr>
            </a:p>
          </p:txBody>
        </p:sp>
        <p:sp>
          <p:nvSpPr>
            <p:cNvPr id="25" name="Rectangle 24">
              <a:extLst>
                <a:ext uri="{FF2B5EF4-FFF2-40B4-BE49-F238E27FC236}">
                  <a16:creationId xmlns:a16="http://schemas.microsoft.com/office/drawing/2014/main" id="{63811CFF-A4B7-4922-8805-671CF37DD843}"/>
                </a:ext>
              </a:extLst>
            </p:cNvPr>
            <p:cNvSpPr/>
            <p:nvPr/>
          </p:nvSpPr>
          <p:spPr>
            <a:xfrm>
              <a:off x="1292225" y="1295400"/>
              <a:ext cx="2822575" cy="381000"/>
            </a:xfrm>
            <a:prstGeom prst="rect">
              <a:avLst/>
            </a:prstGeom>
            <a:solidFill>
              <a:srgbClr val="FFC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dirty="0">
                <a:solidFill>
                  <a:prstClr val="white"/>
                </a:solidFill>
                <a:latin typeface="Times New Roman" panose="02020603050405020304" pitchFamily="18" charset="0"/>
                <a:cs typeface="Times New Roman" panose="02020603050405020304" pitchFamily="18" charset="0"/>
              </a:endParaRPr>
            </a:p>
          </p:txBody>
        </p:sp>
        <p:cxnSp>
          <p:nvCxnSpPr>
            <p:cNvPr id="26" name="Straight Connector 25">
              <a:extLst>
                <a:ext uri="{FF2B5EF4-FFF2-40B4-BE49-F238E27FC236}">
                  <a16:creationId xmlns:a16="http://schemas.microsoft.com/office/drawing/2014/main" id="{F66DC5F1-9C0C-4A84-A33D-433C0ABE955C}"/>
                </a:ext>
              </a:extLst>
            </p:cNvPr>
            <p:cNvCxnSpPr/>
            <p:nvPr/>
          </p:nvCxnSpPr>
          <p:spPr>
            <a:xfrm>
              <a:off x="1292225" y="1739900"/>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27" name="Freeform 24">
            <a:extLst>
              <a:ext uri="{FF2B5EF4-FFF2-40B4-BE49-F238E27FC236}">
                <a16:creationId xmlns:a16="http://schemas.microsoft.com/office/drawing/2014/main" id="{057E8DF1-DFFE-4D6B-978C-10F82B82270C}"/>
              </a:ext>
            </a:extLst>
          </p:cNvPr>
          <p:cNvSpPr/>
          <p:nvPr/>
        </p:nvSpPr>
        <p:spPr>
          <a:xfrm>
            <a:off x="3145714" y="5505069"/>
            <a:ext cx="630764" cy="574308"/>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FFC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prstClr val="white"/>
              </a:solidFill>
              <a:latin typeface="Times New Roman" panose="02020603050405020304" pitchFamily="18" charset="0"/>
              <a:cs typeface="Times New Roman" panose="02020603050405020304" pitchFamily="18" charset="0"/>
            </a:endParaRPr>
          </a:p>
        </p:txBody>
      </p:sp>
      <p:sp>
        <p:nvSpPr>
          <p:cNvPr id="28" name="Rectangle 27">
            <a:extLst>
              <a:ext uri="{FF2B5EF4-FFF2-40B4-BE49-F238E27FC236}">
                <a16:creationId xmlns:a16="http://schemas.microsoft.com/office/drawing/2014/main" id="{3F53DA3E-ED57-4C27-8269-249FAC690FC8}"/>
              </a:ext>
            </a:extLst>
          </p:cNvPr>
          <p:cNvSpPr/>
          <p:nvPr/>
        </p:nvSpPr>
        <p:spPr>
          <a:xfrm>
            <a:off x="3689893" y="5295455"/>
            <a:ext cx="6285661" cy="830997"/>
          </a:xfrm>
          <a:prstGeom prst="rect">
            <a:avLst/>
          </a:prstGeom>
        </p:spPr>
        <p:txBody>
          <a:bodyPr wrap="square">
            <a:spAutoFit/>
          </a:bodyPr>
          <a:lstStyle/>
          <a:p>
            <a:pPr fontAlgn="base">
              <a:spcBef>
                <a:spcPct val="0"/>
              </a:spcBef>
              <a:spcAft>
                <a:spcPct val="0"/>
              </a:spcAft>
            </a:pPr>
            <a:r>
              <a:rPr lang="en-US" sz="2400" b="1" dirty="0" err="1">
                <a:solidFill>
                  <a:srgbClr val="FF0066"/>
                </a:solidFill>
                <a:latin typeface="Times New Roman" panose="02020603050405020304" pitchFamily="18" charset="0"/>
                <a:cs typeface="Times New Roman" panose="02020603050405020304" pitchFamily="18" charset="0"/>
              </a:rPr>
              <a:t>Giúp</a:t>
            </a:r>
            <a:r>
              <a:rPr lang="en-US" sz="2400" b="1" dirty="0">
                <a:solidFill>
                  <a:srgbClr val="FF0066"/>
                </a:solidFill>
                <a:latin typeface="Times New Roman" panose="02020603050405020304" pitchFamily="18" charset="0"/>
                <a:cs typeface="Times New Roman" panose="02020603050405020304" pitchFamily="18" charset="0"/>
              </a:rPr>
              <a:t> HS </a:t>
            </a:r>
            <a:r>
              <a:rPr lang="en-US" sz="2400" b="1" dirty="0" err="1">
                <a:solidFill>
                  <a:srgbClr val="FF0066"/>
                </a:solidFill>
                <a:latin typeface="Times New Roman" panose="02020603050405020304" pitchFamily="18" charset="0"/>
                <a:cs typeface="Times New Roman" panose="02020603050405020304" pitchFamily="18" charset="0"/>
              </a:rPr>
              <a:t>có</a:t>
            </a:r>
            <a:r>
              <a:rPr lang="en-US" sz="2400" b="1" dirty="0">
                <a:solidFill>
                  <a:srgbClr val="FF0066"/>
                </a:solidFill>
                <a:latin typeface="Times New Roman" panose="02020603050405020304" pitchFamily="18" charset="0"/>
                <a:cs typeface="Times New Roman" panose="02020603050405020304" pitchFamily="18" charset="0"/>
              </a:rPr>
              <a:t> ý </a:t>
            </a:r>
            <a:r>
              <a:rPr lang="en-US" sz="2400" b="1" dirty="0" err="1">
                <a:solidFill>
                  <a:srgbClr val="FF0066"/>
                </a:solidFill>
                <a:latin typeface="Times New Roman" panose="02020603050405020304" pitchFamily="18" charset="0"/>
                <a:cs typeface="Times New Roman" panose="02020603050405020304" pitchFamily="18" charset="0"/>
              </a:rPr>
              <a:t>chí</a:t>
            </a:r>
            <a:r>
              <a:rPr lang="en-US" sz="2400" b="1" dirty="0">
                <a:solidFill>
                  <a:srgbClr val="FF0066"/>
                </a:solidFill>
                <a:latin typeface="Times New Roman" panose="02020603050405020304" pitchFamily="18" charset="0"/>
                <a:cs typeface="Times New Roman" panose="02020603050405020304" pitchFamily="18" charset="0"/>
              </a:rPr>
              <a:t>, </a:t>
            </a:r>
            <a:r>
              <a:rPr lang="en-US" sz="2400" b="1" dirty="0" err="1">
                <a:solidFill>
                  <a:srgbClr val="FF0066"/>
                </a:solidFill>
                <a:latin typeface="Times New Roman" panose="02020603050405020304" pitchFamily="18" charset="0"/>
                <a:cs typeface="Times New Roman" panose="02020603050405020304" pitchFamily="18" charset="0"/>
              </a:rPr>
              <a:t>động</a:t>
            </a:r>
            <a:r>
              <a:rPr lang="en-US" sz="2400" b="1" dirty="0">
                <a:solidFill>
                  <a:srgbClr val="FF0066"/>
                </a:solidFill>
                <a:latin typeface="Times New Roman" panose="02020603050405020304" pitchFamily="18" charset="0"/>
                <a:cs typeface="Times New Roman" panose="02020603050405020304" pitchFamily="18" charset="0"/>
              </a:rPr>
              <a:t> </a:t>
            </a:r>
            <a:r>
              <a:rPr lang="en-US" sz="2400" b="1" dirty="0" err="1">
                <a:solidFill>
                  <a:srgbClr val="FF0066"/>
                </a:solidFill>
                <a:latin typeface="Times New Roman" panose="02020603050405020304" pitchFamily="18" charset="0"/>
                <a:cs typeface="Times New Roman" panose="02020603050405020304" pitchFamily="18" charset="0"/>
              </a:rPr>
              <a:t>lực</a:t>
            </a:r>
            <a:r>
              <a:rPr lang="en-US" sz="2400" b="1" dirty="0">
                <a:solidFill>
                  <a:srgbClr val="FF0066"/>
                </a:solidFill>
                <a:latin typeface="Times New Roman" panose="02020603050405020304" pitchFamily="18" charset="0"/>
                <a:cs typeface="Times New Roman" panose="02020603050405020304" pitchFamily="18" charset="0"/>
              </a:rPr>
              <a:t> </a:t>
            </a:r>
            <a:r>
              <a:rPr lang="en-US" sz="2400" b="1" dirty="0" err="1">
                <a:solidFill>
                  <a:srgbClr val="FF0066"/>
                </a:solidFill>
                <a:latin typeface="Times New Roman" panose="02020603050405020304" pitchFamily="18" charset="0"/>
                <a:cs typeface="Times New Roman" panose="02020603050405020304" pitchFamily="18" charset="0"/>
              </a:rPr>
              <a:t>phấn</a:t>
            </a:r>
            <a:r>
              <a:rPr lang="en-US" sz="2400" b="1" dirty="0">
                <a:solidFill>
                  <a:srgbClr val="FF0066"/>
                </a:solidFill>
                <a:latin typeface="Times New Roman" panose="02020603050405020304" pitchFamily="18" charset="0"/>
                <a:cs typeface="Times New Roman" panose="02020603050405020304" pitchFamily="18" charset="0"/>
              </a:rPr>
              <a:t> </a:t>
            </a:r>
            <a:r>
              <a:rPr lang="en-US" sz="2400" b="1" dirty="0" err="1">
                <a:solidFill>
                  <a:srgbClr val="FF0066"/>
                </a:solidFill>
                <a:latin typeface="Times New Roman" panose="02020603050405020304" pitchFamily="18" charset="0"/>
                <a:cs typeface="Times New Roman" panose="02020603050405020304" pitchFamily="18" charset="0"/>
              </a:rPr>
              <a:t>đấu</a:t>
            </a:r>
            <a:r>
              <a:rPr lang="en-US" sz="2400" b="1" dirty="0">
                <a:solidFill>
                  <a:srgbClr val="FF0066"/>
                </a:solidFill>
                <a:latin typeface="Times New Roman" panose="02020603050405020304" pitchFamily="18" charset="0"/>
                <a:cs typeface="Times New Roman" panose="02020603050405020304" pitchFamily="18" charset="0"/>
              </a:rPr>
              <a:t> </a:t>
            </a:r>
            <a:r>
              <a:rPr lang="en-US" sz="2400" b="1" dirty="0" err="1">
                <a:solidFill>
                  <a:srgbClr val="FF0066"/>
                </a:solidFill>
                <a:latin typeface="Times New Roman" panose="02020603050405020304" pitchFamily="18" charset="0"/>
                <a:cs typeface="Times New Roman" panose="02020603050405020304" pitchFamily="18" charset="0"/>
              </a:rPr>
              <a:t>để</a:t>
            </a:r>
            <a:r>
              <a:rPr lang="en-US" sz="2400" b="1" dirty="0">
                <a:solidFill>
                  <a:srgbClr val="FF0066"/>
                </a:solidFill>
                <a:latin typeface="Times New Roman" panose="02020603050405020304" pitchFamily="18" charset="0"/>
                <a:cs typeface="Times New Roman" panose="02020603050405020304" pitchFamily="18" charset="0"/>
              </a:rPr>
              <a:t> </a:t>
            </a:r>
            <a:r>
              <a:rPr lang="en-US" sz="2400" b="1" dirty="0" err="1">
                <a:solidFill>
                  <a:srgbClr val="FF0066"/>
                </a:solidFill>
                <a:latin typeface="Times New Roman" panose="02020603050405020304" pitchFamily="18" charset="0"/>
                <a:cs typeface="Times New Roman" panose="02020603050405020304" pitchFamily="18" charset="0"/>
              </a:rPr>
              <a:t>đạt</a:t>
            </a:r>
            <a:r>
              <a:rPr lang="en-US" sz="2400" b="1" dirty="0">
                <a:solidFill>
                  <a:srgbClr val="FF0066"/>
                </a:solidFill>
                <a:latin typeface="Times New Roman" panose="02020603050405020304" pitchFamily="18" charset="0"/>
                <a:cs typeface="Times New Roman" panose="02020603050405020304" pitchFamily="18" charset="0"/>
              </a:rPr>
              <a:t> đ</a:t>
            </a:r>
            <a:r>
              <a:rPr lang="vi-VN" sz="2400" b="1" dirty="0">
                <a:solidFill>
                  <a:srgbClr val="FF0066"/>
                </a:solidFill>
                <a:latin typeface="Times New Roman" panose="02020603050405020304" pitchFamily="18" charset="0"/>
                <a:cs typeface="Times New Roman" panose="02020603050405020304" pitchFamily="18" charset="0"/>
              </a:rPr>
              <a:t>ược thành công. </a:t>
            </a:r>
            <a:endParaRPr lang="en-US" sz="2400" b="1" dirty="0">
              <a:solidFill>
                <a:srgbClr val="FF0066"/>
              </a:solidFill>
              <a:latin typeface="Times New Roman" panose="02020603050405020304" pitchFamily="18" charset="0"/>
              <a:cs typeface="Times New Roman" panose="02020603050405020304" pitchFamily="18" charset="0"/>
            </a:endParaRPr>
          </a:p>
        </p:txBody>
      </p:sp>
      <p:sp>
        <p:nvSpPr>
          <p:cNvPr id="29" name="Freeform 10">
            <a:extLst>
              <a:ext uri="{FF2B5EF4-FFF2-40B4-BE49-F238E27FC236}">
                <a16:creationId xmlns:a16="http://schemas.microsoft.com/office/drawing/2014/main" id="{585E60BB-B73D-4DD1-BA64-D21FE512980B}"/>
              </a:ext>
            </a:extLst>
          </p:cNvPr>
          <p:cNvSpPr/>
          <p:nvPr/>
        </p:nvSpPr>
        <p:spPr>
          <a:xfrm>
            <a:off x="3178179" y="1356079"/>
            <a:ext cx="629342" cy="628559"/>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92D05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8471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8" descr="images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07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Rectangle 3"/>
          <p:cNvSpPr>
            <a:spLocks noGrp="1" noChangeArrowheads="1"/>
          </p:cNvSpPr>
          <p:nvPr>
            <p:ph type="body" idx="1"/>
          </p:nvPr>
        </p:nvSpPr>
        <p:spPr>
          <a:xfrm>
            <a:off x="709684" y="232012"/>
            <a:ext cx="10644116" cy="4644788"/>
          </a:xfrm>
        </p:spPr>
        <p:txBody>
          <a:bodyPr/>
          <a:lstStyle/>
          <a:p>
            <a:pPr eaLnBrk="1" hangingPunct="1">
              <a:buFontTx/>
              <a:buNone/>
            </a:pPr>
            <a:r>
              <a:rPr lang="en-US" altLang="en-US" sz="4000" b="1" u="sng" dirty="0">
                <a:solidFill>
                  <a:srgbClr val="006600"/>
                </a:solidFill>
                <a:latin typeface="Times New Roman" panose="02020603050405020304" pitchFamily="18" charset="0"/>
                <a:cs typeface="Times New Roman" panose="02020603050405020304" pitchFamily="18" charset="0"/>
              </a:rPr>
              <a:t>Dặn dò:</a:t>
            </a:r>
          </a:p>
          <a:p>
            <a:pPr eaLnBrk="1" hangingPunct="1"/>
            <a:r>
              <a:rPr lang="en-US" altLang="en-US" sz="4000" b="1" dirty="0">
                <a:latin typeface="Times New Roman" panose="02020603050405020304" pitchFamily="18" charset="0"/>
                <a:cs typeface="Times New Roman" panose="02020603050405020304" pitchFamily="18" charset="0"/>
              </a:rPr>
              <a:t>Luyện đọc bài: </a:t>
            </a:r>
            <a:r>
              <a:rPr lang="en-US" altLang="en-US" sz="4000" b="1" i="1" dirty="0">
                <a:latin typeface="Times New Roman" panose="02020603050405020304" pitchFamily="18" charset="0"/>
                <a:cs typeface="Times New Roman" panose="02020603050405020304" pitchFamily="18" charset="0"/>
              </a:rPr>
              <a:t>“</a:t>
            </a:r>
            <a:r>
              <a:rPr lang="en-US" altLang="en-US" sz="4000" b="1" i="1" dirty="0" err="1">
                <a:latin typeface="Times New Roman" panose="02020603050405020304" pitchFamily="18" charset="0"/>
                <a:cs typeface="Times New Roman" panose="02020603050405020304" pitchFamily="18" charset="0"/>
              </a:rPr>
              <a:t>Ông</a:t>
            </a:r>
            <a:r>
              <a:rPr lang="en-US" altLang="en-US" sz="4000" b="1" i="1" dirty="0">
                <a:latin typeface="Times New Roman" panose="02020603050405020304" pitchFamily="18" charset="0"/>
                <a:cs typeface="Times New Roman" panose="02020603050405020304" pitchFamily="18" charset="0"/>
              </a:rPr>
              <a:t> </a:t>
            </a:r>
            <a:r>
              <a:rPr lang="en-US" altLang="en-US" sz="4000" b="1" i="1" dirty="0" err="1">
                <a:latin typeface="Times New Roman" panose="02020603050405020304" pitchFamily="18" charset="0"/>
                <a:cs typeface="Times New Roman" panose="02020603050405020304" pitchFamily="18" charset="0"/>
              </a:rPr>
              <a:t>Trạng</a:t>
            </a:r>
            <a:r>
              <a:rPr lang="en-US" altLang="en-US" sz="4000" b="1" i="1" dirty="0">
                <a:latin typeface="Times New Roman" panose="02020603050405020304" pitchFamily="18" charset="0"/>
                <a:cs typeface="Times New Roman" panose="02020603050405020304" pitchFamily="18" charset="0"/>
              </a:rPr>
              <a:t> thả diều”</a:t>
            </a:r>
          </a:p>
          <a:p>
            <a:pPr eaLnBrk="1" hangingPunct="1"/>
            <a:r>
              <a:rPr lang="en-US" altLang="en-US" sz="4000" b="1" dirty="0">
                <a:latin typeface="Times New Roman" panose="02020603050405020304" pitchFamily="18" charset="0"/>
                <a:cs typeface="Times New Roman" panose="02020603050405020304" pitchFamily="18" charset="0"/>
              </a:rPr>
              <a:t>Chuẩn bị bài: “</a:t>
            </a:r>
            <a:r>
              <a:rPr lang="en-US" altLang="en-US" sz="4000" b="1" i="1" dirty="0">
                <a:latin typeface="Times New Roman" panose="02020603050405020304" pitchFamily="18" charset="0"/>
                <a:cs typeface="Times New Roman" panose="02020603050405020304" pitchFamily="18" charset="0"/>
              </a:rPr>
              <a:t>Có chí thì nên”</a:t>
            </a:r>
          </a:p>
        </p:txBody>
      </p:sp>
    </p:spTree>
    <p:extLst>
      <p:ext uri="{BB962C8B-B14F-4D97-AF65-F5344CB8AC3E}">
        <p14:creationId xmlns:p14="http://schemas.microsoft.com/office/powerpoint/2010/main" val="21204885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fade">
                                      <p:cBhvr>
                                        <p:cTn id="7" dur="1000"/>
                                        <p:tgtEl>
                                          <p:spTgt spid="32771">
                                            <p:txEl>
                                              <p:pRg st="0" end="0"/>
                                            </p:txEl>
                                          </p:spTgt>
                                        </p:tgtEl>
                                      </p:cBhvr>
                                    </p:animEffect>
                                    <p:anim calcmode="lin" valueType="num">
                                      <p:cBhvr>
                                        <p:cTn id="8" dur="1000" fill="hold"/>
                                        <p:tgtEl>
                                          <p:spTgt spid="327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27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34" presetClass="entr" presetSubtype="0" fill="hold" nodeType="clickEffect">
                                  <p:stCondLst>
                                    <p:cond delay="0"/>
                                  </p:stCondLst>
                                  <p:childTnLst>
                                    <p:set>
                                      <p:cBhvr>
                                        <p:cTn id="13" dur="1" fill="hold">
                                          <p:stCondLst>
                                            <p:cond delay="0"/>
                                          </p:stCondLst>
                                        </p:cTn>
                                        <p:tgtEl>
                                          <p:spTgt spid="32771">
                                            <p:txEl>
                                              <p:pRg st="1" end="1"/>
                                            </p:txEl>
                                          </p:spTgt>
                                        </p:tgtEl>
                                        <p:attrNameLst>
                                          <p:attrName>style.visibility</p:attrName>
                                        </p:attrNameLst>
                                      </p:cBhvr>
                                      <p:to>
                                        <p:strVal val="visible"/>
                                      </p:to>
                                    </p:set>
                                    <p:anim from="(-#ppt_w/2)" to="(#ppt_x)" calcmode="lin" valueType="num">
                                      <p:cBhvr>
                                        <p:cTn id="14" dur="600" fill="hold">
                                          <p:stCondLst>
                                            <p:cond delay="0"/>
                                          </p:stCondLst>
                                        </p:cTn>
                                        <p:tgtEl>
                                          <p:spTgt spid="32771">
                                            <p:txEl>
                                              <p:pRg st="1" end="1"/>
                                            </p:txEl>
                                          </p:spTgt>
                                        </p:tgtEl>
                                        <p:attrNameLst>
                                          <p:attrName>ppt_x</p:attrName>
                                        </p:attrNameLst>
                                      </p:cBhvr>
                                    </p:anim>
                                    <p:anim from="0" to="-1.0" calcmode="lin" valueType="num">
                                      <p:cBhvr>
                                        <p:cTn id="15" dur="200" decel="50000" autoRev="1" fill="hold">
                                          <p:stCondLst>
                                            <p:cond delay="600"/>
                                          </p:stCondLst>
                                        </p:cTn>
                                        <p:tgtEl>
                                          <p:spTgt spid="32771">
                                            <p:txEl>
                                              <p:pRg st="1" end="1"/>
                                            </p:txEl>
                                          </p:spTgt>
                                        </p:tgtEl>
                                        <p:attrNameLst>
                                          <p:attrName>xshear</p:attrName>
                                        </p:attrNameLst>
                                      </p:cBhvr>
                                    </p:anim>
                                    <p:animScale>
                                      <p:cBhvr>
                                        <p:cTn id="16" dur="200" decel="100000" autoRev="1" fill="hold">
                                          <p:stCondLst>
                                            <p:cond delay="600"/>
                                          </p:stCondLst>
                                        </p:cTn>
                                        <p:tgtEl>
                                          <p:spTgt spid="32771">
                                            <p:txEl>
                                              <p:pRg st="1" end="1"/>
                                            </p:txEl>
                                          </p:spTgt>
                                        </p:tgtEl>
                                      </p:cBhvr>
                                      <p:from x="100000" y="100000"/>
                                      <p:to x="80000" y="100000"/>
                                    </p:animScale>
                                    <p:anim by="(#ppt_h/3+#ppt_w*0.1)" calcmode="lin" valueType="num">
                                      <p:cBhvr additive="sum">
                                        <p:cTn id="17" dur="200" decel="100000" autoRev="1" fill="hold">
                                          <p:stCondLst>
                                            <p:cond delay="600"/>
                                          </p:stCondLst>
                                        </p:cTn>
                                        <p:tgtEl>
                                          <p:spTgt spid="32771">
                                            <p:txEl>
                                              <p:pRg st="1" end="1"/>
                                            </p:txEl>
                                          </p:spTgt>
                                        </p:tgtEl>
                                        <p:attrNameLst>
                                          <p:attrName>ppt_x</p:attrName>
                                        </p:attrNameLst>
                                      </p:cBhvr>
                                    </p:anim>
                                  </p:childTnLst>
                                </p:cTn>
                              </p:par>
                            </p:childTnLst>
                          </p:cTn>
                        </p:par>
                      </p:childTnLst>
                    </p:cTn>
                  </p:par>
                  <p:par>
                    <p:cTn id="18" fill="hold">
                      <p:stCondLst>
                        <p:cond delay="indefinite"/>
                      </p:stCondLst>
                      <p:childTnLst>
                        <p:par>
                          <p:cTn id="19" fill="hold">
                            <p:stCondLst>
                              <p:cond delay="0"/>
                            </p:stCondLst>
                            <p:childTnLst>
                              <p:par>
                                <p:cTn id="20" presetID="34" presetClass="entr" presetSubtype="0" fill="hold" nodeType="clickEffect">
                                  <p:stCondLst>
                                    <p:cond delay="0"/>
                                  </p:stCondLst>
                                  <p:childTnLst>
                                    <p:set>
                                      <p:cBhvr>
                                        <p:cTn id="21" dur="1" fill="hold">
                                          <p:stCondLst>
                                            <p:cond delay="0"/>
                                          </p:stCondLst>
                                        </p:cTn>
                                        <p:tgtEl>
                                          <p:spTgt spid="32771">
                                            <p:txEl>
                                              <p:pRg st="2" end="2"/>
                                            </p:txEl>
                                          </p:spTgt>
                                        </p:tgtEl>
                                        <p:attrNameLst>
                                          <p:attrName>style.visibility</p:attrName>
                                        </p:attrNameLst>
                                      </p:cBhvr>
                                      <p:to>
                                        <p:strVal val="visible"/>
                                      </p:to>
                                    </p:set>
                                    <p:anim from="(-#ppt_w/2)" to="(#ppt_x)" calcmode="lin" valueType="num">
                                      <p:cBhvr>
                                        <p:cTn id="22" dur="600" fill="hold">
                                          <p:stCondLst>
                                            <p:cond delay="0"/>
                                          </p:stCondLst>
                                        </p:cTn>
                                        <p:tgtEl>
                                          <p:spTgt spid="32771">
                                            <p:txEl>
                                              <p:pRg st="2" end="2"/>
                                            </p:txEl>
                                          </p:spTgt>
                                        </p:tgtEl>
                                        <p:attrNameLst>
                                          <p:attrName>ppt_x</p:attrName>
                                        </p:attrNameLst>
                                      </p:cBhvr>
                                    </p:anim>
                                    <p:anim from="0" to="-1.0" calcmode="lin" valueType="num">
                                      <p:cBhvr>
                                        <p:cTn id="23" dur="200" decel="50000" autoRev="1" fill="hold">
                                          <p:stCondLst>
                                            <p:cond delay="600"/>
                                          </p:stCondLst>
                                        </p:cTn>
                                        <p:tgtEl>
                                          <p:spTgt spid="32771">
                                            <p:txEl>
                                              <p:pRg st="2" end="2"/>
                                            </p:txEl>
                                          </p:spTgt>
                                        </p:tgtEl>
                                        <p:attrNameLst>
                                          <p:attrName>xshear</p:attrName>
                                        </p:attrNameLst>
                                      </p:cBhvr>
                                    </p:anim>
                                    <p:animScale>
                                      <p:cBhvr>
                                        <p:cTn id="24" dur="200" decel="100000" autoRev="1" fill="hold">
                                          <p:stCondLst>
                                            <p:cond delay="600"/>
                                          </p:stCondLst>
                                        </p:cTn>
                                        <p:tgtEl>
                                          <p:spTgt spid="32771">
                                            <p:txEl>
                                              <p:pRg st="2" end="2"/>
                                            </p:txEl>
                                          </p:spTgt>
                                        </p:tgtEl>
                                      </p:cBhvr>
                                      <p:from x="100000" y="100000"/>
                                      <p:to x="80000" y="100000"/>
                                    </p:animScale>
                                    <p:anim by="(#ppt_h/3+#ppt_w*0.1)" calcmode="lin" valueType="num">
                                      <p:cBhvr additive="sum">
                                        <p:cTn id="25" dur="200" decel="100000" autoRev="1" fill="hold">
                                          <p:stCondLst>
                                            <p:cond delay="600"/>
                                          </p:stCondLst>
                                        </p:cTn>
                                        <p:tgtEl>
                                          <p:spTgt spid="32771">
                                            <p:txEl>
                                              <p:pRg st="2" end="2"/>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Untitle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0"/>
            <a:ext cx="110490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4"/>
          <p:cNvSpPr>
            <a:spLocks noChangeArrowheads="1"/>
          </p:cNvSpPr>
          <p:nvPr/>
        </p:nvSpPr>
        <p:spPr bwMode="auto">
          <a:xfrm>
            <a:off x="3352800" y="6400800"/>
            <a:ext cx="624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Aft>
                <a:spcPct val="0"/>
              </a:spcAft>
              <a:buFontTx/>
              <a:buNone/>
            </a:pPr>
            <a:r>
              <a:rPr lang="en-US" altLang="en-US" sz="2400" b="1">
                <a:solidFill>
                  <a:srgbClr val="006600"/>
                </a:solidFill>
              </a:rPr>
              <a:t>Tranh minh hoạ chủ điểm vẽ những gì?</a:t>
            </a:r>
          </a:p>
        </p:txBody>
      </p:sp>
    </p:spTree>
    <p:extLst>
      <p:ext uri="{BB962C8B-B14F-4D97-AF65-F5344CB8AC3E}">
        <p14:creationId xmlns:p14="http://schemas.microsoft.com/office/powerpoint/2010/main" val="21939166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fade">
                                      <p:cBhvr>
                                        <p:cTn id="7" dur="1000"/>
                                        <p:tgtEl>
                                          <p:spTgt spid="5123"/>
                                        </p:tgtEl>
                                      </p:cBhvr>
                                    </p:animEffect>
                                    <p:anim calcmode="lin" valueType="num">
                                      <p:cBhvr>
                                        <p:cTn id="8" dur="1000" fill="hold"/>
                                        <p:tgtEl>
                                          <p:spTgt spid="5123"/>
                                        </p:tgtEl>
                                        <p:attrNameLst>
                                          <p:attrName>ppt_x</p:attrName>
                                        </p:attrNameLst>
                                      </p:cBhvr>
                                      <p:tavLst>
                                        <p:tav tm="0">
                                          <p:val>
                                            <p:strVal val="#ppt_x"/>
                                          </p:val>
                                        </p:tav>
                                        <p:tav tm="100000">
                                          <p:val>
                                            <p:strVal val="#ppt_x"/>
                                          </p:val>
                                        </p:tav>
                                      </p:tavLst>
                                    </p:anim>
                                    <p:anim calcmode="lin" valueType="num">
                                      <p:cBhvr>
                                        <p:cTn id="9" dur="1000" fill="hold"/>
                                        <p:tgtEl>
                                          <p:spTgt spid="512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124"/>
                                        </p:tgtEl>
                                        <p:attrNameLst>
                                          <p:attrName>style.visibility</p:attrName>
                                        </p:attrNameLst>
                                      </p:cBhvr>
                                      <p:to>
                                        <p:strVal val="visible"/>
                                      </p:to>
                                    </p:set>
                                    <p:animEffect transition="in" filter="fade">
                                      <p:cBhvr>
                                        <p:cTn id="14" dur="1000"/>
                                        <p:tgtEl>
                                          <p:spTgt spid="5124"/>
                                        </p:tgtEl>
                                      </p:cBhvr>
                                    </p:animEffect>
                                    <p:anim calcmode="lin" valueType="num">
                                      <p:cBhvr>
                                        <p:cTn id="15" dur="1000" fill="hold"/>
                                        <p:tgtEl>
                                          <p:spTgt spid="5124"/>
                                        </p:tgtEl>
                                        <p:attrNameLst>
                                          <p:attrName>ppt_x</p:attrName>
                                        </p:attrNameLst>
                                      </p:cBhvr>
                                      <p:tavLst>
                                        <p:tav tm="0">
                                          <p:val>
                                            <p:strVal val="#ppt_x"/>
                                          </p:val>
                                        </p:tav>
                                        <p:tav tm="100000">
                                          <p:val>
                                            <p:strVal val="#ppt_x"/>
                                          </p:val>
                                        </p:tav>
                                      </p:tavLst>
                                    </p:anim>
                                    <p:anim calcmode="lin" valueType="num">
                                      <p:cBhvr>
                                        <p:cTn id="16" dur="1000" fill="hold"/>
                                        <p:tgtEl>
                                          <p:spTgt spid="51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2.jpg"/>
          <p:cNvPicPr>
            <a:picLocks noGrp="1" noChangeAspect="1"/>
          </p:cNvPicPr>
          <p:nvPr>
            <p:ph type="pic" idx="1"/>
          </p:nvPr>
        </p:nvPicPr>
        <p:blipFill>
          <a:blip r:embed="rId2"/>
          <a:srcRect l="7822" r="7822"/>
          <a:stretch>
            <a:fillRect/>
          </a:stretch>
        </p:blipFill>
        <p:spPr>
          <a:xfrm>
            <a:off x="0" y="135743"/>
            <a:ext cx="12192000" cy="6858000"/>
          </a:xfrm>
        </p:spPr>
      </p:pic>
      <p:sp>
        <p:nvSpPr>
          <p:cNvPr id="6" name="Rectangle 5"/>
          <p:cNvSpPr/>
          <p:nvPr/>
        </p:nvSpPr>
        <p:spPr>
          <a:xfrm>
            <a:off x="136470" y="2641413"/>
            <a:ext cx="12202123" cy="923330"/>
          </a:xfrm>
          <a:prstGeom prst="rect">
            <a:avLst/>
          </a:prstGeom>
          <a:noFill/>
        </p:spPr>
        <p:txBody>
          <a:bodyPr wrap="none" lIns="91440" tIns="45720" rIns="91440" bIns="45720">
            <a:spAutoFit/>
          </a:bodyPr>
          <a:lstStyle/>
          <a:p>
            <a:pPr algn="ctr"/>
            <a:r>
              <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CHÚC CÁC </a:t>
            </a:r>
            <a:r>
              <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CON</a:t>
            </a:r>
            <a:r>
              <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CHĂM NGOAN, HỌC GIỎI!</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ChangeArrowheads="1"/>
          </p:cNvSpPr>
          <p:nvPr/>
        </p:nvSpPr>
        <p:spPr bwMode="auto">
          <a:xfrm>
            <a:off x="0" y="0"/>
            <a:ext cx="12192000" cy="6858000"/>
          </a:xfrm>
          <a:prstGeom prst="rect">
            <a:avLst/>
          </a:prstGeom>
          <a:gradFill rotWithShape="1">
            <a:gsLst>
              <a:gs pos="0">
                <a:srgbClr val="FFFF00"/>
              </a:gs>
              <a:gs pos="100000">
                <a:schemeClr val="bg1"/>
              </a:gs>
            </a:gsLst>
            <a:path path="shape">
              <a:fillToRect l="50000" t="50000" r="50000" b="50000"/>
            </a:path>
          </a:gra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pic>
        <p:nvPicPr>
          <p:cNvPr id="4099" name="Picture 3" descr="Untitle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17475"/>
            <a:ext cx="6019800" cy="426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Rectangle 4"/>
          <p:cNvSpPr>
            <a:spLocks noChangeArrowheads="1"/>
          </p:cNvSpPr>
          <p:nvPr/>
        </p:nvSpPr>
        <p:spPr bwMode="auto">
          <a:xfrm>
            <a:off x="6096000" y="76200"/>
            <a:ext cx="5943600"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Aft>
                <a:spcPct val="0"/>
              </a:spcAft>
              <a:buFontTx/>
              <a:buNone/>
            </a:pPr>
            <a:r>
              <a:rPr lang="en-US" altLang="en-US" sz="3600">
                <a:solidFill>
                  <a:srgbClr val="FF0066"/>
                </a:solidFill>
                <a:latin typeface="Times New Roman" panose="02020603050405020304" pitchFamily="18" charset="0"/>
                <a:cs typeface="Times New Roman" panose="02020603050405020304" pitchFamily="18" charset="0"/>
              </a:rPr>
              <a:t>Tranh minh hoạ chủ điểm vẽ:</a:t>
            </a:r>
          </a:p>
          <a:p>
            <a:pPr fontAlgn="base">
              <a:spcAft>
                <a:spcPct val="0"/>
              </a:spcAft>
              <a:buFont typeface="Wingdings" panose="05000000000000000000" pitchFamily="2" charset="2"/>
              <a:buChar char="v"/>
            </a:pPr>
            <a:r>
              <a:rPr lang="en-US" altLang="en-US" sz="3600">
                <a:solidFill>
                  <a:srgbClr val="000000"/>
                </a:solidFill>
                <a:latin typeface="Times New Roman" panose="02020603050405020304" pitchFamily="18" charset="0"/>
                <a:cs typeface="Times New Roman" panose="02020603050405020304" pitchFamily="18" charset="0"/>
              </a:rPr>
              <a:t>Một chú bé chăn trâu đứng ngoài lớp nghe thầy giảng bài.</a:t>
            </a:r>
          </a:p>
          <a:p>
            <a:pPr fontAlgn="base">
              <a:spcAft>
                <a:spcPct val="0"/>
              </a:spcAft>
              <a:buFont typeface="Wingdings" panose="05000000000000000000" pitchFamily="2" charset="2"/>
              <a:buChar char="v"/>
            </a:pPr>
            <a:r>
              <a:rPr lang="en-US" altLang="en-US" sz="3600">
                <a:solidFill>
                  <a:srgbClr val="000000"/>
                </a:solidFill>
                <a:latin typeface="Times New Roman" panose="02020603050405020304" pitchFamily="18" charset="0"/>
                <a:cs typeface="Times New Roman" panose="02020603050405020304" pitchFamily="18" charset="0"/>
              </a:rPr>
              <a:t>Những em bé đội mưa gió đi học.</a:t>
            </a:r>
          </a:p>
          <a:p>
            <a:pPr fontAlgn="base">
              <a:spcAft>
                <a:spcPct val="0"/>
              </a:spcAft>
              <a:buFont typeface="Wingdings" panose="05000000000000000000" pitchFamily="2" charset="2"/>
              <a:buChar char="v"/>
            </a:pPr>
            <a:r>
              <a:rPr lang="en-US" altLang="en-US" sz="3600">
                <a:solidFill>
                  <a:srgbClr val="000000"/>
                </a:solidFill>
                <a:latin typeface="Times New Roman" panose="02020603050405020304" pitchFamily="18" charset="0"/>
                <a:cs typeface="Times New Roman" panose="02020603050405020304" pitchFamily="18" charset="0"/>
              </a:rPr>
              <a:t>Những em bé chăm chỉ, miệt mài học tập, nghiên cứu.</a:t>
            </a:r>
          </a:p>
        </p:txBody>
      </p:sp>
      <p:sp>
        <p:nvSpPr>
          <p:cNvPr id="7173" name="Rectangle 5"/>
          <p:cNvSpPr>
            <a:spLocks noChangeArrowheads="1"/>
          </p:cNvSpPr>
          <p:nvPr/>
        </p:nvSpPr>
        <p:spPr bwMode="auto">
          <a:xfrm>
            <a:off x="304800" y="4503738"/>
            <a:ext cx="115824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 typeface="Wingdings 3" panose="05040102010807070707" pitchFamily="18" charset="2"/>
              <a:buChar char="e"/>
            </a:pPr>
            <a:r>
              <a:rPr lang="en-US" altLang="en-US" sz="3600" b="1" dirty="0" err="1">
                <a:solidFill>
                  <a:srgbClr val="0000FF"/>
                </a:solidFill>
                <a:latin typeface="Times New Roman" panose="02020603050405020304" pitchFamily="18" charset="0"/>
                <a:cs typeface="Times New Roman" panose="02020603050405020304" pitchFamily="18" charset="0"/>
              </a:rPr>
              <a:t>Tên</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chủ</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điểm</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nói</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lên</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những</a:t>
            </a:r>
            <a:r>
              <a:rPr lang="en-US" altLang="en-US" sz="3600" b="1" dirty="0">
                <a:solidFill>
                  <a:srgbClr val="0000FF"/>
                </a:solidFill>
                <a:latin typeface="Times New Roman" panose="02020603050405020304" pitchFamily="18" charset="0"/>
                <a:cs typeface="Times New Roman" panose="02020603050405020304" pitchFamily="18" charset="0"/>
              </a:rPr>
              <a:t> con </a:t>
            </a:r>
            <a:r>
              <a:rPr lang="en-US" altLang="en-US" sz="3600" b="1" dirty="0" err="1">
                <a:solidFill>
                  <a:srgbClr val="0000FF"/>
                </a:solidFill>
                <a:latin typeface="Times New Roman" panose="02020603050405020304" pitchFamily="18" charset="0"/>
                <a:cs typeface="Times New Roman" panose="02020603050405020304" pitchFamily="18" charset="0"/>
              </a:rPr>
              <a:t>người</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có</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nghị</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lực</a:t>
            </a:r>
            <a:r>
              <a:rPr lang="en-US" altLang="en-US" sz="3600" b="1" dirty="0">
                <a:solidFill>
                  <a:srgbClr val="0000FF"/>
                </a:solidFill>
                <a:latin typeface="Times New Roman" panose="02020603050405020304" pitchFamily="18" charset="0"/>
                <a:cs typeface="Times New Roman" panose="02020603050405020304" pitchFamily="18" charset="0"/>
              </a:rPr>
              <a:t>, ý </a:t>
            </a:r>
            <a:r>
              <a:rPr lang="en-US" altLang="en-US" sz="3600" b="1" dirty="0" err="1">
                <a:solidFill>
                  <a:srgbClr val="0000FF"/>
                </a:solidFill>
                <a:latin typeface="Times New Roman" panose="02020603050405020304" pitchFamily="18" charset="0"/>
                <a:cs typeface="Times New Roman" panose="02020603050405020304" pitchFamily="18" charset="0"/>
              </a:rPr>
              <a:t>chí</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sẽ</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đạt</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được</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thành</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công</a:t>
            </a:r>
            <a:r>
              <a:rPr lang="en-US" altLang="en-US" sz="3600" b="1" dirty="0">
                <a:solidFill>
                  <a:srgbClr val="0000FF"/>
                </a:solidFill>
                <a:latin typeface="Times New Roman" panose="02020603050405020304" pitchFamily="18" charset="0"/>
                <a:cs typeface="Times New Roman" panose="02020603050405020304" pitchFamily="18" charset="0"/>
              </a:rPr>
              <a:t>. </a:t>
            </a:r>
          </a:p>
          <a:p>
            <a:pPr fontAlgn="base">
              <a:spcBef>
                <a:spcPct val="0"/>
              </a:spcBef>
              <a:spcAft>
                <a:spcPct val="0"/>
              </a:spcAft>
              <a:buFont typeface="Wingdings 3" panose="05040102010807070707" pitchFamily="18" charset="2"/>
              <a:buChar char="e"/>
            </a:pPr>
            <a:r>
              <a:rPr lang="en-US" altLang="en-US" sz="3600" b="1" dirty="0" err="1">
                <a:solidFill>
                  <a:srgbClr val="0000FF"/>
                </a:solidFill>
                <a:latin typeface="Times New Roman" panose="02020603050405020304" pitchFamily="18" charset="0"/>
                <a:cs typeface="Times New Roman" panose="02020603050405020304" pitchFamily="18" charset="0"/>
              </a:rPr>
              <a:t>Chủ</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điểm</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Có</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chí</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thì</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nên</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sẽ</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giới</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thiệu</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với</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các</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em</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những</a:t>
            </a:r>
            <a:r>
              <a:rPr lang="en-US" altLang="en-US" sz="3600" b="1" dirty="0">
                <a:solidFill>
                  <a:srgbClr val="0000FF"/>
                </a:solidFill>
                <a:latin typeface="Times New Roman" panose="02020603050405020304" pitchFamily="18" charset="0"/>
                <a:cs typeface="Times New Roman" panose="02020603050405020304" pitchFamily="18" charset="0"/>
              </a:rPr>
              <a:t> con </a:t>
            </a:r>
            <a:r>
              <a:rPr lang="en-US" altLang="en-US" sz="3600" b="1" dirty="0" err="1">
                <a:solidFill>
                  <a:srgbClr val="0000FF"/>
                </a:solidFill>
                <a:latin typeface="Times New Roman" panose="02020603050405020304" pitchFamily="18" charset="0"/>
                <a:cs typeface="Times New Roman" panose="02020603050405020304" pitchFamily="18" charset="0"/>
              </a:rPr>
              <a:t>người</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có</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nghị</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lực</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vươn</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lên</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trong</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cuộc</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sống</a:t>
            </a:r>
            <a:r>
              <a:rPr lang="en-US" altLang="en-US" sz="3600" b="1" dirty="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877737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172">
                                            <p:txEl>
                                              <p:pRg st="1" end="1"/>
                                            </p:txEl>
                                          </p:spTgt>
                                        </p:tgtEl>
                                        <p:attrNameLst>
                                          <p:attrName>style.visibility</p:attrName>
                                        </p:attrNameLst>
                                      </p:cBhvr>
                                      <p:to>
                                        <p:strVal val="visible"/>
                                      </p:to>
                                    </p:set>
                                    <p:animEffect transition="in" filter="blinds(horizontal)">
                                      <p:cBhvr>
                                        <p:cTn id="7" dur="500"/>
                                        <p:tgtEl>
                                          <p:spTgt spid="717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7172">
                                            <p:txEl>
                                              <p:pRg st="2" end="2"/>
                                            </p:txEl>
                                          </p:spTgt>
                                        </p:tgtEl>
                                        <p:attrNameLst>
                                          <p:attrName>style.visibility</p:attrName>
                                        </p:attrNameLst>
                                      </p:cBhvr>
                                      <p:to>
                                        <p:strVal val="visible"/>
                                      </p:to>
                                    </p:set>
                                    <p:animEffect transition="in" filter="blinds(horizontal)">
                                      <p:cBhvr>
                                        <p:cTn id="12" dur="500"/>
                                        <p:tgtEl>
                                          <p:spTgt spid="7172">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7172">
                                            <p:txEl>
                                              <p:pRg st="3" end="3"/>
                                            </p:txEl>
                                          </p:spTgt>
                                        </p:tgtEl>
                                        <p:attrNameLst>
                                          <p:attrName>style.visibility</p:attrName>
                                        </p:attrNameLst>
                                      </p:cBhvr>
                                      <p:to>
                                        <p:strVal val="visible"/>
                                      </p:to>
                                    </p:set>
                                    <p:animEffect transition="in" filter="blinds(horizontal)">
                                      <p:cBhvr>
                                        <p:cTn id="17" dur="500"/>
                                        <p:tgtEl>
                                          <p:spTgt spid="7172">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4" presetClass="entr" presetSubtype="0" fill="hold" nodeType="clickEffect">
                                  <p:stCondLst>
                                    <p:cond delay="0"/>
                                  </p:stCondLst>
                                  <p:childTnLst>
                                    <p:set>
                                      <p:cBhvr>
                                        <p:cTn id="21" dur="1" fill="hold">
                                          <p:stCondLst>
                                            <p:cond delay="0"/>
                                          </p:stCondLst>
                                        </p:cTn>
                                        <p:tgtEl>
                                          <p:spTgt spid="7173">
                                            <p:txEl>
                                              <p:pRg st="0" end="0"/>
                                            </p:txEl>
                                          </p:spTgt>
                                        </p:tgtEl>
                                        <p:attrNameLst>
                                          <p:attrName>style.visibility</p:attrName>
                                        </p:attrNameLst>
                                      </p:cBhvr>
                                      <p:to>
                                        <p:strVal val="visible"/>
                                      </p:to>
                                    </p:set>
                                    <p:anim from="(-#ppt_w/2)" to="(#ppt_x)" calcmode="lin" valueType="num">
                                      <p:cBhvr>
                                        <p:cTn id="22" dur="600" fill="hold">
                                          <p:stCondLst>
                                            <p:cond delay="0"/>
                                          </p:stCondLst>
                                        </p:cTn>
                                        <p:tgtEl>
                                          <p:spTgt spid="7173">
                                            <p:txEl>
                                              <p:pRg st="0" end="0"/>
                                            </p:txEl>
                                          </p:spTgt>
                                        </p:tgtEl>
                                        <p:attrNameLst>
                                          <p:attrName>ppt_x</p:attrName>
                                        </p:attrNameLst>
                                      </p:cBhvr>
                                    </p:anim>
                                    <p:anim from="0" to="-1.0" calcmode="lin" valueType="num">
                                      <p:cBhvr>
                                        <p:cTn id="23" dur="200" decel="50000" autoRev="1" fill="hold">
                                          <p:stCondLst>
                                            <p:cond delay="600"/>
                                          </p:stCondLst>
                                        </p:cTn>
                                        <p:tgtEl>
                                          <p:spTgt spid="7173">
                                            <p:txEl>
                                              <p:pRg st="0" end="0"/>
                                            </p:txEl>
                                          </p:spTgt>
                                        </p:tgtEl>
                                        <p:attrNameLst>
                                          <p:attrName>xshear</p:attrName>
                                        </p:attrNameLst>
                                      </p:cBhvr>
                                    </p:anim>
                                    <p:animScale>
                                      <p:cBhvr>
                                        <p:cTn id="24" dur="200" decel="100000" autoRev="1" fill="hold">
                                          <p:stCondLst>
                                            <p:cond delay="600"/>
                                          </p:stCondLst>
                                        </p:cTn>
                                        <p:tgtEl>
                                          <p:spTgt spid="7173">
                                            <p:txEl>
                                              <p:pRg st="0" end="0"/>
                                            </p:txEl>
                                          </p:spTgt>
                                        </p:tgtEl>
                                      </p:cBhvr>
                                      <p:from x="100000" y="100000"/>
                                      <p:to x="80000" y="100000"/>
                                    </p:animScale>
                                    <p:anim by="(#ppt_h/3+#ppt_w*0.1)" calcmode="lin" valueType="num">
                                      <p:cBhvr additive="sum">
                                        <p:cTn id="25" dur="200" decel="100000" autoRev="1" fill="hold">
                                          <p:stCondLst>
                                            <p:cond delay="600"/>
                                          </p:stCondLst>
                                        </p:cTn>
                                        <p:tgtEl>
                                          <p:spTgt spid="7173">
                                            <p:txEl>
                                              <p:pRg st="0" end="0"/>
                                            </p:txEl>
                                          </p:spTgt>
                                        </p:tgtEl>
                                        <p:attrNameLst>
                                          <p:attrName>ppt_x</p:attrName>
                                        </p:attrNameLst>
                                      </p:cBhvr>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34" presetClass="entr" presetSubtype="0" fill="hold" nodeType="clickEffect">
                                  <p:stCondLst>
                                    <p:cond delay="0"/>
                                  </p:stCondLst>
                                  <p:childTnLst>
                                    <p:set>
                                      <p:cBhvr>
                                        <p:cTn id="29" dur="1" fill="hold">
                                          <p:stCondLst>
                                            <p:cond delay="0"/>
                                          </p:stCondLst>
                                        </p:cTn>
                                        <p:tgtEl>
                                          <p:spTgt spid="7173">
                                            <p:txEl>
                                              <p:pRg st="1" end="1"/>
                                            </p:txEl>
                                          </p:spTgt>
                                        </p:tgtEl>
                                        <p:attrNameLst>
                                          <p:attrName>style.visibility</p:attrName>
                                        </p:attrNameLst>
                                      </p:cBhvr>
                                      <p:to>
                                        <p:strVal val="visible"/>
                                      </p:to>
                                    </p:set>
                                    <p:anim from="(-#ppt_w/2)" to="(#ppt_x)" calcmode="lin" valueType="num">
                                      <p:cBhvr>
                                        <p:cTn id="30" dur="600" fill="hold">
                                          <p:stCondLst>
                                            <p:cond delay="0"/>
                                          </p:stCondLst>
                                        </p:cTn>
                                        <p:tgtEl>
                                          <p:spTgt spid="7173">
                                            <p:txEl>
                                              <p:pRg st="1" end="1"/>
                                            </p:txEl>
                                          </p:spTgt>
                                        </p:tgtEl>
                                        <p:attrNameLst>
                                          <p:attrName>ppt_x</p:attrName>
                                        </p:attrNameLst>
                                      </p:cBhvr>
                                    </p:anim>
                                    <p:anim from="0" to="-1.0" calcmode="lin" valueType="num">
                                      <p:cBhvr>
                                        <p:cTn id="31" dur="200" decel="50000" autoRev="1" fill="hold">
                                          <p:stCondLst>
                                            <p:cond delay="600"/>
                                          </p:stCondLst>
                                        </p:cTn>
                                        <p:tgtEl>
                                          <p:spTgt spid="7173">
                                            <p:txEl>
                                              <p:pRg st="1" end="1"/>
                                            </p:txEl>
                                          </p:spTgt>
                                        </p:tgtEl>
                                        <p:attrNameLst>
                                          <p:attrName>xshear</p:attrName>
                                        </p:attrNameLst>
                                      </p:cBhvr>
                                    </p:anim>
                                    <p:animScale>
                                      <p:cBhvr>
                                        <p:cTn id="32" dur="200" decel="100000" autoRev="1" fill="hold">
                                          <p:stCondLst>
                                            <p:cond delay="600"/>
                                          </p:stCondLst>
                                        </p:cTn>
                                        <p:tgtEl>
                                          <p:spTgt spid="7173">
                                            <p:txEl>
                                              <p:pRg st="1" end="1"/>
                                            </p:txEl>
                                          </p:spTgt>
                                        </p:tgtEl>
                                      </p:cBhvr>
                                      <p:from x="100000" y="100000"/>
                                      <p:to x="80000" y="100000"/>
                                    </p:animScale>
                                    <p:anim by="(#ppt_h/3+#ppt_w*0.1)" calcmode="lin" valueType="num">
                                      <p:cBhvr additive="sum">
                                        <p:cTn id="33" dur="200" decel="100000" autoRev="1" fill="hold">
                                          <p:stCondLst>
                                            <p:cond delay="600"/>
                                          </p:stCondLst>
                                        </p:cTn>
                                        <p:tgtEl>
                                          <p:spTgt spid="7173">
                                            <p:txEl>
                                              <p:pRg st="1" end="1"/>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5" name="Rectangle 9"/>
          <p:cNvSpPr>
            <a:spLocks noGrp="1" noChangeArrowheads="1"/>
          </p:cNvSpPr>
          <p:nvPr>
            <p:ph type="ctrTitle"/>
          </p:nvPr>
        </p:nvSpPr>
        <p:spPr>
          <a:xfrm>
            <a:off x="3429000" y="6302375"/>
            <a:ext cx="5791200" cy="555625"/>
          </a:xfrm>
        </p:spPr>
        <p:txBody>
          <a:bodyPr/>
          <a:lstStyle/>
          <a:p>
            <a:pPr eaLnBrk="1" hangingPunct="1"/>
            <a:r>
              <a:rPr lang="en-US" altLang="en-US" sz="4000" b="1">
                <a:solidFill>
                  <a:srgbClr val="006600"/>
                </a:solidFill>
                <a:latin typeface="Times New Roman" panose="02020603050405020304" pitchFamily="18" charset="0"/>
                <a:cs typeface="Times New Roman" panose="02020603050405020304" pitchFamily="18" charset="0"/>
              </a:rPr>
              <a:t>Bức tranh vẽ gì?</a:t>
            </a:r>
          </a:p>
        </p:txBody>
      </p:sp>
      <p:pic>
        <p:nvPicPr>
          <p:cNvPr id="9220" name="Picture 4" descr="1"/>
          <p:cNvPicPr>
            <a:picLocks noGrp="1" noChangeAspect="1" noChangeArrowheads="1"/>
          </p:cNvPicPr>
          <p:nvPr>
            <p:ph type="subTitle" idx="1"/>
          </p:nvPr>
        </p:nvPicPr>
        <p:blipFill>
          <a:blip r:embed="rId2">
            <a:extLst>
              <a:ext uri="{28A0092B-C50C-407E-A947-70E740481C1C}">
                <a14:useLocalDpi xmlns:a14="http://schemas.microsoft.com/office/drawing/2010/main" val="0"/>
              </a:ext>
            </a:extLst>
          </a:blip>
          <a:srcRect/>
          <a:stretch>
            <a:fillRect/>
          </a:stretch>
        </p:blipFill>
        <p:spPr>
          <a:xfrm>
            <a:off x="76200" y="2067950"/>
            <a:ext cx="12115800" cy="4256649"/>
          </a:xfrm>
          <a:noFill/>
        </p:spPr>
      </p:pic>
      <p:sp>
        <p:nvSpPr>
          <p:cNvPr id="9223" name="Rectangle 7"/>
          <p:cNvSpPr>
            <a:spLocks noChangeArrowheads="1"/>
          </p:cNvSpPr>
          <p:nvPr/>
        </p:nvSpPr>
        <p:spPr bwMode="auto">
          <a:xfrm>
            <a:off x="1776045" y="0"/>
            <a:ext cx="8324557" cy="2776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Aft>
                <a:spcPct val="0"/>
              </a:spcAft>
              <a:buFontTx/>
              <a:buNone/>
            </a:pPr>
            <a:r>
              <a:rPr lang="en-US" altLang="en-US" sz="4000" b="1" dirty="0" err="1">
                <a:solidFill>
                  <a:srgbClr val="FF0000"/>
                </a:solidFill>
                <a:latin typeface="Times New Roman" panose="02020603050405020304" pitchFamily="18" charset="0"/>
                <a:cs typeface="Times New Roman" panose="02020603050405020304" pitchFamily="18" charset="0"/>
              </a:rPr>
              <a:t>Thứ</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hai</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ngày</a:t>
            </a:r>
            <a:r>
              <a:rPr lang="en-US" altLang="en-US" sz="4000" b="1" dirty="0">
                <a:solidFill>
                  <a:srgbClr val="FF0000"/>
                </a:solidFill>
                <a:latin typeface="Times New Roman" panose="02020603050405020304" pitchFamily="18" charset="0"/>
                <a:cs typeface="Times New Roman" panose="02020603050405020304" pitchFamily="18" charset="0"/>
              </a:rPr>
              <a:t> 15 </a:t>
            </a:r>
            <a:r>
              <a:rPr lang="en-US" altLang="en-US" sz="4000" b="1" dirty="0" err="1">
                <a:solidFill>
                  <a:srgbClr val="FF0000"/>
                </a:solidFill>
                <a:latin typeface="Times New Roman" panose="02020603050405020304" pitchFamily="18" charset="0"/>
                <a:cs typeface="Times New Roman" panose="02020603050405020304" pitchFamily="18" charset="0"/>
              </a:rPr>
              <a:t>tháng</a:t>
            </a:r>
            <a:r>
              <a:rPr lang="en-US" altLang="en-US" sz="4000" b="1" dirty="0">
                <a:solidFill>
                  <a:srgbClr val="FF0000"/>
                </a:solidFill>
                <a:latin typeface="Times New Roman" panose="02020603050405020304" pitchFamily="18" charset="0"/>
                <a:cs typeface="Times New Roman" panose="02020603050405020304" pitchFamily="18" charset="0"/>
              </a:rPr>
              <a:t> 11 </a:t>
            </a:r>
            <a:r>
              <a:rPr lang="en-US" altLang="en-US" sz="4000" b="1" dirty="0" err="1">
                <a:solidFill>
                  <a:srgbClr val="FF0000"/>
                </a:solidFill>
                <a:latin typeface="Times New Roman" panose="02020603050405020304" pitchFamily="18" charset="0"/>
                <a:cs typeface="Times New Roman" panose="02020603050405020304" pitchFamily="18" charset="0"/>
              </a:rPr>
              <a:t>năm</a:t>
            </a:r>
            <a:r>
              <a:rPr lang="en-US" altLang="en-US" sz="4000" b="1" dirty="0">
                <a:solidFill>
                  <a:srgbClr val="FF0000"/>
                </a:solidFill>
                <a:latin typeface="Times New Roman" panose="02020603050405020304" pitchFamily="18" charset="0"/>
                <a:cs typeface="Times New Roman" panose="02020603050405020304" pitchFamily="18" charset="0"/>
              </a:rPr>
              <a:t> 2021</a:t>
            </a:r>
          </a:p>
          <a:p>
            <a:pPr algn="ctr" fontAlgn="base">
              <a:spcAft>
                <a:spcPct val="0"/>
              </a:spcAft>
              <a:buFontTx/>
              <a:buNone/>
            </a:pPr>
            <a:r>
              <a:rPr lang="en-US" altLang="en-US" sz="4000" b="1" dirty="0" err="1">
                <a:solidFill>
                  <a:srgbClr val="FF0000"/>
                </a:solidFill>
                <a:latin typeface="Times New Roman" panose="02020603050405020304" pitchFamily="18" charset="0"/>
                <a:cs typeface="Times New Roman" panose="02020603050405020304" pitchFamily="18" charset="0"/>
              </a:rPr>
              <a:t>Tập</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a:solidFill>
                  <a:srgbClr val="FF0000"/>
                </a:solidFill>
                <a:latin typeface="Times New Roman" panose="02020603050405020304" pitchFamily="18" charset="0"/>
                <a:cs typeface="Times New Roman" panose="02020603050405020304" pitchFamily="18" charset="0"/>
              </a:rPr>
              <a:t>đọc</a:t>
            </a:r>
          </a:p>
          <a:p>
            <a:pPr algn="ctr" fontAlgn="base">
              <a:spcAft>
                <a:spcPct val="0"/>
              </a:spcAft>
              <a:buFontTx/>
              <a:buNone/>
            </a:pPr>
            <a:r>
              <a:rPr lang="en-US" altLang="en-US" sz="4000" b="1" dirty="0" err="1">
                <a:solidFill>
                  <a:srgbClr val="FF0000"/>
                </a:solidFill>
                <a:latin typeface="Times New Roman" panose="02020603050405020304" pitchFamily="18" charset="0"/>
                <a:cs typeface="Times New Roman" panose="02020603050405020304" pitchFamily="18" charset="0"/>
              </a:rPr>
              <a:t>Ông</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Trạng</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thả</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diều</a:t>
            </a:r>
            <a:endParaRPr lang="en-US" altLang="en-US" sz="4000" b="1" dirty="0">
              <a:solidFill>
                <a:srgbClr val="FF0000"/>
              </a:solidFill>
              <a:latin typeface="Times New Roman" panose="02020603050405020304" pitchFamily="18" charset="0"/>
              <a:cs typeface="Times New Roman" panose="02020603050405020304" pitchFamily="18" charset="0"/>
            </a:endParaRPr>
          </a:p>
          <a:p>
            <a:pPr algn="r" fontAlgn="base">
              <a:spcAft>
                <a:spcPct val="0"/>
              </a:spcAft>
              <a:buFontTx/>
              <a:buNone/>
            </a:pPr>
            <a:r>
              <a:rPr lang="en-US" altLang="en-US" b="1" dirty="0">
                <a:solidFill>
                  <a:srgbClr val="000000"/>
                </a:solidFill>
                <a:latin typeface="Times New Roman" panose="02020603050405020304" pitchFamily="18" charset="0"/>
                <a:cs typeface="Times New Roman" panose="02020603050405020304" pitchFamily="18" charset="0"/>
              </a:rPr>
              <a:t>Theo Trinh </a:t>
            </a:r>
            <a:r>
              <a:rPr lang="en-US" altLang="en-US" b="1" dirty="0" err="1">
                <a:solidFill>
                  <a:srgbClr val="000000"/>
                </a:solidFill>
                <a:latin typeface="Times New Roman" panose="02020603050405020304" pitchFamily="18" charset="0"/>
                <a:cs typeface="Times New Roman" panose="02020603050405020304" pitchFamily="18" charset="0"/>
              </a:rPr>
              <a:t>Đường</a:t>
            </a:r>
            <a:endParaRPr lang="en-US" altLang="en-US"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94791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box(in)">
                                      <p:cBhvr>
                                        <p:cTn id="7" dur="500"/>
                                        <p:tgtEl>
                                          <p:spTgt spid="92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225"/>
                                        </p:tgtEl>
                                        <p:attrNameLst>
                                          <p:attrName>style.visibility</p:attrName>
                                        </p:attrNameLst>
                                      </p:cBhvr>
                                      <p:to>
                                        <p:strVal val="visible"/>
                                      </p:to>
                                    </p:set>
                                    <p:animEffect transition="in" filter="fade">
                                      <p:cBhvr>
                                        <p:cTn id="12" dur="1000"/>
                                        <p:tgtEl>
                                          <p:spTgt spid="9225"/>
                                        </p:tgtEl>
                                      </p:cBhvr>
                                    </p:animEffect>
                                    <p:anim calcmode="lin" valueType="num">
                                      <p:cBhvr>
                                        <p:cTn id="13" dur="1000" fill="hold"/>
                                        <p:tgtEl>
                                          <p:spTgt spid="9225"/>
                                        </p:tgtEl>
                                        <p:attrNameLst>
                                          <p:attrName>ppt_x</p:attrName>
                                        </p:attrNameLst>
                                      </p:cBhvr>
                                      <p:tavLst>
                                        <p:tav tm="0">
                                          <p:val>
                                            <p:strVal val="#ppt_x"/>
                                          </p:val>
                                        </p:tav>
                                        <p:tav tm="100000">
                                          <p:val>
                                            <p:strVal val="#ppt_x"/>
                                          </p:val>
                                        </p:tav>
                                      </p:tavLst>
                                    </p:anim>
                                    <p:anim calcmode="lin" valueType="num">
                                      <p:cBhvr>
                                        <p:cTn id="14" dur="1000" fill="hold"/>
                                        <p:tgtEl>
                                          <p:spTgt spid="9225"/>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xit" presetSubtype="16" fill="hold" grpId="1" nodeType="clickEffect">
                                  <p:stCondLst>
                                    <p:cond delay="0"/>
                                  </p:stCondLst>
                                  <p:childTnLst>
                                    <p:animEffect transition="out" filter="box(in)">
                                      <p:cBhvr>
                                        <p:cTn id="18" dur="500"/>
                                        <p:tgtEl>
                                          <p:spTgt spid="9225"/>
                                        </p:tgtEl>
                                      </p:cBhvr>
                                    </p:animEffect>
                                    <p:set>
                                      <p:cBhvr>
                                        <p:cTn id="19" dur="1" fill="hold">
                                          <p:stCondLst>
                                            <p:cond delay="499"/>
                                          </p:stCondLst>
                                        </p:cTn>
                                        <p:tgtEl>
                                          <p:spTgt spid="9225"/>
                                        </p:tgtEl>
                                        <p:attrNameLst>
                                          <p:attrName>style.visibility</p:attrName>
                                        </p:attrNameLst>
                                      </p:cBhvr>
                                      <p:to>
                                        <p:strVal val="hidden"/>
                                      </p:to>
                                    </p:set>
                                  </p:childTnLst>
                                </p:cTn>
                              </p:par>
                              <p:par>
                                <p:cTn id="20" presetID="27" presetClass="entr" presetSubtype="0" fill="hold" nodeType="withEffect">
                                  <p:stCondLst>
                                    <p:cond delay="0"/>
                                  </p:stCondLst>
                                  <p:iterate type="lt">
                                    <p:tmPct val="50000"/>
                                  </p:iterate>
                                  <p:childTnLst>
                                    <p:set>
                                      <p:cBhvr>
                                        <p:cTn id="21" dur="1" fill="hold">
                                          <p:stCondLst>
                                            <p:cond delay="0"/>
                                          </p:stCondLst>
                                        </p:cTn>
                                        <p:tgtEl>
                                          <p:spTgt spid="9223">
                                            <p:txEl>
                                              <p:pRg st="0" end="0"/>
                                            </p:txEl>
                                          </p:spTgt>
                                        </p:tgtEl>
                                        <p:attrNameLst>
                                          <p:attrName>style.visibility</p:attrName>
                                        </p:attrNameLst>
                                      </p:cBhvr>
                                      <p:to>
                                        <p:strVal val="visible"/>
                                      </p:to>
                                    </p:set>
                                    <p:anim calcmode="discrete" valueType="clr">
                                      <p:cBhvr override="childStyle">
                                        <p:cTn id="22" dur="80"/>
                                        <p:tgtEl>
                                          <p:spTgt spid="922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9223">
                                            <p:txEl>
                                              <p:pRg st="0" end="0"/>
                                            </p:txEl>
                                          </p:spTgt>
                                        </p:tgtEl>
                                        <p:attrNameLst>
                                          <p:attrName>fillcolor</p:attrName>
                                        </p:attrNameLst>
                                      </p:cBhvr>
                                      <p:tavLst>
                                        <p:tav tm="0">
                                          <p:val>
                                            <p:clrVal>
                                              <a:schemeClr val="accent2"/>
                                            </p:clrVal>
                                          </p:val>
                                        </p:tav>
                                        <p:tav tm="50000">
                                          <p:val>
                                            <p:clrVal>
                                              <a:schemeClr val="hlink"/>
                                            </p:clrVal>
                                          </p:val>
                                        </p:tav>
                                      </p:tavLst>
                                    </p:anim>
                                    <p:set>
                                      <p:cBhvr>
                                        <p:cTn id="24" dur="80"/>
                                        <p:tgtEl>
                                          <p:spTgt spid="9223">
                                            <p:txEl>
                                              <p:pRg st="0" end="0"/>
                                            </p:txEl>
                                          </p:spTgt>
                                        </p:tgtEl>
                                        <p:attrNameLst>
                                          <p:attrName>fill.type</p:attrName>
                                        </p:attrNameLst>
                                      </p:cBhvr>
                                      <p:to>
                                        <p:strVal val="solid"/>
                                      </p:to>
                                    </p:set>
                                  </p:childTnLst>
                                </p:cTn>
                              </p:par>
                              <p:par>
                                <p:cTn id="25" presetID="27" presetClass="entr" presetSubtype="0" fill="hold" nodeType="withEffect">
                                  <p:stCondLst>
                                    <p:cond delay="0"/>
                                  </p:stCondLst>
                                  <p:iterate type="lt">
                                    <p:tmPct val="50000"/>
                                  </p:iterate>
                                  <p:childTnLst>
                                    <p:set>
                                      <p:cBhvr>
                                        <p:cTn id="26" dur="1" fill="hold">
                                          <p:stCondLst>
                                            <p:cond delay="0"/>
                                          </p:stCondLst>
                                        </p:cTn>
                                        <p:tgtEl>
                                          <p:spTgt spid="9223">
                                            <p:txEl>
                                              <p:pRg st="1" end="1"/>
                                            </p:txEl>
                                          </p:spTgt>
                                        </p:tgtEl>
                                        <p:attrNameLst>
                                          <p:attrName>style.visibility</p:attrName>
                                        </p:attrNameLst>
                                      </p:cBhvr>
                                      <p:to>
                                        <p:strVal val="visible"/>
                                      </p:to>
                                    </p:set>
                                    <p:anim calcmode="discrete" valueType="clr">
                                      <p:cBhvr override="childStyle">
                                        <p:cTn id="27" dur="80"/>
                                        <p:tgtEl>
                                          <p:spTgt spid="922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9223">
                                            <p:txEl>
                                              <p:pRg st="1" end="1"/>
                                            </p:txEl>
                                          </p:spTgt>
                                        </p:tgtEl>
                                        <p:attrNameLst>
                                          <p:attrName>fillcolor</p:attrName>
                                        </p:attrNameLst>
                                      </p:cBhvr>
                                      <p:tavLst>
                                        <p:tav tm="0">
                                          <p:val>
                                            <p:clrVal>
                                              <a:schemeClr val="accent2"/>
                                            </p:clrVal>
                                          </p:val>
                                        </p:tav>
                                        <p:tav tm="50000">
                                          <p:val>
                                            <p:clrVal>
                                              <a:schemeClr val="hlink"/>
                                            </p:clrVal>
                                          </p:val>
                                        </p:tav>
                                      </p:tavLst>
                                    </p:anim>
                                    <p:set>
                                      <p:cBhvr>
                                        <p:cTn id="29" dur="80"/>
                                        <p:tgtEl>
                                          <p:spTgt spid="9223">
                                            <p:txEl>
                                              <p:pRg st="1" end="1"/>
                                            </p:txEl>
                                          </p:spTgt>
                                        </p:tgtEl>
                                        <p:attrNameLst>
                                          <p:attrName>fill.type</p:attrName>
                                        </p:attrNameLst>
                                      </p:cBhvr>
                                      <p:to>
                                        <p:strVal val="solid"/>
                                      </p:to>
                                    </p:set>
                                  </p:childTnLst>
                                </p:cTn>
                              </p:par>
                              <p:par>
                                <p:cTn id="30" presetID="27" presetClass="entr" presetSubtype="0" fill="hold" nodeType="withEffect">
                                  <p:stCondLst>
                                    <p:cond delay="0"/>
                                  </p:stCondLst>
                                  <p:iterate type="lt">
                                    <p:tmPct val="50000"/>
                                  </p:iterate>
                                  <p:childTnLst>
                                    <p:set>
                                      <p:cBhvr>
                                        <p:cTn id="31" dur="1" fill="hold">
                                          <p:stCondLst>
                                            <p:cond delay="0"/>
                                          </p:stCondLst>
                                        </p:cTn>
                                        <p:tgtEl>
                                          <p:spTgt spid="9223">
                                            <p:txEl>
                                              <p:pRg st="2" end="2"/>
                                            </p:txEl>
                                          </p:spTgt>
                                        </p:tgtEl>
                                        <p:attrNameLst>
                                          <p:attrName>style.visibility</p:attrName>
                                        </p:attrNameLst>
                                      </p:cBhvr>
                                      <p:to>
                                        <p:strVal val="visible"/>
                                      </p:to>
                                    </p:set>
                                    <p:anim calcmode="discrete" valueType="clr">
                                      <p:cBhvr override="childStyle">
                                        <p:cTn id="32" dur="80"/>
                                        <p:tgtEl>
                                          <p:spTgt spid="922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9223">
                                            <p:txEl>
                                              <p:pRg st="2" end="2"/>
                                            </p:txEl>
                                          </p:spTgt>
                                        </p:tgtEl>
                                        <p:attrNameLst>
                                          <p:attrName>fillcolor</p:attrName>
                                        </p:attrNameLst>
                                      </p:cBhvr>
                                      <p:tavLst>
                                        <p:tav tm="0">
                                          <p:val>
                                            <p:clrVal>
                                              <a:schemeClr val="accent2"/>
                                            </p:clrVal>
                                          </p:val>
                                        </p:tav>
                                        <p:tav tm="50000">
                                          <p:val>
                                            <p:clrVal>
                                              <a:schemeClr val="hlink"/>
                                            </p:clrVal>
                                          </p:val>
                                        </p:tav>
                                      </p:tavLst>
                                    </p:anim>
                                    <p:set>
                                      <p:cBhvr>
                                        <p:cTn id="34" dur="80"/>
                                        <p:tgtEl>
                                          <p:spTgt spid="9223">
                                            <p:txEl>
                                              <p:pRg st="2" end="2"/>
                                            </p:txEl>
                                          </p:spTgt>
                                        </p:tgtEl>
                                        <p:attrNameLst>
                                          <p:attrName>fill.type</p:attrName>
                                        </p:attrNameLst>
                                      </p:cBhvr>
                                      <p:to>
                                        <p:strVal val="solid"/>
                                      </p:to>
                                    </p:set>
                                  </p:childTnLst>
                                </p:cTn>
                              </p:par>
                              <p:par>
                                <p:cTn id="35" presetID="3" presetClass="entr" presetSubtype="10" fill="hold" nodeType="withEffect">
                                  <p:stCondLst>
                                    <p:cond delay="0"/>
                                  </p:stCondLst>
                                  <p:childTnLst>
                                    <p:set>
                                      <p:cBhvr>
                                        <p:cTn id="36" dur="1" fill="hold">
                                          <p:stCondLst>
                                            <p:cond delay="0"/>
                                          </p:stCondLst>
                                        </p:cTn>
                                        <p:tgtEl>
                                          <p:spTgt spid="9223">
                                            <p:txEl>
                                              <p:pRg st="3" end="3"/>
                                            </p:txEl>
                                          </p:spTgt>
                                        </p:tgtEl>
                                        <p:attrNameLst>
                                          <p:attrName>style.visibility</p:attrName>
                                        </p:attrNameLst>
                                      </p:cBhvr>
                                      <p:to>
                                        <p:strVal val="visible"/>
                                      </p:to>
                                    </p:set>
                                    <p:animEffect transition="in" filter="blinds(horizontal)">
                                      <p:cBhvr>
                                        <p:cTn id="37" dur="500"/>
                                        <p:tgtEl>
                                          <p:spTgt spid="92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5" grpId="0"/>
      <p:bldP spid="9225"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72560-3FDD-4106-9A00-AE93C3A25B78}"/>
              </a:ext>
            </a:extLst>
          </p:cNvPr>
          <p:cNvSpPr txBox="1">
            <a:spLocks/>
          </p:cNvSpPr>
          <p:nvPr/>
        </p:nvSpPr>
        <p:spPr>
          <a:xfrm>
            <a:off x="3524250" y="79981"/>
            <a:ext cx="5143500" cy="749334"/>
          </a:xfrm>
          <a:prstGeom prst="rect">
            <a:avLst/>
          </a:prstGeom>
        </p:spPr>
        <p:txBody>
          <a:bodyPr vert="horz" lIns="84406" tIns="42203" rIns="84406" bIns="42203"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YÊU CẦU CẦN ĐẠT</a:t>
            </a:r>
          </a:p>
        </p:txBody>
      </p:sp>
      <p:grpSp>
        <p:nvGrpSpPr>
          <p:cNvPr id="3" name="Group 13">
            <a:extLst>
              <a:ext uri="{FF2B5EF4-FFF2-40B4-BE49-F238E27FC236}">
                <a16:creationId xmlns:a16="http://schemas.microsoft.com/office/drawing/2014/main" id="{16D1F99C-1BE6-4DD8-AEFD-5973DFF05391}"/>
              </a:ext>
            </a:extLst>
          </p:cNvPr>
          <p:cNvGrpSpPr>
            <a:grpSpLocks/>
          </p:cNvGrpSpPr>
          <p:nvPr/>
        </p:nvGrpSpPr>
        <p:grpSpPr bwMode="auto">
          <a:xfrm>
            <a:off x="2854599" y="951714"/>
            <a:ext cx="6964944" cy="1268196"/>
            <a:chOff x="1292225" y="1295400"/>
            <a:chExt cx="2822575" cy="1498600"/>
          </a:xfrm>
        </p:grpSpPr>
        <p:sp>
          <p:nvSpPr>
            <p:cNvPr id="4" name="Rectangle 3">
              <a:extLst>
                <a:ext uri="{FF2B5EF4-FFF2-40B4-BE49-F238E27FC236}">
                  <a16:creationId xmlns:a16="http://schemas.microsoft.com/office/drawing/2014/main" id="{BF7B80F7-BF46-46B0-95C2-68E383B96818}"/>
                </a:ext>
              </a:extLst>
            </p:cNvPr>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prstClr val="white"/>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CA582B45-9067-429E-89D9-B86B5AE6F65E}"/>
                </a:ext>
              </a:extLst>
            </p:cNvPr>
            <p:cNvSpPr/>
            <p:nvPr/>
          </p:nvSpPr>
          <p:spPr>
            <a:xfrm>
              <a:off x="1292225" y="1295400"/>
              <a:ext cx="2822575" cy="381000"/>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dirty="0">
                <a:solidFill>
                  <a:prstClr val="white"/>
                </a:solidFill>
                <a:latin typeface="Times New Roman" panose="02020603050405020304" pitchFamily="18"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id="{973484C1-E9BD-4928-A464-D22874AAED1B}"/>
                </a:ext>
              </a:extLst>
            </p:cNvPr>
            <p:cNvCxnSpPr/>
            <p:nvPr/>
          </p:nvCxnSpPr>
          <p:spPr>
            <a:xfrm>
              <a:off x="1292225" y="1739900"/>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grpSp>
        <p:nvGrpSpPr>
          <p:cNvPr id="7" name="Group 13">
            <a:extLst>
              <a:ext uri="{FF2B5EF4-FFF2-40B4-BE49-F238E27FC236}">
                <a16:creationId xmlns:a16="http://schemas.microsoft.com/office/drawing/2014/main" id="{BD1437EE-7874-4A12-9050-07C37582B3D2}"/>
              </a:ext>
            </a:extLst>
          </p:cNvPr>
          <p:cNvGrpSpPr>
            <a:grpSpLocks/>
          </p:cNvGrpSpPr>
          <p:nvPr/>
        </p:nvGrpSpPr>
        <p:grpSpPr bwMode="auto">
          <a:xfrm>
            <a:off x="2848582" y="3685192"/>
            <a:ext cx="6970960" cy="1314258"/>
            <a:chOff x="1292225" y="1295400"/>
            <a:chExt cx="2822575" cy="1498600"/>
          </a:xfrm>
        </p:grpSpPr>
        <p:sp>
          <p:nvSpPr>
            <p:cNvPr id="8" name="Rectangle 7">
              <a:extLst>
                <a:ext uri="{FF2B5EF4-FFF2-40B4-BE49-F238E27FC236}">
                  <a16:creationId xmlns:a16="http://schemas.microsoft.com/office/drawing/2014/main" id="{6579065C-4FF5-4FF0-B00C-4145347F4A71}"/>
                </a:ext>
              </a:extLst>
            </p:cNvPr>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prstClr val="white"/>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23D7C492-EA00-4233-BA2E-273D05B451EA}"/>
                </a:ext>
              </a:extLst>
            </p:cNvPr>
            <p:cNvSpPr/>
            <p:nvPr/>
          </p:nvSpPr>
          <p:spPr>
            <a:xfrm>
              <a:off x="1292225" y="1295400"/>
              <a:ext cx="2822575" cy="337757"/>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dirty="0">
                <a:solidFill>
                  <a:prstClr val="white"/>
                </a:solidFill>
                <a:latin typeface="Times New Roman" panose="02020603050405020304" pitchFamily="18" charset="0"/>
                <a:cs typeface="Times New Roman" panose="02020603050405020304" pitchFamily="18" charset="0"/>
              </a:endParaRPr>
            </a:p>
            <a:p>
              <a:pPr algn="ctr">
                <a:defRPr/>
              </a:pPr>
              <a:endParaRPr lang="en-US" sz="2400" b="1" dirty="0">
                <a:solidFill>
                  <a:prstClr val="white"/>
                </a:solidFill>
                <a:latin typeface="Times New Roman" panose="02020603050405020304" pitchFamily="18" charset="0"/>
                <a:cs typeface="Times New Roman" panose="02020603050405020304" pitchFamily="18" charset="0"/>
              </a:endParaRPr>
            </a:p>
            <a:p>
              <a:pPr algn="ctr">
                <a:defRPr/>
              </a:pPr>
              <a:endParaRPr lang="en-US" sz="2400" dirty="0">
                <a:solidFill>
                  <a:prstClr val="white"/>
                </a:solidFill>
                <a:latin typeface="Times New Roman" panose="02020603050405020304" pitchFamily="18"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20BE914D-0E8B-4AD0-B1E0-C9C4DE445C4B}"/>
                </a:ext>
              </a:extLst>
            </p:cNvPr>
            <p:cNvCxnSpPr/>
            <p:nvPr/>
          </p:nvCxnSpPr>
          <p:spPr>
            <a:xfrm>
              <a:off x="1292225" y="1739900"/>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11" name="Freeform 10">
            <a:extLst>
              <a:ext uri="{FF2B5EF4-FFF2-40B4-BE49-F238E27FC236}">
                <a16:creationId xmlns:a16="http://schemas.microsoft.com/office/drawing/2014/main" id="{BC6200CC-3229-4D5F-8413-E07F61DCB9BA}"/>
              </a:ext>
            </a:extLst>
          </p:cNvPr>
          <p:cNvSpPr/>
          <p:nvPr/>
        </p:nvSpPr>
        <p:spPr>
          <a:xfrm>
            <a:off x="3139969" y="1407120"/>
            <a:ext cx="629342" cy="628559"/>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prstClr val="white"/>
              </a:solidFill>
              <a:latin typeface="Times New Roman" panose="02020603050405020304" pitchFamily="18" charset="0"/>
              <a:cs typeface="Times New Roman" panose="02020603050405020304" pitchFamily="18" charset="0"/>
            </a:endParaRPr>
          </a:p>
        </p:txBody>
      </p:sp>
      <p:sp>
        <p:nvSpPr>
          <p:cNvPr id="12" name="Freeform 11">
            <a:extLst>
              <a:ext uri="{FF2B5EF4-FFF2-40B4-BE49-F238E27FC236}">
                <a16:creationId xmlns:a16="http://schemas.microsoft.com/office/drawing/2014/main" id="{008EFC9A-D9FD-4E94-AD6E-A867B3ABC84F}"/>
              </a:ext>
            </a:extLst>
          </p:cNvPr>
          <p:cNvSpPr/>
          <p:nvPr/>
        </p:nvSpPr>
        <p:spPr>
          <a:xfrm>
            <a:off x="3051823" y="4244328"/>
            <a:ext cx="572993" cy="539118"/>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prstClr val="white"/>
              </a:solidFill>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2620D39D-333A-4D15-9CC9-B16FBA82DC8C}"/>
              </a:ext>
            </a:extLst>
          </p:cNvPr>
          <p:cNvSpPr/>
          <p:nvPr/>
        </p:nvSpPr>
        <p:spPr>
          <a:xfrm>
            <a:off x="3845730" y="1442187"/>
            <a:ext cx="5664082" cy="461665"/>
          </a:xfrm>
          <a:prstGeom prst="rect">
            <a:avLst/>
          </a:prstGeom>
        </p:spPr>
        <p:txBody>
          <a:bodyPr wrap="square">
            <a:spAutoFit/>
          </a:bodyPr>
          <a:lstStyle/>
          <a:p>
            <a:r>
              <a:rPr lang="en-US" sz="2400" b="1" dirty="0" err="1">
                <a:solidFill>
                  <a:srgbClr val="00B050"/>
                </a:solidFill>
                <a:latin typeface="Times New Roman" panose="02020603050405020304" pitchFamily="18" charset="0"/>
                <a:cs typeface="Times New Roman" panose="02020603050405020304" pitchFamily="18" charset="0"/>
              </a:rPr>
              <a:t>Đọc</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đúng</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các</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tiếng</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từ</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khó</a:t>
            </a:r>
            <a:endParaRPr lang="en-US" sz="2400" b="1" dirty="0">
              <a:solidFill>
                <a:srgbClr val="00B050"/>
              </a:solidFill>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1C124EF2-9A8B-4F73-A64A-94C222B2996F}"/>
              </a:ext>
            </a:extLst>
          </p:cNvPr>
          <p:cNvSpPr/>
          <p:nvPr/>
        </p:nvSpPr>
        <p:spPr>
          <a:xfrm>
            <a:off x="3636221" y="4035317"/>
            <a:ext cx="6083099" cy="830997"/>
          </a:xfrm>
          <a:prstGeom prst="rect">
            <a:avLst/>
          </a:prstGeom>
        </p:spPr>
        <p:txBody>
          <a:bodyPr wrap="square">
            <a:spAutoFit/>
          </a:bodyPr>
          <a:lstStyle/>
          <a:p>
            <a:r>
              <a:rPr lang="en-US" sz="2400" b="1" dirty="0" err="1">
                <a:solidFill>
                  <a:srgbClr val="F79646"/>
                </a:solidFill>
                <a:latin typeface="Times New Roman" panose="02020603050405020304" pitchFamily="18" charset="0"/>
                <a:cs typeface="Times New Roman" panose="02020603050405020304" pitchFamily="18" charset="0"/>
              </a:rPr>
              <a:t>Đọc</a:t>
            </a:r>
            <a:r>
              <a:rPr lang="en-US" sz="2400" b="1" dirty="0">
                <a:solidFill>
                  <a:srgbClr val="F79646"/>
                </a:solidFill>
                <a:latin typeface="Times New Roman" panose="02020603050405020304" pitchFamily="18" charset="0"/>
                <a:cs typeface="Times New Roman" panose="02020603050405020304" pitchFamily="18" charset="0"/>
              </a:rPr>
              <a:t> </a:t>
            </a:r>
            <a:r>
              <a:rPr lang="en-US" sz="2400" b="1" dirty="0" err="1">
                <a:solidFill>
                  <a:srgbClr val="F79646"/>
                </a:solidFill>
                <a:latin typeface="Times New Roman" panose="02020603050405020304" pitchFamily="18" charset="0"/>
                <a:cs typeface="Times New Roman" panose="02020603050405020304" pitchFamily="18" charset="0"/>
              </a:rPr>
              <a:t>trôi</a:t>
            </a:r>
            <a:r>
              <a:rPr lang="en-US" sz="2400" b="1" dirty="0">
                <a:solidFill>
                  <a:srgbClr val="F79646"/>
                </a:solidFill>
                <a:latin typeface="Times New Roman" panose="02020603050405020304" pitchFamily="18" charset="0"/>
                <a:cs typeface="Times New Roman" panose="02020603050405020304" pitchFamily="18" charset="0"/>
              </a:rPr>
              <a:t> </a:t>
            </a:r>
            <a:r>
              <a:rPr lang="en-US" sz="2400" b="1" dirty="0" err="1">
                <a:solidFill>
                  <a:srgbClr val="F79646"/>
                </a:solidFill>
                <a:latin typeface="Times New Roman" panose="02020603050405020304" pitchFamily="18" charset="0"/>
                <a:cs typeface="Times New Roman" panose="02020603050405020304" pitchFamily="18" charset="0"/>
              </a:rPr>
              <a:t>chảy</a:t>
            </a:r>
            <a:r>
              <a:rPr lang="en-US" sz="2400" b="1" dirty="0">
                <a:solidFill>
                  <a:srgbClr val="F79646"/>
                </a:solidFill>
                <a:latin typeface="Times New Roman" panose="02020603050405020304" pitchFamily="18" charset="0"/>
                <a:cs typeface="Times New Roman" panose="02020603050405020304" pitchFamily="18" charset="0"/>
              </a:rPr>
              <a:t> </a:t>
            </a:r>
            <a:r>
              <a:rPr lang="en-US" sz="2400" b="1" dirty="0" err="1">
                <a:solidFill>
                  <a:srgbClr val="F79646"/>
                </a:solidFill>
                <a:latin typeface="Times New Roman" panose="02020603050405020304" pitchFamily="18" charset="0"/>
                <a:cs typeface="Times New Roman" panose="02020603050405020304" pitchFamily="18" charset="0"/>
              </a:rPr>
              <a:t>toàn</a:t>
            </a:r>
            <a:r>
              <a:rPr lang="en-US" sz="2400" b="1" dirty="0">
                <a:solidFill>
                  <a:srgbClr val="F79646"/>
                </a:solidFill>
                <a:latin typeface="Times New Roman" panose="02020603050405020304" pitchFamily="18" charset="0"/>
                <a:cs typeface="Times New Roman" panose="02020603050405020304" pitchFamily="18" charset="0"/>
              </a:rPr>
              <a:t> </a:t>
            </a:r>
            <a:r>
              <a:rPr lang="en-US" sz="2400" b="1" dirty="0" err="1">
                <a:solidFill>
                  <a:srgbClr val="F79646"/>
                </a:solidFill>
                <a:latin typeface="Times New Roman" panose="02020603050405020304" pitchFamily="18" charset="0"/>
                <a:cs typeface="Times New Roman" panose="02020603050405020304" pitchFamily="18" charset="0"/>
              </a:rPr>
              <a:t>bài</a:t>
            </a:r>
            <a:r>
              <a:rPr lang="en-US" sz="2400" b="1" dirty="0">
                <a:solidFill>
                  <a:srgbClr val="F79646"/>
                </a:solidFill>
                <a:latin typeface="Times New Roman" panose="02020603050405020304" pitchFamily="18" charset="0"/>
                <a:cs typeface="Times New Roman" panose="02020603050405020304" pitchFamily="18" charset="0"/>
              </a:rPr>
              <a:t>, </a:t>
            </a:r>
            <a:r>
              <a:rPr lang="en-US" sz="2400" b="1" dirty="0" err="1">
                <a:solidFill>
                  <a:srgbClr val="F79646"/>
                </a:solidFill>
                <a:latin typeface="Times New Roman" panose="02020603050405020304" pitchFamily="18" charset="0"/>
                <a:cs typeface="Times New Roman" panose="02020603050405020304" pitchFamily="18" charset="0"/>
              </a:rPr>
              <a:t>ngắt</a:t>
            </a:r>
            <a:r>
              <a:rPr lang="en-US" sz="2400" b="1" dirty="0">
                <a:solidFill>
                  <a:srgbClr val="F79646"/>
                </a:solidFill>
                <a:latin typeface="Times New Roman" panose="02020603050405020304" pitchFamily="18" charset="0"/>
                <a:cs typeface="Times New Roman" panose="02020603050405020304" pitchFamily="18" charset="0"/>
              </a:rPr>
              <a:t> </a:t>
            </a:r>
            <a:r>
              <a:rPr lang="en-US" sz="2400" b="1" dirty="0" err="1">
                <a:solidFill>
                  <a:srgbClr val="F79646"/>
                </a:solidFill>
                <a:latin typeface="Times New Roman" panose="02020603050405020304" pitchFamily="18" charset="0"/>
                <a:cs typeface="Times New Roman" panose="02020603050405020304" pitchFamily="18" charset="0"/>
              </a:rPr>
              <a:t>nghỉ</a:t>
            </a:r>
            <a:r>
              <a:rPr lang="en-US" sz="2400" b="1" dirty="0">
                <a:solidFill>
                  <a:srgbClr val="F79646"/>
                </a:solidFill>
                <a:latin typeface="Times New Roman" panose="02020603050405020304" pitchFamily="18" charset="0"/>
                <a:cs typeface="Times New Roman" panose="02020603050405020304" pitchFamily="18" charset="0"/>
              </a:rPr>
              <a:t> </a:t>
            </a:r>
            <a:r>
              <a:rPr lang="en-US" sz="2400" b="1" dirty="0" err="1">
                <a:solidFill>
                  <a:srgbClr val="F79646"/>
                </a:solidFill>
                <a:latin typeface="Times New Roman" panose="02020603050405020304" pitchFamily="18" charset="0"/>
                <a:cs typeface="Times New Roman" panose="02020603050405020304" pitchFamily="18" charset="0"/>
              </a:rPr>
              <a:t>chính</a:t>
            </a:r>
            <a:r>
              <a:rPr lang="en-US" sz="2400" b="1" dirty="0">
                <a:solidFill>
                  <a:srgbClr val="F79646"/>
                </a:solidFill>
                <a:latin typeface="Times New Roman" panose="02020603050405020304" pitchFamily="18" charset="0"/>
                <a:cs typeface="Times New Roman" panose="02020603050405020304" pitchFamily="18" charset="0"/>
              </a:rPr>
              <a:t> </a:t>
            </a:r>
            <a:r>
              <a:rPr lang="en-US" sz="2400" b="1" dirty="0" err="1">
                <a:solidFill>
                  <a:srgbClr val="F79646"/>
                </a:solidFill>
                <a:latin typeface="Times New Roman" panose="02020603050405020304" pitchFamily="18" charset="0"/>
                <a:cs typeface="Times New Roman" panose="02020603050405020304" pitchFamily="18" charset="0"/>
              </a:rPr>
              <a:t>xác</a:t>
            </a:r>
            <a:r>
              <a:rPr lang="en-US" sz="2400" b="1" dirty="0">
                <a:solidFill>
                  <a:srgbClr val="F79646"/>
                </a:solidFill>
                <a:latin typeface="Times New Roman" panose="02020603050405020304" pitchFamily="18" charset="0"/>
                <a:cs typeface="Times New Roman" panose="02020603050405020304" pitchFamily="18" charset="0"/>
              </a:rPr>
              <a:t>, </a:t>
            </a:r>
            <a:r>
              <a:rPr lang="en-US" sz="2400" b="1" dirty="0" err="1">
                <a:solidFill>
                  <a:srgbClr val="F79646"/>
                </a:solidFill>
                <a:latin typeface="Times New Roman" panose="02020603050405020304" pitchFamily="18" charset="0"/>
                <a:cs typeface="Times New Roman" panose="02020603050405020304" pitchFamily="18" charset="0"/>
              </a:rPr>
              <a:t>thể</a:t>
            </a:r>
            <a:r>
              <a:rPr lang="en-US" sz="2400" b="1" dirty="0">
                <a:solidFill>
                  <a:srgbClr val="F79646"/>
                </a:solidFill>
                <a:latin typeface="Times New Roman" panose="02020603050405020304" pitchFamily="18" charset="0"/>
                <a:cs typeface="Times New Roman" panose="02020603050405020304" pitchFamily="18" charset="0"/>
              </a:rPr>
              <a:t> </a:t>
            </a:r>
            <a:r>
              <a:rPr lang="en-US" sz="2400" b="1" dirty="0" err="1">
                <a:solidFill>
                  <a:srgbClr val="F79646"/>
                </a:solidFill>
                <a:latin typeface="Times New Roman" panose="02020603050405020304" pitchFamily="18" charset="0"/>
                <a:cs typeface="Times New Roman" panose="02020603050405020304" pitchFamily="18" charset="0"/>
              </a:rPr>
              <a:t>hiện</a:t>
            </a:r>
            <a:r>
              <a:rPr lang="en-US" sz="2400" b="1" dirty="0">
                <a:solidFill>
                  <a:srgbClr val="F79646"/>
                </a:solidFill>
                <a:latin typeface="Times New Roman" panose="02020603050405020304" pitchFamily="18" charset="0"/>
                <a:cs typeface="Times New Roman" panose="02020603050405020304" pitchFamily="18" charset="0"/>
              </a:rPr>
              <a:t> đ</a:t>
            </a:r>
            <a:r>
              <a:rPr lang="vi-VN" sz="2400" b="1" dirty="0">
                <a:solidFill>
                  <a:srgbClr val="F79646"/>
                </a:solidFill>
                <a:latin typeface="Times New Roman" panose="02020603050405020304" pitchFamily="18" charset="0"/>
                <a:cs typeface="Times New Roman" panose="02020603050405020304" pitchFamily="18" charset="0"/>
              </a:rPr>
              <a:t>ược giọng đọc diễn cảm.</a:t>
            </a:r>
            <a:endParaRPr lang="en-US" sz="2400" b="1" dirty="0">
              <a:solidFill>
                <a:srgbClr val="F79646"/>
              </a:solidFill>
              <a:latin typeface="Times New Roman" panose="02020603050405020304" pitchFamily="18" charset="0"/>
              <a:cs typeface="Times New Roman" panose="02020603050405020304" pitchFamily="18" charset="0"/>
            </a:endParaRPr>
          </a:p>
        </p:txBody>
      </p:sp>
      <p:grpSp>
        <p:nvGrpSpPr>
          <p:cNvPr id="15" name="Group 13">
            <a:extLst>
              <a:ext uri="{FF2B5EF4-FFF2-40B4-BE49-F238E27FC236}">
                <a16:creationId xmlns:a16="http://schemas.microsoft.com/office/drawing/2014/main" id="{92BF7639-424E-4F42-8D52-F225F512A10D}"/>
              </a:ext>
            </a:extLst>
          </p:cNvPr>
          <p:cNvGrpSpPr>
            <a:grpSpLocks/>
          </p:cNvGrpSpPr>
          <p:nvPr/>
        </p:nvGrpSpPr>
        <p:grpSpPr bwMode="auto">
          <a:xfrm>
            <a:off x="2848582" y="2324994"/>
            <a:ext cx="6970961" cy="1081646"/>
            <a:chOff x="1292225" y="1295400"/>
            <a:chExt cx="2822575" cy="1498600"/>
          </a:xfrm>
        </p:grpSpPr>
        <p:sp>
          <p:nvSpPr>
            <p:cNvPr id="16" name="Rectangle 15">
              <a:extLst>
                <a:ext uri="{FF2B5EF4-FFF2-40B4-BE49-F238E27FC236}">
                  <a16:creationId xmlns:a16="http://schemas.microsoft.com/office/drawing/2014/main" id="{428C50C5-5CEE-4732-8DDA-10BD9BF885FF}"/>
                </a:ext>
              </a:extLst>
            </p:cNvPr>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prstClr val="white"/>
                </a:solidFill>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C7247190-FA67-403C-B76D-718E24267790}"/>
                </a:ext>
              </a:extLst>
            </p:cNvPr>
            <p:cNvSpPr/>
            <p:nvPr/>
          </p:nvSpPr>
          <p:spPr>
            <a:xfrm>
              <a:off x="1292225" y="1295400"/>
              <a:ext cx="2822575" cy="381000"/>
            </a:xfrm>
            <a:prstGeom prst="rect">
              <a:avLst/>
            </a:pr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dirty="0">
                <a:solidFill>
                  <a:prstClr val="white"/>
                </a:solidFill>
                <a:latin typeface="Times New Roman" panose="02020603050405020304" pitchFamily="18" charset="0"/>
                <a:cs typeface="Times New Roman" panose="02020603050405020304" pitchFamily="18" charset="0"/>
              </a:endParaRPr>
            </a:p>
          </p:txBody>
        </p:sp>
        <p:cxnSp>
          <p:nvCxnSpPr>
            <p:cNvPr id="18" name="Straight Connector 17">
              <a:extLst>
                <a:ext uri="{FF2B5EF4-FFF2-40B4-BE49-F238E27FC236}">
                  <a16:creationId xmlns:a16="http://schemas.microsoft.com/office/drawing/2014/main" id="{52977AE8-DB99-4543-A28A-FC51426D95A1}"/>
                </a:ext>
              </a:extLst>
            </p:cNvPr>
            <p:cNvCxnSpPr/>
            <p:nvPr/>
          </p:nvCxnSpPr>
          <p:spPr>
            <a:xfrm>
              <a:off x="1292225" y="1739900"/>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19" name="Freeform 18">
            <a:extLst>
              <a:ext uri="{FF2B5EF4-FFF2-40B4-BE49-F238E27FC236}">
                <a16:creationId xmlns:a16="http://schemas.microsoft.com/office/drawing/2014/main" id="{E4351BD5-4247-480B-8DD5-602C3F138E3A}"/>
              </a:ext>
            </a:extLst>
          </p:cNvPr>
          <p:cNvSpPr/>
          <p:nvPr/>
        </p:nvSpPr>
        <p:spPr>
          <a:xfrm>
            <a:off x="3059129" y="2705073"/>
            <a:ext cx="630764" cy="574308"/>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prstClr val="white"/>
              </a:solidFill>
              <a:latin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4BEE65B1-2971-438A-9984-A0F21D047818}"/>
              </a:ext>
            </a:extLst>
          </p:cNvPr>
          <p:cNvSpPr/>
          <p:nvPr/>
        </p:nvSpPr>
        <p:spPr>
          <a:xfrm>
            <a:off x="3660819" y="2762899"/>
            <a:ext cx="5714237" cy="461665"/>
          </a:xfrm>
          <a:prstGeom prst="rect">
            <a:avLst/>
          </a:prstGeom>
        </p:spPr>
        <p:txBody>
          <a:bodyPr wrap="square">
            <a:spAutoFit/>
          </a:bodyPr>
          <a:lstStyle/>
          <a:p>
            <a:r>
              <a:rPr lang="en-US" sz="2400" b="1" dirty="0" err="1">
                <a:solidFill>
                  <a:srgbClr val="FF0000"/>
                </a:solidFill>
                <a:latin typeface="Times New Roman" panose="02020603050405020304" pitchFamily="18" charset="0"/>
                <a:cs typeface="Times New Roman" panose="02020603050405020304" pitchFamily="18" charset="0"/>
              </a:rPr>
              <a:t>Hiểu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các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từ</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khó</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và</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nội</a:t>
            </a:r>
            <a:r>
              <a:rPr lang="en-US" sz="2400" b="1" dirty="0">
                <a:solidFill>
                  <a:srgbClr val="FF0000"/>
                </a:solidFill>
                <a:latin typeface="Times New Roman" panose="02020603050405020304" pitchFamily="18" charset="0"/>
                <a:cs typeface="Times New Roman" panose="02020603050405020304" pitchFamily="18" charset="0"/>
              </a:rPr>
              <a:t> dung </a:t>
            </a:r>
            <a:r>
              <a:rPr lang="en-US" sz="2400" b="1" dirty="0" err="1">
                <a:solidFill>
                  <a:srgbClr val="FF0000"/>
                </a:solidFill>
                <a:latin typeface="Times New Roman" panose="02020603050405020304" pitchFamily="18" charset="0"/>
                <a:cs typeface="Times New Roman" panose="02020603050405020304" pitchFamily="18" charset="0"/>
              </a:rPr>
              <a:t>bài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tập</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đọc</a:t>
            </a:r>
            <a:r>
              <a:rPr lang="en-US" sz="2400" b="1" dirty="0">
                <a:solidFill>
                  <a:srgbClr val="A3CEB8"/>
                </a:solidFill>
                <a:latin typeface="Times New Roman" panose="02020603050405020304" pitchFamily="18" charset="0"/>
                <a:cs typeface="Times New Roman" panose="02020603050405020304" pitchFamily="18" charset="0"/>
              </a:rPr>
              <a:t>.</a:t>
            </a:r>
          </a:p>
        </p:txBody>
      </p:sp>
      <p:grpSp>
        <p:nvGrpSpPr>
          <p:cNvPr id="21" name="Group 13">
            <a:extLst>
              <a:ext uri="{FF2B5EF4-FFF2-40B4-BE49-F238E27FC236}">
                <a16:creationId xmlns:a16="http://schemas.microsoft.com/office/drawing/2014/main" id="{FD968170-E56D-4010-A0C2-291A41E34D8E}"/>
              </a:ext>
            </a:extLst>
          </p:cNvPr>
          <p:cNvGrpSpPr>
            <a:grpSpLocks/>
          </p:cNvGrpSpPr>
          <p:nvPr/>
        </p:nvGrpSpPr>
        <p:grpSpPr bwMode="auto">
          <a:xfrm>
            <a:off x="2854602" y="5112000"/>
            <a:ext cx="6964945" cy="1081646"/>
            <a:chOff x="1292225" y="1295400"/>
            <a:chExt cx="2822575" cy="1498600"/>
          </a:xfrm>
        </p:grpSpPr>
        <p:sp>
          <p:nvSpPr>
            <p:cNvPr id="22" name="Rectangle 21">
              <a:extLst>
                <a:ext uri="{FF2B5EF4-FFF2-40B4-BE49-F238E27FC236}">
                  <a16:creationId xmlns:a16="http://schemas.microsoft.com/office/drawing/2014/main" id="{366268E0-CCCC-4D11-8206-B3A461361BC8}"/>
                </a:ext>
              </a:extLst>
            </p:cNvPr>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prstClr val="white"/>
                </a:solidFill>
                <a:latin typeface="Times New Roman" panose="02020603050405020304" pitchFamily="18" charset="0"/>
                <a:cs typeface="Times New Roman" panose="02020603050405020304" pitchFamily="18" charset="0"/>
              </a:endParaRPr>
            </a:p>
          </p:txBody>
        </p:sp>
        <p:sp>
          <p:nvSpPr>
            <p:cNvPr id="23" name="Rectangle 22">
              <a:extLst>
                <a:ext uri="{FF2B5EF4-FFF2-40B4-BE49-F238E27FC236}">
                  <a16:creationId xmlns:a16="http://schemas.microsoft.com/office/drawing/2014/main" id="{41D56228-6CE7-4B7E-B3B3-7978EAF1140C}"/>
                </a:ext>
              </a:extLst>
            </p:cNvPr>
            <p:cNvSpPr/>
            <p:nvPr/>
          </p:nvSpPr>
          <p:spPr>
            <a:xfrm>
              <a:off x="1292225" y="1295400"/>
              <a:ext cx="2822575" cy="381000"/>
            </a:xfrm>
            <a:prstGeom prst="rect">
              <a:avLst/>
            </a:prstGeom>
            <a:solidFill>
              <a:srgbClr val="FFC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dirty="0">
                <a:solidFill>
                  <a:prstClr val="white"/>
                </a:solidFill>
                <a:latin typeface="Times New Roman" panose="02020603050405020304" pitchFamily="18" charset="0"/>
                <a:cs typeface="Times New Roman" panose="02020603050405020304" pitchFamily="18" charset="0"/>
              </a:endParaRPr>
            </a:p>
          </p:txBody>
        </p:sp>
        <p:cxnSp>
          <p:nvCxnSpPr>
            <p:cNvPr id="24" name="Straight Connector 23">
              <a:extLst>
                <a:ext uri="{FF2B5EF4-FFF2-40B4-BE49-F238E27FC236}">
                  <a16:creationId xmlns:a16="http://schemas.microsoft.com/office/drawing/2014/main" id="{0D9BAE06-3DFF-4599-88EC-CA3443D8C1AA}"/>
                </a:ext>
              </a:extLst>
            </p:cNvPr>
            <p:cNvCxnSpPr/>
            <p:nvPr/>
          </p:nvCxnSpPr>
          <p:spPr>
            <a:xfrm>
              <a:off x="1292225" y="1739900"/>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25" name="Freeform 24">
            <a:extLst>
              <a:ext uri="{FF2B5EF4-FFF2-40B4-BE49-F238E27FC236}">
                <a16:creationId xmlns:a16="http://schemas.microsoft.com/office/drawing/2014/main" id="{D205E45C-D644-44AF-8AC0-9A092C97DB7E}"/>
              </a:ext>
            </a:extLst>
          </p:cNvPr>
          <p:cNvSpPr/>
          <p:nvPr/>
        </p:nvSpPr>
        <p:spPr>
          <a:xfrm>
            <a:off x="3145714" y="5505069"/>
            <a:ext cx="630764" cy="574308"/>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FFC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prstClr val="white"/>
              </a:solidFill>
              <a:latin typeface="Times New Roman" panose="02020603050405020304" pitchFamily="18" charset="0"/>
              <a:cs typeface="Times New Roman" panose="02020603050405020304" pitchFamily="18" charset="0"/>
            </a:endParaRPr>
          </a:p>
        </p:txBody>
      </p:sp>
      <p:sp>
        <p:nvSpPr>
          <p:cNvPr id="26" name="Rectangle 25">
            <a:extLst>
              <a:ext uri="{FF2B5EF4-FFF2-40B4-BE49-F238E27FC236}">
                <a16:creationId xmlns:a16="http://schemas.microsoft.com/office/drawing/2014/main" id="{1094469C-1704-40B2-A728-120A129F69A6}"/>
              </a:ext>
            </a:extLst>
          </p:cNvPr>
          <p:cNvSpPr/>
          <p:nvPr/>
        </p:nvSpPr>
        <p:spPr>
          <a:xfrm>
            <a:off x="3689893" y="5295455"/>
            <a:ext cx="6285661" cy="830997"/>
          </a:xfrm>
          <a:prstGeom prst="rect">
            <a:avLst/>
          </a:prstGeom>
        </p:spPr>
        <p:txBody>
          <a:bodyPr wrap="square">
            <a:spAutoFit/>
          </a:bodyPr>
          <a:lstStyle/>
          <a:p>
            <a:pPr fontAlgn="base">
              <a:spcBef>
                <a:spcPct val="0"/>
              </a:spcBef>
              <a:spcAft>
                <a:spcPct val="0"/>
              </a:spcAft>
            </a:pPr>
            <a:r>
              <a:rPr lang="en-US" sz="2400" b="1" dirty="0" err="1">
                <a:solidFill>
                  <a:srgbClr val="FF0066"/>
                </a:solidFill>
                <a:latin typeface="Times New Roman" panose="02020603050405020304" pitchFamily="18" charset="0"/>
                <a:cs typeface="Times New Roman" panose="02020603050405020304" pitchFamily="18" charset="0"/>
              </a:rPr>
              <a:t>Giúp</a:t>
            </a:r>
            <a:r>
              <a:rPr lang="en-US" sz="2400" b="1" dirty="0">
                <a:solidFill>
                  <a:srgbClr val="FF0066"/>
                </a:solidFill>
                <a:latin typeface="Times New Roman" panose="02020603050405020304" pitchFamily="18" charset="0"/>
                <a:cs typeface="Times New Roman" panose="02020603050405020304" pitchFamily="18" charset="0"/>
              </a:rPr>
              <a:t> HS </a:t>
            </a:r>
            <a:r>
              <a:rPr lang="en-US" sz="2400" b="1" dirty="0" err="1">
                <a:solidFill>
                  <a:srgbClr val="FF0066"/>
                </a:solidFill>
                <a:latin typeface="Times New Roman" panose="02020603050405020304" pitchFamily="18" charset="0"/>
                <a:cs typeface="Times New Roman" panose="02020603050405020304" pitchFamily="18" charset="0"/>
              </a:rPr>
              <a:t>có</a:t>
            </a:r>
            <a:r>
              <a:rPr lang="en-US" sz="2400" b="1" dirty="0">
                <a:solidFill>
                  <a:srgbClr val="FF0066"/>
                </a:solidFill>
                <a:latin typeface="Times New Roman" panose="02020603050405020304" pitchFamily="18" charset="0"/>
                <a:cs typeface="Times New Roman" panose="02020603050405020304" pitchFamily="18" charset="0"/>
              </a:rPr>
              <a:t> ý </a:t>
            </a:r>
            <a:r>
              <a:rPr lang="en-US" sz="2400" b="1" dirty="0" err="1">
                <a:solidFill>
                  <a:srgbClr val="FF0066"/>
                </a:solidFill>
                <a:latin typeface="Times New Roman" panose="02020603050405020304" pitchFamily="18" charset="0"/>
                <a:cs typeface="Times New Roman" panose="02020603050405020304" pitchFamily="18" charset="0"/>
              </a:rPr>
              <a:t>chí</a:t>
            </a:r>
            <a:r>
              <a:rPr lang="en-US" sz="2400" b="1" dirty="0">
                <a:solidFill>
                  <a:srgbClr val="FF0066"/>
                </a:solidFill>
                <a:latin typeface="Times New Roman" panose="02020603050405020304" pitchFamily="18" charset="0"/>
                <a:cs typeface="Times New Roman" panose="02020603050405020304" pitchFamily="18" charset="0"/>
              </a:rPr>
              <a:t>, </a:t>
            </a:r>
            <a:r>
              <a:rPr lang="en-US" sz="2400" b="1" dirty="0" err="1">
                <a:solidFill>
                  <a:srgbClr val="FF0066"/>
                </a:solidFill>
                <a:latin typeface="Times New Roman" panose="02020603050405020304" pitchFamily="18" charset="0"/>
                <a:cs typeface="Times New Roman" panose="02020603050405020304" pitchFamily="18" charset="0"/>
              </a:rPr>
              <a:t>động</a:t>
            </a:r>
            <a:r>
              <a:rPr lang="en-US" sz="2400" b="1" dirty="0">
                <a:solidFill>
                  <a:srgbClr val="FF0066"/>
                </a:solidFill>
                <a:latin typeface="Times New Roman" panose="02020603050405020304" pitchFamily="18" charset="0"/>
                <a:cs typeface="Times New Roman" panose="02020603050405020304" pitchFamily="18" charset="0"/>
              </a:rPr>
              <a:t> </a:t>
            </a:r>
            <a:r>
              <a:rPr lang="en-US" sz="2400" b="1" dirty="0" err="1">
                <a:solidFill>
                  <a:srgbClr val="FF0066"/>
                </a:solidFill>
                <a:latin typeface="Times New Roman" panose="02020603050405020304" pitchFamily="18" charset="0"/>
                <a:cs typeface="Times New Roman" panose="02020603050405020304" pitchFamily="18" charset="0"/>
              </a:rPr>
              <a:t>lực</a:t>
            </a:r>
            <a:r>
              <a:rPr lang="en-US" sz="2400" b="1" dirty="0">
                <a:solidFill>
                  <a:srgbClr val="FF0066"/>
                </a:solidFill>
                <a:latin typeface="Times New Roman" panose="02020603050405020304" pitchFamily="18" charset="0"/>
                <a:cs typeface="Times New Roman" panose="02020603050405020304" pitchFamily="18" charset="0"/>
              </a:rPr>
              <a:t> </a:t>
            </a:r>
            <a:r>
              <a:rPr lang="en-US" sz="2400" b="1" dirty="0" err="1">
                <a:solidFill>
                  <a:srgbClr val="FF0066"/>
                </a:solidFill>
                <a:latin typeface="Times New Roman" panose="02020603050405020304" pitchFamily="18" charset="0"/>
                <a:cs typeface="Times New Roman" panose="02020603050405020304" pitchFamily="18" charset="0"/>
              </a:rPr>
              <a:t>phấn</a:t>
            </a:r>
            <a:r>
              <a:rPr lang="en-US" sz="2400" b="1" dirty="0">
                <a:solidFill>
                  <a:srgbClr val="FF0066"/>
                </a:solidFill>
                <a:latin typeface="Times New Roman" panose="02020603050405020304" pitchFamily="18" charset="0"/>
                <a:cs typeface="Times New Roman" panose="02020603050405020304" pitchFamily="18" charset="0"/>
              </a:rPr>
              <a:t> </a:t>
            </a:r>
            <a:r>
              <a:rPr lang="en-US" sz="2400" b="1" dirty="0" err="1">
                <a:solidFill>
                  <a:srgbClr val="FF0066"/>
                </a:solidFill>
                <a:latin typeface="Times New Roman" panose="02020603050405020304" pitchFamily="18" charset="0"/>
                <a:cs typeface="Times New Roman" panose="02020603050405020304" pitchFamily="18" charset="0"/>
              </a:rPr>
              <a:t>đấu</a:t>
            </a:r>
            <a:r>
              <a:rPr lang="en-US" sz="2400" b="1" dirty="0">
                <a:solidFill>
                  <a:srgbClr val="FF0066"/>
                </a:solidFill>
                <a:latin typeface="Times New Roman" panose="02020603050405020304" pitchFamily="18" charset="0"/>
                <a:cs typeface="Times New Roman" panose="02020603050405020304" pitchFamily="18" charset="0"/>
              </a:rPr>
              <a:t> </a:t>
            </a:r>
            <a:r>
              <a:rPr lang="en-US" sz="2400" b="1" dirty="0" err="1">
                <a:solidFill>
                  <a:srgbClr val="FF0066"/>
                </a:solidFill>
                <a:latin typeface="Times New Roman" panose="02020603050405020304" pitchFamily="18" charset="0"/>
                <a:cs typeface="Times New Roman" panose="02020603050405020304" pitchFamily="18" charset="0"/>
              </a:rPr>
              <a:t>để</a:t>
            </a:r>
            <a:r>
              <a:rPr lang="en-US" sz="2400" b="1" dirty="0">
                <a:solidFill>
                  <a:srgbClr val="FF0066"/>
                </a:solidFill>
                <a:latin typeface="Times New Roman" panose="02020603050405020304" pitchFamily="18" charset="0"/>
                <a:cs typeface="Times New Roman" panose="02020603050405020304" pitchFamily="18" charset="0"/>
              </a:rPr>
              <a:t> </a:t>
            </a:r>
            <a:r>
              <a:rPr lang="en-US" sz="2400" b="1" dirty="0" err="1">
                <a:solidFill>
                  <a:srgbClr val="FF0066"/>
                </a:solidFill>
                <a:latin typeface="Times New Roman" panose="02020603050405020304" pitchFamily="18" charset="0"/>
                <a:cs typeface="Times New Roman" panose="02020603050405020304" pitchFamily="18" charset="0"/>
              </a:rPr>
              <a:t>đạt</a:t>
            </a:r>
            <a:r>
              <a:rPr lang="en-US" sz="2400" b="1" dirty="0">
                <a:solidFill>
                  <a:srgbClr val="FF0066"/>
                </a:solidFill>
                <a:latin typeface="Times New Roman" panose="02020603050405020304" pitchFamily="18" charset="0"/>
                <a:cs typeface="Times New Roman" panose="02020603050405020304" pitchFamily="18" charset="0"/>
              </a:rPr>
              <a:t> đ</a:t>
            </a:r>
            <a:r>
              <a:rPr lang="vi-VN" sz="2400" b="1" dirty="0">
                <a:solidFill>
                  <a:srgbClr val="FF0066"/>
                </a:solidFill>
                <a:latin typeface="Times New Roman" panose="02020603050405020304" pitchFamily="18" charset="0"/>
                <a:cs typeface="Times New Roman" panose="02020603050405020304" pitchFamily="18" charset="0"/>
              </a:rPr>
              <a:t>ược thành công. </a:t>
            </a:r>
            <a:endParaRPr lang="en-US" sz="2400" b="1" dirty="0">
              <a:solidFill>
                <a:srgbClr val="FF0066"/>
              </a:solidFill>
              <a:latin typeface="Times New Roman" panose="02020603050405020304" pitchFamily="18" charset="0"/>
              <a:cs typeface="Times New Roman" panose="02020603050405020304" pitchFamily="18" charset="0"/>
            </a:endParaRPr>
          </a:p>
        </p:txBody>
      </p:sp>
      <p:sp>
        <p:nvSpPr>
          <p:cNvPr id="27" name="Freeform 10">
            <a:extLst>
              <a:ext uri="{FF2B5EF4-FFF2-40B4-BE49-F238E27FC236}">
                <a16:creationId xmlns:a16="http://schemas.microsoft.com/office/drawing/2014/main" id="{D7148F86-FACF-4215-B8ED-25B64D33D687}"/>
              </a:ext>
            </a:extLst>
          </p:cNvPr>
          <p:cNvSpPr/>
          <p:nvPr/>
        </p:nvSpPr>
        <p:spPr>
          <a:xfrm>
            <a:off x="3178179" y="1356079"/>
            <a:ext cx="629342" cy="628559"/>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92D05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9347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a:extLst>
              <a:ext uri="{FF2B5EF4-FFF2-40B4-BE49-F238E27FC236}">
                <a16:creationId xmlns:a16="http://schemas.microsoft.com/office/drawing/2014/main" id="{71A1CD43-E393-424F-98CD-A4FFCB0B77D7}"/>
              </a:ext>
            </a:extLst>
          </p:cNvPr>
          <p:cNvSpPr txBox="1">
            <a:spLocks noChangeArrowheads="1"/>
          </p:cNvSpPr>
          <p:nvPr/>
        </p:nvSpPr>
        <p:spPr bwMode="auto">
          <a:xfrm>
            <a:off x="227013" y="6280150"/>
            <a:ext cx="5146845" cy="584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70" tIns="45569" rIns="91170" bIns="45569">
            <a:spAutoFit/>
          </a:bodyPr>
          <a:lstStyle>
            <a:lvl1pPr>
              <a:defRPr sz="3600">
                <a:solidFill>
                  <a:schemeClr val="tx1"/>
                </a:solidFill>
                <a:latin typeface="Arial" panose="020B0604020202020204" pitchFamily="34" charset="0"/>
                <a:cs typeface="Arial" panose="020B0604020202020204" pitchFamily="34" charset="0"/>
              </a:defRPr>
            </a:lvl1pPr>
            <a:lvl2pPr marL="742950" indent="-285750">
              <a:defRPr sz="3600">
                <a:solidFill>
                  <a:schemeClr val="tx1"/>
                </a:solidFill>
                <a:latin typeface="Arial" panose="020B0604020202020204" pitchFamily="34" charset="0"/>
                <a:cs typeface="Arial" panose="020B0604020202020204" pitchFamily="34" charset="0"/>
              </a:defRPr>
            </a:lvl2pPr>
            <a:lvl3pPr marL="1143000" indent="-228600">
              <a:defRPr sz="3600">
                <a:solidFill>
                  <a:schemeClr val="tx1"/>
                </a:solidFill>
                <a:latin typeface="Arial" panose="020B0604020202020204" pitchFamily="34" charset="0"/>
                <a:cs typeface="Arial" panose="020B0604020202020204" pitchFamily="34" charset="0"/>
              </a:defRPr>
            </a:lvl3pPr>
            <a:lvl4pPr marL="1600200" indent="-228600">
              <a:defRPr sz="3600">
                <a:solidFill>
                  <a:schemeClr val="tx1"/>
                </a:solidFill>
                <a:latin typeface="Arial" panose="020B0604020202020204" pitchFamily="34" charset="0"/>
                <a:cs typeface="Arial" panose="020B0604020202020204" pitchFamily="34" charset="0"/>
              </a:defRPr>
            </a:lvl4pPr>
            <a:lvl5pPr marL="2057400" indent="-228600">
              <a:defRPr sz="3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9pPr>
          </a:lstStyle>
          <a:p>
            <a:r>
              <a:rPr lang="en-US" altLang="vi-VN" sz="3200" b="1" dirty="0">
                <a:latin typeface="Times New Roman" panose="02020603050405020304" pitchFamily="18" charset="0"/>
                <a:cs typeface="Times New Roman" panose="02020603050405020304" pitchFamily="18" charset="0"/>
              </a:rPr>
              <a:t>Trinh Đ</a:t>
            </a:r>
            <a:r>
              <a:rPr lang="vi-VN" altLang="vi-VN" sz="3200" b="1" dirty="0">
                <a:latin typeface="Times New Roman" panose="02020603050405020304" pitchFamily="18" charset="0"/>
                <a:cs typeface="Times New Roman" panose="02020603050405020304" pitchFamily="18" charset="0"/>
              </a:rPr>
              <a:t>ư</a:t>
            </a:r>
            <a:r>
              <a:rPr lang="en-US" altLang="vi-VN" sz="3200" b="1" dirty="0" err="1">
                <a:latin typeface="Times New Roman" panose="02020603050405020304" pitchFamily="18" charset="0"/>
                <a:cs typeface="Times New Roman" panose="02020603050405020304" pitchFamily="18" charset="0"/>
              </a:rPr>
              <a:t>ờng</a:t>
            </a:r>
            <a:r>
              <a:rPr lang="en-US" altLang="vi-VN" sz="3200" b="1" dirty="0">
                <a:latin typeface="Times New Roman" panose="02020603050405020304" pitchFamily="18" charset="0"/>
                <a:cs typeface="Times New Roman" panose="02020603050405020304" pitchFamily="18" charset="0"/>
              </a:rPr>
              <a:t> (1917 – 2001)</a:t>
            </a:r>
          </a:p>
        </p:txBody>
      </p:sp>
      <p:pic>
        <p:nvPicPr>
          <p:cNvPr id="5" name="图片 4109" descr="封面2">
            <a:extLst>
              <a:ext uri="{FF2B5EF4-FFF2-40B4-BE49-F238E27FC236}">
                <a16:creationId xmlns:a16="http://schemas.microsoft.com/office/drawing/2014/main" id="{5E438910-5B51-45CE-AB6A-AA676BDBCBC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60063" y="5829300"/>
            <a:ext cx="1531937"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
            <a:extLst>
              <a:ext uri="{FF2B5EF4-FFF2-40B4-BE49-F238E27FC236}">
                <a16:creationId xmlns:a16="http://schemas.microsoft.com/office/drawing/2014/main" id="{8CA2F37D-6152-4F26-9EA5-F87AB60877D3}"/>
              </a:ext>
            </a:extLst>
          </p:cNvPr>
          <p:cNvSpPr>
            <a:spLocks noChangeArrowheads="1"/>
          </p:cNvSpPr>
          <p:nvPr/>
        </p:nvSpPr>
        <p:spPr bwMode="auto">
          <a:xfrm>
            <a:off x="5800725" y="320100"/>
            <a:ext cx="5273675"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Arial" panose="020B0604020202020204" pitchFamily="34" charset="0"/>
                <a:cs typeface="Arial" panose="020B0604020202020204" pitchFamily="34" charset="0"/>
              </a:defRPr>
            </a:lvl1pPr>
            <a:lvl2pPr marL="742950" indent="-285750">
              <a:defRPr sz="3600">
                <a:solidFill>
                  <a:schemeClr val="tx1"/>
                </a:solidFill>
                <a:latin typeface="Arial" panose="020B0604020202020204" pitchFamily="34" charset="0"/>
                <a:cs typeface="Arial" panose="020B0604020202020204" pitchFamily="34" charset="0"/>
              </a:defRPr>
            </a:lvl2pPr>
            <a:lvl3pPr marL="1143000" indent="-228600">
              <a:defRPr sz="3600">
                <a:solidFill>
                  <a:schemeClr val="tx1"/>
                </a:solidFill>
                <a:latin typeface="Arial" panose="020B0604020202020204" pitchFamily="34" charset="0"/>
                <a:cs typeface="Arial" panose="020B0604020202020204" pitchFamily="34" charset="0"/>
              </a:defRPr>
            </a:lvl3pPr>
            <a:lvl4pPr marL="1600200" indent="-228600">
              <a:defRPr sz="3600">
                <a:solidFill>
                  <a:schemeClr val="tx1"/>
                </a:solidFill>
                <a:latin typeface="Arial" panose="020B0604020202020204" pitchFamily="34" charset="0"/>
                <a:cs typeface="Arial" panose="020B0604020202020204" pitchFamily="34" charset="0"/>
              </a:defRPr>
            </a:lvl4pPr>
            <a:lvl5pPr marL="2057400" indent="-228600">
              <a:defRPr sz="3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9pPr>
          </a:lstStyle>
          <a:p>
            <a:pPr algn="just"/>
            <a:r>
              <a:rPr lang="en-US" altLang="vi-VN" sz="3200" dirty="0">
                <a:latin typeface="Times New Roman" panose="02020603050405020304" pitchFamily="18" charset="0"/>
                <a:cs typeface="Times New Roman" panose="02020603050405020304" pitchFamily="18" charset="0"/>
              </a:rPr>
              <a:t>Trinh Đ</a:t>
            </a:r>
            <a:r>
              <a:rPr lang="vi-VN" altLang="vi-VN" sz="3200" dirty="0">
                <a:latin typeface="Times New Roman" panose="02020603050405020304" pitchFamily="18" charset="0"/>
                <a:cs typeface="Times New Roman" panose="02020603050405020304" pitchFamily="18" charset="0"/>
              </a:rPr>
              <a:t>ường tên thật là Trương Đình. </a:t>
            </a:r>
            <a:r>
              <a:rPr lang="vi-VN" sz="3200" dirty="0">
                <a:latin typeface="Times New Roman" panose="02020603050405020304" pitchFamily="18" charset="0"/>
                <a:cs typeface="Times New Roman" panose="02020603050405020304" pitchFamily="18" charset="0"/>
              </a:rPr>
              <a:t>Ông sinh trong một gia đình nho học ở làng Phú Xuân, xã Đại Thắng, huyện Đại Lộc, tỉnh Quảng Nam. Ông là nhà thơ nổi tiếng, được tặng Giải thưởng Nhà nước về văn học nghệ thuật năm 2012.</a:t>
            </a:r>
          </a:p>
          <a:p>
            <a:pPr algn="just"/>
            <a:r>
              <a:rPr lang="vi-VN" sz="3200" dirty="0">
                <a:latin typeface="Times New Roman" panose="02020603050405020304" pitchFamily="18" charset="0"/>
                <a:cs typeface="Times New Roman" panose="02020603050405020304" pitchFamily="18" charset="0"/>
              </a:rPr>
              <a:t>Ông có một số các bút danh khác là:  Phú Xuân, La Vân, Duy Mỹ.</a:t>
            </a:r>
            <a:endParaRPr lang="en-US" altLang="vi-VN" sz="3200" dirty="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0CAB2F32-E6CF-4944-B97A-8FA83FD9AF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373858" cy="6280150"/>
          </a:xfrm>
          <a:prstGeom prst="rect">
            <a:avLst/>
          </a:prstGeom>
        </p:spPr>
      </p:pic>
    </p:spTree>
    <p:extLst>
      <p:ext uri="{BB962C8B-B14F-4D97-AF65-F5344CB8AC3E}">
        <p14:creationId xmlns:p14="http://schemas.microsoft.com/office/powerpoint/2010/main" val="431827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0"/>
            <a:ext cx="12192000" cy="6858000"/>
          </a:xfrm>
          <a:prstGeom prst="rect">
            <a:avLst/>
          </a:prstGeom>
          <a:gradFill rotWithShape="1">
            <a:gsLst>
              <a:gs pos="0">
                <a:srgbClr val="FFFF00"/>
              </a:gs>
              <a:gs pos="100000">
                <a:schemeClr val="bg1"/>
              </a:gs>
            </a:gsLst>
            <a:lin ang="5400000" scaled="1"/>
          </a:gra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pic>
        <p:nvPicPr>
          <p:cNvPr id="6147" name="Picture 4" descr="1"/>
          <p:cNvPicPr>
            <a:picLocks noGrp="1" noChangeAspect="1" noChangeArrowheads="1"/>
          </p:cNvPicPr>
          <p:nvPr>
            <p:ph type="subTitle" idx="1"/>
          </p:nvPr>
        </p:nvPicPr>
        <p:blipFill>
          <a:blip r:embed="rId2">
            <a:extLst>
              <a:ext uri="{28A0092B-C50C-407E-A947-70E740481C1C}">
                <a14:useLocalDpi xmlns:a14="http://schemas.microsoft.com/office/drawing/2010/main" val="0"/>
              </a:ext>
            </a:extLst>
          </a:blip>
          <a:srcRect/>
          <a:stretch>
            <a:fillRect/>
          </a:stretch>
        </p:blipFill>
        <p:spPr>
          <a:xfrm>
            <a:off x="381000" y="1089025"/>
            <a:ext cx="11277600" cy="3736193"/>
          </a:xfrm>
          <a:noFill/>
        </p:spPr>
      </p:pic>
      <p:sp>
        <p:nvSpPr>
          <p:cNvPr id="12296" name="Rectangle 8"/>
          <p:cNvSpPr>
            <a:spLocks noChangeArrowheads="1"/>
          </p:cNvSpPr>
          <p:nvPr/>
        </p:nvSpPr>
        <p:spPr bwMode="auto">
          <a:xfrm>
            <a:off x="228600" y="4846320"/>
            <a:ext cx="11734800" cy="185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Aft>
                <a:spcPct val="0"/>
              </a:spcAft>
              <a:buFontTx/>
              <a:buNone/>
            </a:pPr>
            <a:r>
              <a:rPr lang="en-US" altLang="en-US" sz="3600" dirty="0" err="1">
                <a:solidFill>
                  <a:srgbClr val="0000FF"/>
                </a:solidFill>
                <a:latin typeface="Times New Roman" panose="02020603050405020304" pitchFamily="18" charset="0"/>
                <a:cs typeface="Times New Roman" panose="02020603050405020304" pitchFamily="18" charset="0"/>
              </a:rPr>
              <a:t>Ông</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Trạng</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thả</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diều</a:t>
            </a:r>
            <a:r>
              <a:rPr lang="en-US" altLang="en-US" sz="3600" dirty="0">
                <a:solidFill>
                  <a:srgbClr val="0000FF"/>
                </a:solidFill>
                <a:latin typeface="Times New Roman" panose="02020603050405020304" pitchFamily="18" charset="0"/>
                <a:cs typeface="Times New Roman" panose="02020603050405020304" pitchFamily="18" charset="0"/>
              </a:rPr>
              <a:t> -  </a:t>
            </a:r>
            <a:r>
              <a:rPr lang="en-US" altLang="en-US" sz="3600" dirty="0" err="1">
                <a:solidFill>
                  <a:srgbClr val="0000FF"/>
                </a:solidFill>
                <a:latin typeface="Times New Roman" panose="02020603050405020304" pitchFamily="18" charset="0"/>
                <a:cs typeface="Times New Roman" panose="02020603050405020304" pitchFamily="18" charset="0"/>
              </a:rPr>
              <a:t>Là</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câu</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chuyện</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về</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chú</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bé</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thần</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đồng</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Nguyễn</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Hiền</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thích</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chơi</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diều</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mà</a:t>
            </a:r>
            <a:r>
              <a:rPr lang="en-US" altLang="en-US" sz="3600" dirty="0">
                <a:solidFill>
                  <a:srgbClr val="0000FF"/>
                </a:solidFill>
                <a:latin typeface="Times New Roman" panose="02020603050405020304" pitchFamily="18" charset="0"/>
                <a:cs typeface="Times New Roman" panose="02020603050405020304" pitchFamily="18" charset="0"/>
              </a:rPr>
              <a:t> ham </a:t>
            </a:r>
            <a:r>
              <a:rPr lang="en-US" altLang="en-US" sz="3600" dirty="0" err="1">
                <a:solidFill>
                  <a:srgbClr val="0000FF"/>
                </a:solidFill>
                <a:latin typeface="Times New Roman" panose="02020603050405020304" pitchFamily="18" charset="0"/>
                <a:cs typeface="Times New Roman" panose="02020603050405020304" pitchFamily="18" charset="0"/>
              </a:rPr>
              <a:t>học</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đã</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đỗ</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Trạng</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nguyên</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khi</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mới</a:t>
            </a:r>
            <a:r>
              <a:rPr lang="en-US" altLang="en-US" sz="3600" dirty="0">
                <a:solidFill>
                  <a:srgbClr val="0000FF"/>
                </a:solidFill>
                <a:latin typeface="Times New Roman" panose="02020603050405020304" pitchFamily="18" charset="0"/>
                <a:cs typeface="Times New Roman" panose="02020603050405020304" pitchFamily="18" charset="0"/>
              </a:rPr>
              <a:t> 13 </a:t>
            </a:r>
            <a:r>
              <a:rPr lang="en-US" altLang="en-US" sz="3600" dirty="0" err="1">
                <a:solidFill>
                  <a:srgbClr val="0000FF"/>
                </a:solidFill>
                <a:latin typeface="Times New Roman" panose="02020603050405020304" pitchFamily="18" charset="0"/>
                <a:cs typeface="Times New Roman" panose="02020603050405020304" pitchFamily="18" charset="0"/>
              </a:rPr>
              <a:t>tuổi</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là</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vị</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Trạng</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nguyên</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trẻ</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nhất</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của</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nước</a:t>
            </a:r>
            <a:r>
              <a:rPr lang="en-US" altLang="en-US" sz="3600" dirty="0">
                <a:solidFill>
                  <a:srgbClr val="0000FF"/>
                </a:solidFill>
                <a:latin typeface="Times New Roman" panose="02020603050405020304" pitchFamily="18" charset="0"/>
                <a:cs typeface="Times New Roman" panose="02020603050405020304" pitchFamily="18" charset="0"/>
              </a:rPr>
              <a:t> ta.</a:t>
            </a:r>
          </a:p>
        </p:txBody>
      </p:sp>
      <p:sp>
        <p:nvSpPr>
          <p:cNvPr id="6149" name="Rectangle 11"/>
          <p:cNvSpPr>
            <a:spLocks noChangeArrowheads="1"/>
          </p:cNvSpPr>
          <p:nvPr/>
        </p:nvSpPr>
        <p:spPr bwMode="auto">
          <a:xfrm>
            <a:off x="3124200" y="0"/>
            <a:ext cx="624840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Aft>
                <a:spcPct val="0"/>
              </a:spcAft>
              <a:buFontTx/>
              <a:buNone/>
            </a:pPr>
            <a:r>
              <a:rPr lang="en-US" altLang="en-US" sz="3600" b="1">
                <a:solidFill>
                  <a:srgbClr val="FF0000"/>
                </a:solidFill>
              </a:rPr>
              <a:t>Ông Trạng Thả Diều</a:t>
            </a:r>
          </a:p>
          <a:p>
            <a:pPr algn="r" fontAlgn="base">
              <a:spcAft>
                <a:spcPct val="0"/>
              </a:spcAft>
              <a:buFontTx/>
              <a:buNone/>
            </a:pPr>
            <a:r>
              <a:rPr lang="en-US" altLang="en-US" sz="2400" b="1">
                <a:solidFill>
                  <a:srgbClr val="000000"/>
                </a:solidFill>
              </a:rPr>
              <a:t>Theo Trinh Đường</a:t>
            </a:r>
          </a:p>
        </p:txBody>
      </p:sp>
    </p:spTree>
    <p:extLst>
      <p:ext uri="{BB962C8B-B14F-4D97-AF65-F5344CB8AC3E}">
        <p14:creationId xmlns:p14="http://schemas.microsoft.com/office/powerpoint/2010/main" val="24281080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296"/>
                                        </p:tgtEl>
                                        <p:attrNameLst>
                                          <p:attrName>style.visibility</p:attrName>
                                        </p:attrNameLst>
                                      </p:cBhvr>
                                      <p:to>
                                        <p:strVal val="visible"/>
                                      </p:to>
                                    </p:set>
                                    <p:animEffect transition="in" filter="fade">
                                      <p:cBhvr>
                                        <p:cTn id="7" dur="1000"/>
                                        <p:tgtEl>
                                          <p:spTgt spid="12296"/>
                                        </p:tgtEl>
                                      </p:cBhvr>
                                    </p:animEffect>
                                    <p:anim calcmode="lin" valueType="num">
                                      <p:cBhvr>
                                        <p:cTn id="8" dur="1000" fill="hold"/>
                                        <p:tgtEl>
                                          <p:spTgt spid="12296"/>
                                        </p:tgtEl>
                                        <p:attrNameLst>
                                          <p:attrName>ppt_x</p:attrName>
                                        </p:attrNameLst>
                                      </p:cBhvr>
                                      <p:tavLst>
                                        <p:tav tm="0">
                                          <p:val>
                                            <p:strVal val="#ppt_x"/>
                                          </p:val>
                                        </p:tav>
                                        <p:tav tm="100000">
                                          <p:val>
                                            <p:strVal val="#ppt_x"/>
                                          </p:val>
                                        </p:tav>
                                      </p:tavLst>
                                    </p:anim>
                                    <p:anim calcmode="lin" valueType="num">
                                      <p:cBhvr>
                                        <p:cTn id="9" dur="1000" fill="hold"/>
                                        <p:tgtEl>
                                          <p:spTgt spid="122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1261915"/>
            <a:ext cx="11887200" cy="5863144"/>
          </a:xfrm>
          <a:prstGeom prst="rect">
            <a:avLst/>
          </a:prstGeom>
        </p:spPr>
        <p:txBody>
          <a:bodyPr wrap="square">
            <a:spAutoFit/>
          </a:bodyPr>
          <a:lstStyle/>
          <a:p>
            <a:r>
              <a:rPr lang="en-US" sz="2200" dirty="0">
                <a:solidFill>
                  <a:srgbClr val="333333"/>
                </a:solidFill>
                <a:latin typeface="Verdana" panose="020B0604030504040204" pitchFamily="34" charset="0"/>
              </a:rPr>
              <a:t>	</a:t>
            </a:r>
            <a:r>
              <a:rPr lang="vi-VN" sz="2500" b="1" dirty="0">
                <a:solidFill>
                  <a:srgbClr val="002060"/>
                </a:solidFill>
                <a:latin typeface="Cambria Math" panose="02040503050406030204" pitchFamily="18" charset="0"/>
                <a:ea typeface="Cambria Math" panose="02040503050406030204" pitchFamily="18" charset="0"/>
              </a:rPr>
              <a:t>Vào đời vua Trần Thái Tông, có một gia đình nghèo sinh được cậu con trai đặt tên là Nguyễn Hiền. Chú bé rất ham thả diều. Lúc còn bé, chú đã biết làm lấy diều để chơi.</a:t>
            </a:r>
            <a:endParaRPr lang="en-US" sz="2500" b="1" dirty="0">
              <a:solidFill>
                <a:srgbClr val="002060"/>
              </a:solidFill>
              <a:latin typeface="Cambria Math" panose="02040503050406030204" pitchFamily="18" charset="0"/>
              <a:ea typeface="Cambria Math" panose="02040503050406030204" pitchFamily="18" charset="0"/>
            </a:endParaRPr>
          </a:p>
          <a:p>
            <a:r>
              <a:rPr lang="en-US" sz="2500" b="1" dirty="0">
                <a:solidFill>
                  <a:srgbClr val="002060"/>
                </a:solidFill>
                <a:latin typeface="Cambria Math" panose="02040503050406030204" pitchFamily="18" charset="0"/>
                <a:ea typeface="Cambria Math" panose="02040503050406030204" pitchFamily="18" charset="0"/>
              </a:rPr>
              <a:t>	</a:t>
            </a:r>
            <a:r>
              <a:rPr lang="vi-VN" sz="2500" b="1" dirty="0">
                <a:solidFill>
                  <a:srgbClr val="002060"/>
                </a:solidFill>
                <a:latin typeface="Cambria Math" panose="02040503050406030204" pitchFamily="18" charset="0"/>
                <a:ea typeface="Cambria Math" panose="02040503050406030204" pitchFamily="18" charset="0"/>
              </a:rPr>
              <a:t>Lên sáu tuổi, chú học ông thầy trong làng. Thầy phải kinh ngạc vì chú học đến đâu hiểu ngay đến đó và có trí nhớ lạ thường. Có hôm, chú thuộc hai mươi trang sách mà vẫn có thì giờ chơi diều.</a:t>
            </a:r>
            <a:br>
              <a:rPr lang="vi-VN" sz="2500" b="1" dirty="0">
                <a:solidFill>
                  <a:srgbClr val="002060"/>
                </a:solidFill>
                <a:latin typeface="Cambria Math" panose="02040503050406030204" pitchFamily="18" charset="0"/>
                <a:ea typeface="Cambria Math" panose="02040503050406030204" pitchFamily="18" charset="0"/>
              </a:rPr>
            </a:br>
            <a:r>
              <a:rPr lang="en-US" sz="2500" b="1" dirty="0">
                <a:solidFill>
                  <a:srgbClr val="002060"/>
                </a:solidFill>
                <a:latin typeface="Cambria Math" panose="02040503050406030204" pitchFamily="18" charset="0"/>
                <a:ea typeface="Cambria Math" panose="02040503050406030204" pitchFamily="18" charset="0"/>
              </a:rPr>
              <a:t>	</a:t>
            </a:r>
            <a:r>
              <a:rPr lang="vi-VN" sz="2500" b="1" dirty="0">
                <a:solidFill>
                  <a:srgbClr val="002060"/>
                </a:solidFill>
                <a:latin typeface="Cambria Math" panose="02040503050406030204" pitchFamily="18" charset="0"/>
                <a:ea typeface="Cambria Math" panose="02040503050406030204" pitchFamily="18" charset="0"/>
              </a:rPr>
              <a:t>Sau vì nhà nghèo quá, chú phải bỏ học. Ban ngày, đi chăn trâu, dù mưa gió thế nào, chú cũng đứng ngoài lớp nghe giảng nhờ. Tối đến, chú đợi bạn học thuộc bài mới mượn vở về học. Đã học thì cũng phải đèn sách như ai nhưng sách của chú là lưng trâu, nền cát, bút là ngón tay hay mảnh gạch vỡ; còn đèn là vỏ trứng thả đom đóm vào trong. Bận làm, bận học như thế mà cánh diều của chú vẫn bay cao, tiếng sáo vẫn vi vút tầng mây. Mỗi lần có kì thi ở trường, chú làm bài vào lá chuối khô và nhờ bạn xin thầy chấm hộ. Bài của chú chữ tốt văn hay, vượt xa các học trò của thầy.</a:t>
            </a:r>
            <a:br>
              <a:rPr lang="vi-VN" sz="2500" b="1" dirty="0">
                <a:solidFill>
                  <a:srgbClr val="002060"/>
                </a:solidFill>
                <a:latin typeface="Cambria Math" panose="02040503050406030204" pitchFamily="18" charset="0"/>
                <a:ea typeface="Cambria Math" panose="02040503050406030204" pitchFamily="18" charset="0"/>
              </a:rPr>
            </a:br>
            <a:r>
              <a:rPr lang="en-US" sz="2500" b="1" dirty="0">
                <a:solidFill>
                  <a:srgbClr val="002060"/>
                </a:solidFill>
                <a:latin typeface="Cambria Math" panose="02040503050406030204" pitchFamily="18" charset="0"/>
                <a:ea typeface="Cambria Math" panose="02040503050406030204" pitchFamily="18" charset="0"/>
              </a:rPr>
              <a:t>	</a:t>
            </a:r>
            <a:r>
              <a:rPr lang="vi-VN" sz="2500" b="1" dirty="0">
                <a:solidFill>
                  <a:srgbClr val="002060"/>
                </a:solidFill>
                <a:latin typeface="Cambria Math" panose="02040503050406030204" pitchFamily="18" charset="0"/>
                <a:ea typeface="Cambria Math" panose="02040503050406030204" pitchFamily="18" charset="0"/>
              </a:rPr>
              <a:t>Thế rồi vua mở khoa thi. Chú bé thả diều đỗ Trạng nguyên. Ông Trạng khi ấy mới có mười ba tuổi. Đó là Trạng nguyên trẻ nhất của nước Nam ta.</a:t>
            </a:r>
            <a:br>
              <a:rPr lang="vi-VN" sz="2500" b="1" dirty="0">
                <a:solidFill>
                  <a:srgbClr val="002060"/>
                </a:solidFill>
                <a:latin typeface="+mj-lt"/>
              </a:rPr>
            </a:br>
            <a:endParaRPr lang="en-US" sz="2500" b="1" dirty="0">
              <a:solidFill>
                <a:srgbClr val="002060"/>
              </a:solidFill>
              <a:latin typeface="+mj-lt"/>
            </a:endParaRPr>
          </a:p>
        </p:txBody>
      </p:sp>
      <p:sp>
        <p:nvSpPr>
          <p:cNvPr id="7" name="Rectangle 6"/>
          <p:cNvSpPr/>
          <p:nvPr/>
        </p:nvSpPr>
        <p:spPr>
          <a:xfrm>
            <a:off x="2754379" y="0"/>
            <a:ext cx="6683241"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rgbClr val="00B050"/>
                </a:solidFill>
                <a:effectLst>
                  <a:outerShdw blurRad="12700" dist="38100" dir="2700000" algn="tl" rotWithShape="0">
                    <a:schemeClr val="accent5">
                      <a:lumMod val="60000"/>
                      <a:lumOff val="40000"/>
                    </a:schemeClr>
                  </a:outerShdw>
                </a:effectLst>
              </a:rPr>
              <a:t>ÔNG TRẠNG THẢ DIỀU</a:t>
            </a:r>
          </a:p>
        </p:txBody>
      </p:sp>
      <p:sp>
        <p:nvSpPr>
          <p:cNvPr id="8" name="TextBox 7"/>
          <p:cNvSpPr txBox="1"/>
          <p:nvPr/>
        </p:nvSpPr>
        <p:spPr>
          <a:xfrm>
            <a:off x="8382000" y="685805"/>
            <a:ext cx="3657600" cy="584775"/>
          </a:xfrm>
          <a:prstGeom prst="rect">
            <a:avLst/>
          </a:prstGeom>
          <a:noFill/>
        </p:spPr>
        <p:txBody>
          <a:bodyPr wrap="square" rtlCol="0">
            <a:spAutoFit/>
          </a:bodyPr>
          <a:lstStyle/>
          <a:p>
            <a:r>
              <a:rPr lang="en-US" sz="3200" b="1" i="1" dirty="0">
                <a:solidFill>
                  <a:schemeClr val="accent2">
                    <a:lumMod val="75000"/>
                  </a:schemeClr>
                </a:solidFill>
                <a:latin typeface="Cambria Math" panose="02040503050406030204" pitchFamily="18" charset="0"/>
                <a:ea typeface="Cambria Math" panose="02040503050406030204" pitchFamily="18" charset="0"/>
              </a:rPr>
              <a:t>Theo Trinh </a:t>
            </a:r>
            <a:r>
              <a:rPr lang="en-US" sz="3200" b="1" i="1" dirty="0" err="1">
                <a:solidFill>
                  <a:schemeClr val="accent2">
                    <a:lumMod val="75000"/>
                  </a:schemeClr>
                </a:solidFill>
                <a:latin typeface="Cambria Math" panose="02040503050406030204" pitchFamily="18" charset="0"/>
                <a:ea typeface="Cambria Math" panose="02040503050406030204" pitchFamily="18" charset="0"/>
              </a:rPr>
              <a:t>Đường</a:t>
            </a:r>
            <a:endParaRPr lang="en-US" sz="3200" b="1" i="1" dirty="0">
              <a:solidFill>
                <a:schemeClr val="accent2">
                  <a:lumMod val="75000"/>
                </a:schemeClr>
              </a:solidFill>
              <a:latin typeface="Cambria Math" panose="02040503050406030204" pitchFamily="18" charset="0"/>
              <a:ea typeface="Cambria Math" panose="02040503050406030204" pitchFamily="18" charset="0"/>
            </a:endParaRPr>
          </a:p>
        </p:txBody>
      </p:sp>
      <p:sp>
        <p:nvSpPr>
          <p:cNvPr id="2" name="Oval 1"/>
          <p:cNvSpPr/>
          <p:nvPr/>
        </p:nvSpPr>
        <p:spPr>
          <a:xfrm>
            <a:off x="302524" y="1261915"/>
            <a:ext cx="816592"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1</a:t>
            </a:r>
            <a:endParaRPr lang="vi-VN" sz="3200" b="1" dirty="0">
              <a:solidFill>
                <a:srgbClr val="FF0000"/>
              </a:solidFill>
              <a:latin typeface="Times New Roman" panose="02020603050405020304" pitchFamily="18" charset="0"/>
              <a:cs typeface="Times New Roman" panose="02020603050405020304" pitchFamily="18" charset="0"/>
            </a:endParaRPr>
          </a:p>
        </p:txBody>
      </p:sp>
      <p:sp>
        <p:nvSpPr>
          <p:cNvPr id="9" name="Oval 8"/>
          <p:cNvSpPr/>
          <p:nvPr/>
        </p:nvSpPr>
        <p:spPr>
          <a:xfrm>
            <a:off x="302524" y="2066625"/>
            <a:ext cx="816592"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2</a:t>
            </a:r>
            <a:endParaRPr lang="vi-VN" sz="3200" b="1" dirty="0">
              <a:solidFill>
                <a:srgbClr val="FF0000"/>
              </a:solidFill>
              <a:latin typeface="Times New Roman" panose="02020603050405020304" pitchFamily="18" charset="0"/>
              <a:cs typeface="Times New Roman" panose="02020603050405020304" pitchFamily="18" charset="0"/>
            </a:endParaRPr>
          </a:p>
        </p:txBody>
      </p:sp>
      <p:sp>
        <p:nvSpPr>
          <p:cNvPr id="10" name="Oval 9"/>
          <p:cNvSpPr/>
          <p:nvPr/>
        </p:nvSpPr>
        <p:spPr>
          <a:xfrm>
            <a:off x="302524" y="3146697"/>
            <a:ext cx="816592"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3</a:t>
            </a:r>
            <a:endParaRPr lang="vi-VN" sz="3200" b="1" dirty="0">
              <a:solidFill>
                <a:srgbClr val="FF0000"/>
              </a:solidFill>
              <a:latin typeface="Times New Roman" panose="02020603050405020304" pitchFamily="18" charset="0"/>
              <a:cs typeface="Times New Roman" panose="02020603050405020304" pitchFamily="18" charset="0"/>
            </a:endParaRPr>
          </a:p>
        </p:txBody>
      </p:sp>
      <p:sp>
        <p:nvSpPr>
          <p:cNvPr id="11" name="Oval 10"/>
          <p:cNvSpPr/>
          <p:nvPr/>
        </p:nvSpPr>
        <p:spPr>
          <a:xfrm>
            <a:off x="302524" y="5836190"/>
            <a:ext cx="816592"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4</a:t>
            </a:r>
            <a:endParaRPr lang="vi-VN" sz="3200" b="1" dirty="0">
              <a:solidFill>
                <a:srgbClr val="FF0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1269240" y="818866"/>
            <a:ext cx="5145207" cy="584775"/>
          </a:xfrm>
          <a:prstGeom prst="rect">
            <a:avLst/>
          </a:prstGeom>
          <a:noFill/>
        </p:spPr>
        <p:txBody>
          <a:bodyPr wrap="square" rtlCol="0">
            <a:spAutoFit/>
          </a:bodyPr>
          <a:lstStyle/>
          <a:p>
            <a:r>
              <a:rPr lang="vi-VN" sz="3200" dirty="0">
                <a:solidFill>
                  <a:srgbClr val="FFC000"/>
                </a:solidFill>
                <a:latin typeface="+mj-lt"/>
              </a:rPr>
              <a:t>Bài được chia làm mấy đoạn?</a:t>
            </a:r>
          </a:p>
        </p:txBody>
      </p:sp>
    </p:spTree>
    <p:extLst>
      <p:ext uri="{BB962C8B-B14F-4D97-AF65-F5344CB8AC3E}">
        <p14:creationId xmlns:p14="http://schemas.microsoft.com/office/powerpoint/2010/main" val="402015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12"/>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inVertical)">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animBg="1"/>
      <p:bldP spid="12" grpId="0"/>
      <p:bldP spid="12" grpId="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07&quot;&gt;&lt;property id=&quot;20148&quot; value=&quot;5&quot;/&gt;&lt;property id=&quot;20300&quot; value=&quot;Slide 6&quot;/&gt;&lt;property id=&quot;20307&quot; value=&quot;260&quot;/&gt;&lt;/object&gt;&lt;object type=&quot;3&quot; unique_id=&quot;10012&quot;&gt;&lt;property id=&quot;20148&quot; value=&quot;5&quot;/&gt;&lt;property id=&quot;20300&quot; value=&quot;Slide 9&quot;/&gt;&lt;property id=&quot;20307&quot; value=&quot;269&quot;/&gt;&lt;/object&gt;&lt;object type=&quot;3&quot; unique_id=&quot;10022&quot;&gt;&lt;property id=&quot;20148&quot; value=&quot;5&quot;/&gt;&lt;property id=&quot;20300&quot; value=&quot;Slide 24&quot;/&gt;&lt;property id=&quot;20307&quot; value=&quot;276&quot;/&gt;&lt;/object&gt;&lt;object type=&quot;3&quot; unique_id=&quot;10194&quot;&gt;&lt;property id=&quot;20148&quot; value=&quot;5&quot;/&gt;&lt;property id=&quot;20300&quot; value=&quot;Slide 2&quot;/&gt;&lt;property id=&quot;20307&quot; value=&quot;279&quot;/&gt;&lt;/object&gt;&lt;object type=&quot;3&quot; unique_id=&quot;10195&quot;&gt;&lt;property id=&quot;20148&quot; value=&quot;5&quot;/&gt;&lt;property id=&quot;20300&quot; value=&quot;Slide 3&quot;/&gt;&lt;property id=&quot;20307&quot; value=&quot;280&quot;/&gt;&lt;/object&gt;&lt;object type=&quot;3&quot; unique_id=&quot;10196&quot;&gt;&lt;property id=&quot;20148&quot; value=&quot;5&quot;/&gt;&lt;property id=&quot;20300&quot; value=&quot;Slide 4 - &amp;quot;Bức tranh vẽ gì?&amp;quot;&quot;/&gt;&lt;property id=&quot;20307&quot; value=&quot;281&quot;/&gt;&lt;/object&gt;&lt;object type=&quot;3&quot; unique_id=&quot;10197&quot;&gt;&lt;property id=&quot;20148&quot; value=&quot;5&quot;/&gt;&lt;property id=&quot;20300&quot; value=&quot;Slide 5&quot;/&gt;&lt;property id=&quot;20307&quot; value=&quot;282&quot;/&gt;&lt;/object&gt;&lt;object type=&quot;3&quot; unique_id=&quot;10980&quot;&gt;&lt;property id=&quot;20148&quot; value=&quot;5&quot;/&gt;&lt;property id=&quot;20300&quot; value=&quot;Slide 7&quot;/&gt;&lt;property id=&quot;20307&quot; value=&quot;290&quot;/&gt;&lt;/object&gt;&lt;object type=&quot;3&quot; unique_id=&quot;10981&quot;&gt;&lt;property id=&quot;20148&quot; value=&quot;5&quot;/&gt;&lt;property id=&quot;20300&quot; value=&quot;Slide 8&quot;/&gt;&lt;property id=&quot;20307&quot; value=&quot;287&quot;/&gt;&lt;/object&gt;&lt;object type=&quot;3&quot; unique_id=&quot;10982&quot;&gt;&lt;property id=&quot;20148&quot; value=&quot;5&quot;/&gt;&lt;property id=&quot;20300&quot; value=&quot;Slide 10&quot;/&gt;&lt;property id=&quot;20307&quot; value=&quot;301&quot;/&gt;&lt;/object&gt;&lt;object type=&quot;3&quot; unique_id=&quot;10983&quot;&gt;&lt;property id=&quot;20148&quot; value=&quot;5&quot;/&gt;&lt;property id=&quot;20300&quot; value=&quot;Slide 11&quot;/&gt;&lt;property id=&quot;20307&quot; value=&quot;291&quot;/&gt;&lt;/object&gt;&lt;object type=&quot;3&quot; unique_id=&quot;10984&quot;&gt;&lt;property id=&quot;20148&quot; value=&quot;5&quot;/&gt;&lt;property id=&quot;20300&quot; value=&quot;Slide 12&quot;/&gt;&lt;property id=&quot;20307&quot; value=&quot;283&quot;/&gt;&lt;/object&gt;&lt;object type=&quot;3&quot; unique_id=&quot;10985&quot;&gt;&lt;property id=&quot;20148&quot; value=&quot;5&quot;/&gt;&lt;property id=&quot;20300&quot; value=&quot;Slide 13&quot;/&gt;&lt;property id=&quot;20307&quot; value=&quot;293&quot;/&gt;&lt;/object&gt;&lt;object type=&quot;3&quot; unique_id=&quot;10986&quot;&gt;&lt;property id=&quot;20148&quot; value=&quot;5&quot;/&gt;&lt;property id=&quot;20300&quot; value=&quot;Slide 14&quot;/&gt;&lt;property id=&quot;20307&quot; value=&quot;284&quot;/&gt;&lt;/object&gt;&lt;object type=&quot;3&quot; unique_id=&quot;10987&quot;&gt;&lt;property id=&quot;20148&quot; value=&quot;5&quot;/&gt;&lt;property id=&quot;20300&quot; value=&quot;Slide 15&quot;/&gt;&lt;property id=&quot;20307&quot; value=&quot;295&quot;/&gt;&lt;/object&gt;&lt;object type=&quot;3&quot; unique_id=&quot;10988&quot;&gt;&lt;property id=&quot;20148&quot; value=&quot;5&quot;/&gt;&lt;property id=&quot;20300&quot; value=&quot;Slide 16&quot;/&gt;&lt;property id=&quot;20307&quot; value=&quot;296&quot;/&gt;&lt;/object&gt;&lt;object type=&quot;3&quot; unique_id=&quot;10989&quot;&gt;&lt;property id=&quot;20148&quot; value=&quot;5&quot;/&gt;&lt;property id=&quot;20300&quot; value=&quot;Slide 17&quot;/&gt;&lt;property id=&quot;20307&quot; value=&quot;285&quot;/&gt;&lt;/object&gt;&lt;object type=&quot;3&quot; unique_id=&quot;10990&quot;&gt;&lt;property id=&quot;20148&quot; value=&quot;5&quot;/&gt;&lt;property id=&quot;20300&quot; value=&quot;Slide 18&quot;/&gt;&lt;property id=&quot;20307&quot; value=&quot;286&quot;/&gt;&lt;/object&gt;&lt;object type=&quot;3&quot; unique_id=&quot;10991&quot;&gt;&lt;property id=&quot;20148&quot; value=&quot;5&quot;/&gt;&lt;property id=&quot;20300&quot; value=&quot;Slide 19&quot;/&gt;&lt;property id=&quot;20307&quot; value=&quot;297&quot;/&gt;&lt;/object&gt;&lt;object type=&quot;3&quot; unique_id=&quot;10992&quot;&gt;&lt;property id=&quot;20148&quot; value=&quot;5&quot;/&gt;&lt;property id=&quot;20300&quot; value=&quot;Slide 20&quot;/&gt;&lt;property id=&quot;20307&quot; value=&quot;292&quot;/&gt;&lt;/object&gt;&lt;object type=&quot;3&quot; unique_id=&quot;10993&quot;&gt;&lt;property id=&quot;20148&quot; value=&quot;5&quot;/&gt;&lt;property id=&quot;20300&quot; value=&quot;Slide 21&quot;/&gt;&lt;property id=&quot;20307&quot; value=&quot;298&quot;/&gt;&lt;/object&gt;&lt;object type=&quot;3&quot; unique_id=&quot;10994&quot;&gt;&lt;property id=&quot;20148&quot; value=&quot;5&quot;/&gt;&lt;property id=&quot;20300&quot; value=&quot;Slide 22&quot;/&gt;&lt;property id=&quot;20307&quot; value=&quot;299&quot;/&gt;&lt;/object&gt;&lt;object type=&quot;3&quot; unique_id=&quot;10995&quot;&gt;&lt;property id=&quot;20148&quot; value=&quot;5&quot;/&gt;&lt;property id=&quot;20300&quot; value=&quot;Slide 23&quot;/&gt;&lt;property id=&quot;20307&quot; value=&quot;300&quot;/&gt;&lt;/object&gt;&lt;/object&gt;&lt;object type=&quot;8&quot; unique_id=&quot;10044&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2579</TotalTime>
  <Words>1285</Words>
  <Application>Microsoft Office PowerPoint</Application>
  <PresentationFormat>Widescreen</PresentationFormat>
  <Paragraphs>136</Paragraphs>
  <Slides>30</Slides>
  <Notes>2</Notes>
  <HiddenSlides>0</HiddenSlides>
  <MMClips>0</MMClips>
  <ScaleCrop>false</ScaleCrop>
  <HeadingPairs>
    <vt:vector size="6" baseType="variant">
      <vt:variant>
        <vt:lpstr>Fonts Used</vt:lpstr>
      </vt:variant>
      <vt:variant>
        <vt:i4>9</vt:i4>
      </vt:variant>
      <vt:variant>
        <vt:lpstr>Theme</vt:lpstr>
      </vt:variant>
      <vt:variant>
        <vt:i4>17</vt:i4>
      </vt:variant>
      <vt:variant>
        <vt:lpstr>Slide Titles</vt:lpstr>
      </vt:variant>
      <vt:variant>
        <vt:i4>30</vt:i4>
      </vt:variant>
    </vt:vector>
  </HeadingPairs>
  <TitlesOfParts>
    <vt:vector size="56" baseType="lpstr">
      <vt:lpstr>Arial</vt:lpstr>
      <vt:lpstr>Calibri</vt:lpstr>
      <vt:lpstr>Calibri Light</vt:lpstr>
      <vt:lpstr>Cambria Math</vt:lpstr>
      <vt:lpstr>Corbel</vt:lpstr>
      <vt:lpstr>Times New Roman</vt:lpstr>
      <vt:lpstr>Verdana</vt:lpstr>
      <vt:lpstr>Wingdings</vt:lpstr>
      <vt:lpstr>Wingdings 3</vt:lpstr>
      <vt:lpstr>Office Theme</vt:lpstr>
      <vt:lpstr>Default Design</vt:lpstr>
      <vt:lpstr>1_Default Design</vt:lpstr>
      <vt:lpstr>2_Default Design</vt:lpstr>
      <vt:lpstr>3_Default Design</vt:lpstr>
      <vt:lpstr>4_Default Design</vt:lpstr>
      <vt:lpstr>6_Default Design</vt:lpstr>
      <vt:lpstr>7_Default Design</vt:lpstr>
      <vt:lpstr>1_Office Theme</vt:lpstr>
      <vt:lpstr>2_Office Theme</vt:lpstr>
      <vt:lpstr>3_Office Theme</vt:lpstr>
      <vt:lpstr>5_Office Theme</vt:lpstr>
      <vt:lpstr>4_Office Theme</vt:lpstr>
      <vt:lpstr>8_Default Design</vt:lpstr>
      <vt:lpstr>9_Default Design</vt:lpstr>
      <vt:lpstr>7_Office Theme</vt:lpstr>
      <vt:lpstr>Basis</vt:lpstr>
      <vt:lpstr>PowerPoint Presentation</vt:lpstr>
      <vt:lpstr>PowerPoint Presentation</vt:lpstr>
      <vt:lpstr>PowerPoint Presentation</vt:lpstr>
      <vt:lpstr>PowerPoint Presentation</vt:lpstr>
      <vt:lpstr>Bức tranh vẽ gì?</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HANG</dc:creator>
  <cp:lastModifiedBy>Kim Nga</cp:lastModifiedBy>
  <cp:revision>100</cp:revision>
  <dcterms:created xsi:type="dcterms:W3CDTF">2018-11-06T14:56:01Z</dcterms:created>
  <dcterms:modified xsi:type="dcterms:W3CDTF">2021-11-15T12:17:07Z</dcterms:modified>
</cp:coreProperties>
</file>