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34" r:id="rId4"/>
    <p:sldMasterId id="2147483790" r:id="rId5"/>
    <p:sldMasterId id="2147483803" r:id="rId6"/>
  </p:sldMasterIdLst>
  <p:notesMasterIdLst>
    <p:notesMasterId r:id="rId45"/>
  </p:notesMasterIdLst>
  <p:sldIdLst>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8" r:id="rId21"/>
    <p:sldId id="275" r:id="rId22"/>
    <p:sldId id="277" r:id="rId23"/>
    <p:sldId id="278" r:id="rId24"/>
    <p:sldId id="279" r:id="rId25"/>
    <p:sldId id="280" r:id="rId26"/>
    <p:sldId id="281" r:id="rId27"/>
    <p:sldId id="283" r:id="rId28"/>
    <p:sldId id="282" r:id="rId29"/>
    <p:sldId id="284" r:id="rId30"/>
    <p:sldId id="285" r:id="rId31"/>
    <p:sldId id="286" r:id="rId32"/>
    <p:sldId id="299" r:id="rId33"/>
    <p:sldId id="287" r:id="rId34"/>
    <p:sldId id="289" r:id="rId35"/>
    <p:sldId id="291" r:id="rId36"/>
    <p:sldId id="292" r:id="rId37"/>
    <p:sldId id="300" r:id="rId38"/>
    <p:sldId id="293" r:id="rId39"/>
    <p:sldId id="290" r:id="rId40"/>
    <p:sldId id="295" r:id="rId41"/>
    <p:sldId id="296" r:id="rId42"/>
    <p:sldId id="301"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C2124-E608-45CA-ACDD-CFF9372AEABF}" type="datetimeFigureOut">
              <a:rPr lang="en-US" smtClean="0"/>
              <a:t>10/31/2021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03B17-08A7-4290-B45D-7F92EC9FBD3A}" type="slidenum">
              <a:rPr lang="en-US" smtClean="0"/>
              <a:t>‹#›</a:t>
            </a:fld>
            <a:endParaRPr lang="en-US"/>
          </a:p>
        </p:txBody>
      </p:sp>
    </p:spTree>
    <p:extLst>
      <p:ext uri="{BB962C8B-B14F-4D97-AF65-F5344CB8AC3E}">
        <p14:creationId xmlns:p14="http://schemas.microsoft.com/office/powerpoint/2010/main" val="181714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8448D6-DFFC-46B6-803F-FD7AA9D70BF9}" type="slidenum">
              <a:rPr lang="en-US">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64089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8A4BD-8DAF-48F9-AE36-40B03295A9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062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596E89-F1CB-4818-AE09-EF8CC01ACC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985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47F1C2-50FE-4152-B444-B321191159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823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E9456C4D-566A-4A16-B2CA-1FF552F8E9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0944249"/>
      </p:ext>
    </p:extLst>
  </p:cSld>
  <p:clrMapOvr>
    <a:masterClrMapping/>
  </p:clrMapOvr>
  <p:transition>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8A4FF1D-4397-42B1-9FD2-FDADFAA214F1}" type="slidenum">
              <a:rPr lang="en-US"/>
              <a:pPr>
                <a:defRPr/>
              </a:pPr>
              <a:t>‹#›</a:t>
            </a:fld>
            <a:endParaRPr lang="en-US"/>
          </a:p>
        </p:txBody>
      </p:sp>
    </p:spTree>
    <p:extLst>
      <p:ext uri="{BB962C8B-B14F-4D97-AF65-F5344CB8AC3E}">
        <p14:creationId xmlns:p14="http://schemas.microsoft.com/office/powerpoint/2010/main" val="932656062"/>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71BAE8A-151D-48AA-BCE8-818D797FE67F}" type="slidenum">
              <a:rPr lang="en-US"/>
              <a:pPr>
                <a:defRPr/>
              </a:pPr>
              <a:t>‹#›</a:t>
            </a:fld>
            <a:endParaRPr lang="en-US"/>
          </a:p>
        </p:txBody>
      </p:sp>
    </p:spTree>
    <p:extLst>
      <p:ext uri="{BB962C8B-B14F-4D97-AF65-F5344CB8AC3E}">
        <p14:creationId xmlns:p14="http://schemas.microsoft.com/office/powerpoint/2010/main" val="54131669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0F2E9EE-ABD4-4EC9-A3B3-4AEF7597282A}" type="slidenum">
              <a:rPr lang="en-US"/>
              <a:pPr>
                <a:defRPr/>
              </a:pPr>
              <a:t>‹#›</a:t>
            </a:fld>
            <a:endParaRPr lang="en-US"/>
          </a:p>
        </p:txBody>
      </p:sp>
    </p:spTree>
    <p:extLst>
      <p:ext uri="{BB962C8B-B14F-4D97-AF65-F5344CB8AC3E}">
        <p14:creationId xmlns:p14="http://schemas.microsoft.com/office/powerpoint/2010/main" val="4024971062"/>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778DF8F-AF58-4F2F-A703-3E03E38C5146}" type="slidenum">
              <a:rPr lang="en-US"/>
              <a:pPr>
                <a:defRPr/>
              </a:pPr>
              <a:t>‹#›</a:t>
            </a:fld>
            <a:endParaRPr lang="en-US"/>
          </a:p>
        </p:txBody>
      </p:sp>
    </p:spTree>
    <p:extLst>
      <p:ext uri="{BB962C8B-B14F-4D97-AF65-F5344CB8AC3E}">
        <p14:creationId xmlns:p14="http://schemas.microsoft.com/office/powerpoint/2010/main" val="169210677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1AF27A4-1A27-4AA1-A1FE-0A8E145C9772}" type="slidenum">
              <a:rPr lang="en-US"/>
              <a:pPr>
                <a:defRPr/>
              </a:pPr>
              <a:t>‹#›</a:t>
            </a:fld>
            <a:endParaRPr lang="en-US"/>
          </a:p>
        </p:txBody>
      </p:sp>
    </p:spTree>
    <p:extLst>
      <p:ext uri="{BB962C8B-B14F-4D97-AF65-F5344CB8AC3E}">
        <p14:creationId xmlns:p14="http://schemas.microsoft.com/office/powerpoint/2010/main" val="1352008589"/>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AC4FD16-6160-4D00-9303-F22502ADA27E}" type="slidenum">
              <a:rPr lang="en-US"/>
              <a:pPr>
                <a:defRPr/>
              </a:pPr>
              <a:t>‹#›</a:t>
            </a:fld>
            <a:endParaRPr lang="en-US"/>
          </a:p>
        </p:txBody>
      </p:sp>
    </p:spTree>
    <p:extLst>
      <p:ext uri="{BB962C8B-B14F-4D97-AF65-F5344CB8AC3E}">
        <p14:creationId xmlns:p14="http://schemas.microsoft.com/office/powerpoint/2010/main" val="2275741185"/>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97585E2-35F8-4BCA-AB46-80A22546788F}" type="slidenum">
              <a:rPr lang="en-US"/>
              <a:pPr>
                <a:defRPr/>
              </a:pPr>
              <a:t>‹#›</a:t>
            </a:fld>
            <a:endParaRPr lang="en-US"/>
          </a:p>
        </p:txBody>
      </p:sp>
    </p:spTree>
    <p:extLst>
      <p:ext uri="{BB962C8B-B14F-4D97-AF65-F5344CB8AC3E}">
        <p14:creationId xmlns:p14="http://schemas.microsoft.com/office/powerpoint/2010/main" val="355314691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E83433-D259-4CE1-90FA-B964490B7D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793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1F23A40-9F36-48E1-AC2E-B4BAD4162B92}" type="slidenum">
              <a:rPr lang="en-US"/>
              <a:pPr>
                <a:defRPr/>
              </a:pPr>
              <a:t>‹#›</a:t>
            </a:fld>
            <a:endParaRPr lang="en-US"/>
          </a:p>
        </p:txBody>
      </p:sp>
    </p:spTree>
    <p:extLst>
      <p:ext uri="{BB962C8B-B14F-4D97-AF65-F5344CB8AC3E}">
        <p14:creationId xmlns:p14="http://schemas.microsoft.com/office/powerpoint/2010/main" val="3067984905"/>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3D4A2C-1AD9-4CF0-B25A-5A122FA82CB5}" type="slidenum">
              <a:rPr lang="en-US"/>
              <a:pPr>
                <a:defRPr/>
              </a:pPr>
              <a:t>‹#›</a:t>
            </a:fld>
            <a:endParaRPr lang="en-US"/>
          </a:p>
        </p:txBody>
      </p:sp>
    </p:spTree>
    <p:extLst>
      <p:ext uri="{BB962C8B-B14F-4D97-AF65-F5344CB8AC3E}">
        <p14:creationId xmlns:p14="http://schemas.microsoft.com/office/powerpoint/2010/main" val="1780950615"/>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F6B87C9-8DDA-4EC0-BF7C-7EE23AF5C91E}" type="slidenum">
              <a:rPr lang="en-US"/>
              <a:pPr>
                <a:defRPr/>
              </a:pPr>
              <a:t>‹#›</a:t>
            </a:fld>
            <a:endParaRPr lang="en-US"/>
          </a:p>
        </p:txBody>
      </p:sp>
    </p:spTree>
    <p:extLst>
      <p:ext uri="{BB962C8B-B14F-4D97-AF65-F5344CB8AC3E}">
        <p14:creationId xmlns:p14="http://schemas.microsoft.com/office/powerpoint/2010/main" val="4265248600"/>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5BDC50E-2FCC-47A6-AE3C-0C4DA471215A}" type="slidenum">
              <a:rPr lang="en-US"/>
              <a:pPr>
                <a:defRPr/>
              </a:pPr>
              <a:t>‹#›</a:t>
            </a:fld>
            <a:endParaRPr lang="en-US"/>
          </a:p>
        </p:txBody>
      </p:sp>
    </p:spTree>
    <p:extLst>
      <p:ext uri="{BB962C8B-B14F-4D97-AF65-F5344CB8AC3E}">
        <p14:creationId xmlns:p14="http://schemas.microsoft.com/office/powerpoint/2010/main" val="371511299"/>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E28A6FA-8C3D-4E7A-94CC-174B38629615}" type="datetimeFigureOut">
              <a:rPr lang="en-US"/>
              <a:pPr>
                <a:defRPr/>
              </a:pPr>
              <a:t>10/31/2021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9BD8E8-AB94-4A25-BB77-E61DCD320CC4}" type="slidenum">
              <a:rPr lang="en-US"/>
              <a:pPr>
                <a:defRPr/>
              </a:pPr>
              <a:t>‹#›</a:t>
            </a:fld>
            <a:endParaRPr lang="en-US"/>
          </a:p>
        </p:txBody>
      </p:sp>
    </p:spTree>
    <p:extLst>
      <p:ext uri="{BB962C8B-B14F-4D97-AF65-F5344CB8AC3E}">
        <p14:creationId xmlns:p14="http://schemas.microsoft.com/office/powerpoint/2010/main" val="31872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EF3730-E1EE-47F3-A5FF-79B6A944977A}" type="datetimeFigureOut">
              <a:rPr lang="en-US"/>
              <a:pPr>
                <a:defRPr/>
              </a:pPr>
              <a:t>10/31/2021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B3BF3F-F473-4E20-AFD1-3837FC57D5EF}" type="slidenum">
              <a:rPr lang="en-US"/>
              <a:pPr>
                <a:defRPr/>
              </a:pPr>
              <a:t>‹#›</a:t>
            </a:fld>
            <a:endParaRPr lang="en-US"/>
          </a:p>
        </p:txBody>
      </p:sp>
    </p:spTree>
    <p:extLst>
      <p:ext uri="{BB962C8B-B14F-4D97-AF65-F5344CB8AC3E}">
        <p14:creationId xmlns:p14="http://schemas.microsoft.com/office/powerpoint/2010/main" val="190645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012E18-7E31-4405-A0A6-642350E9A0C5}" type="datetimeFigureOut">
              <a:rPr lang="en-US"/>
              <a:pPr>
                <a:defRPr/>
              </a:pPr>
              <a:t>10/31/2021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E586F7-0315-41C0-86C1-EB7BD5E1F932}" type="slidenum">
              <a:rPr lang="en-US"/>
              <a:pPr>
                <a:defRPr/>
              </a:pPr>
              <a:t>‹#›</a:t>
            </a:fld>
            <a:endParaRPr lang="en-US"/>
          </a:p>
        </p:txBody>
      </p:sp>
    </p:spTree>
    <p:extLst>
      <p:ext uri="{BB962C8B-B14F-4D97-AF65-F5344CB8AC3E}">
        <p14:creationId xmlns:p14="http://schemas.microsoft.com/office/powerpoint/2010/main" val="4062109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0D349B-19F1-4665-8309-FBFC1F2725D1}" type="datetimeFigureOut">
              <a:rPr lang="en-US"/>
              <a:pPr>
                <a:defRPr/>
              </a:pPr>
              <a:t>10/31/2021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C4FB6D-FBF6-4401-9459-0549410E58ED}" type="slidenum">
              <a:rPr lang="en-US"/>
              <a:pPr>
                <a:defRPr/>
              </a:pPr>
              <a:t>‹#›</a:t>
            </a:fld>
            <a:endParaRPr lang="en-US"/>
          </a:p>
        </p:txBody>
      </p:sp>
    </p:spTree>
    <p:extLst>
      <p:ext uri="{BB962C8B-B14F-4D97-AF65-F5344CB8AC3E}">
        <p14:creationId xmlns:p14="http://schemas.microsoft.com/office/powerpoint/2010/main" val="393031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A843EBD-46FC-45A6-85FC-CDD9FF0F1F56}" type="datetimeFigureOut">
              <a:rPr lang="en-US"/>
              <a:pPr>
                <a:defRPr/>
              </a:pPr>
              <a:t>10/31/2021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12983C-B1F7-4F24-A50A-9F8438AD96EF}" type="slidenum">
              <a:rPr lang="en-US"/>
              <a:pPr>
                <a:defRPr/>
              </a:pPr>
              <a:t>‹#›</a:t>
            </a:fld>
            <a:endParaRPr lang="en-US"/>
          </a:p>
        </p:txBody>
      </p:sp>
    </p:spTree>
    <p:extLst>
      <p:ext uri="{BB962C8B-B14F-4D97-AF65-F5344CB8AC3E}">
        <p14:creationId xmlns:p14="http://schemas.microsoft.com/office/powerpoint/2010/main" val="2714762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D57CE12-7769-4724-BC86-41662BD96781}" type="datetimeFigureOut">
              <a:rPr lang="en-US"/>
              <a:pPr>
                <a:defRPr/>
              </a:pPr>
              <a:t>10/31/2021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37CFD2-466B-47DD-BABB-87F9BF243D3A}" type="slidenum">
              <a:rPr lang="en-US"/>
              <a:pPr>
                <a:defRPr/>
              </a:pPr>
              <a:t>‹#›</a:t>
            </a:fld>
            <a:endParaRPr lang="en-US"/>
          </a:p>
        </p:txBody>
      </p:sp>
    </p:spTree>
    <p:extLst>
      <p:ext uri="{BB962C8B-B14F-4D97-AF65-F5344CB8AC3E}">
        <p14:creationId xmlns:p14="http://schemas.microsoft.com/office/powerpoint/2010/main" val="356520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81DD2-DC12-45EF-8BFE-C09CB6066A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394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178481-6291-490C-8CA3-87317D51BD61}" type="datetimeFigureOut">
              <a:rPr lang="en-US"/>
              <a:pPr>
                <a:defRPr/>
              </a:pPr>
              <a:t>10/31/2021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2B65ED-01DD-4B38-9BFC-1126F00C9E36}" type="slidenum">
              <a:rPr lang="en-US"/>
              <a:pPr>
                <a:defRPr/>
              </a:pPr>
              <a:t>‹#›</a:t>
            </a:fld>
            <a:endParaRPr lang="en-US"/>
          </a:p>
        </p:txBody>
      </p:sp>
    </p:spTree>
    <p:extLst>
      <p:ext uri="{BB962C8B-B14F-4D97-AF65-F5344CB8AC3E}">
        <p14:creationId xmlns:p14="http://schemas.microsoft.com/office/powerpoint/2010/main" val="4088487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FF3B72-1CBE-41CE-A76F-54DF3621176C}" type="datetimeFigureOut">
              <a:rPr lang="en-US"/>
              <a:pPr>
                <a:defRPr/>
              </a:pPr>
              <a:t>10/31/2021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4E98BC-9A41-47A5-B386-A3A9B4E49096}" type="slidenum">
              <a:rPr lang="en-US"/>
              <a:pPr>
                <a:defRPr/>
              </a:pPr>
              <a:t>‹#›</a:t>
            </a:fld>
            <a:endParaRPr lang="en-US"/>
          </a:p>
        </p:txBody>
      </p:sp>
    </p:spTree>
    <p:extLst>
      <p:ext uri="{BB962C8B-B14F-4D97-AF65-F5344CB8AC3E}">
        <p14:creationId xmlns:p14="http://schemas.microsoft.com/office/powerpoint/2010/main" val="17876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97F74B-CF43-42D7-9984-7F146089711F}" type="datetimeFigureOut">
              <a:rPr lang="en-US"/>
              <a:pPr>
                <a:defRPr/>
              </a:pPr>
              <a:t>10/31/2021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E6C49D-EEE7-4B4A-88ED-7899D1FD375C}" type="slidenum">
              <a:rPr lang="en-US"/>
              <a:pPr>
                <a:defRPr/>
              </a:pPr>
              <a:t>‹#›</a:t>
            </a:fld>
            <a:endParaRPr lang="en-US"/>
          </a:p>
        </p:txBody>
      </p:sp>
    </p:spTree>
    <p:extLst>
      <p:ext uri="{BB962C8B-B14F-4D97-AF65-F5344CB8AC3E}">
        <p14:creationId xmlns:p14="http://schemas.microsoft.com/office/powerpoint/2010/main" val="2667235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1D1C09-04AE-43DA-96DB-352AB31A4756}" type="datetimeFigureOut">
              <a:rPr lang="en-US"/>
              <a:pPr>
                <a:defRPr/>
              </a:pPr>
              <a:t>10/31/2021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0CA85-0CC6-4809-A2E8-551419F86975}" type="slidenum">
              <a:rPr lang="en-US"/>
              <a:pPr>
                <a:defRPr/>
              </a:pPr>
              <a:t>‹#›</a:t>
            </a:fld>
            <a:endParaRPr lang="en-US"/>
          </a:p>
        </p:txBody>
      </p:sp>
    </p:spTree>
    <p:extLst>
      <p:ext uri="{BB962C8B-B14F-4D97-AF65-F5344CB8AC3E}">
        <p14:creationId xmlns:p14="http://schemas.microsoft.com/office/powerpoint/2010/main" val="316825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DD7115-AE22-4677-B6BD-694C06E11D08}" type="datetimeFigureOut">
              <a:rPr lang="en-US"/>
              <a:pPr>
                <a:defRPr/>
              </a:pPr>
              <a:t>10/31/2021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B765BA-4FEA-409E-B87C-C38901D977EB}" type="slidenum">
              <a:rPr lang="en-US"/>
              <a:pPr>
                <a:defRPr/>
              </a:pPr>
              <a:t>‹#›</a:t>
            </a:fld>
            <a:endParaRPr lang="en-US"/>
          </a:p>
        </p:txBody>
      </p:sp>
    </p:spTree>
    <p:extLst>
      <p:ext uri="{BB962C8B-B14F-4D97-AF65-F5344CB8AC3E}">
        <p14:creationId xmlns:p14="http://schemas.microsoft.com/office/powerpoint/2010/main" val="1870896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0" y="541340"/>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spTree>
    <p:extLst>
      <p:ext uri="{BB962C8B-B14F-4D97-AF65-F5344CB8AC3E}">
        <p14:creationId xmlns:p14="http://schemas.microsoft.com/office/powerpoint/2010/main" val="1160902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图文框 2">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pic>
        <p:nvPicPr>
          <p:cNvPr id="3" name="图片 3"/>
          <p:cNvPicPr>
            <a:picLocks noChangeAspect="1"/>
          </p:cNvPicPr>
          <p:nvPr userDrawn="1"/>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5"/>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98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83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7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endParaRPr lang="zh-CN" altLang="en-US" noProof="0"/>
          </a:p>
        </p:txBody>
      </p:sp>
      <p:sp>
        <p:nvSpPr>
          <p:cNvPr id="8" name="任意多边形: 形状 7"/>
          <p:cNvSpPr>
            <a:spLocks noGrp="1"/>
          </p:cNvSpPr>
          <p:nvPr>
            <p:ph type="pic" sz="quarter" idx="11"/>
          </p:nvPr>
        </p:nvSpPr>
        <p:spPr>
          <a:xfrm>
            <a:off x="8648702"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7650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03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3FD52-F362-4BC2-A464-A00DFB6214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3109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4" name="任意多边形: 形状 13"/>
          <p:cNvSpPr>
            <a:spLocks noGrp="1"/>
          </p:cNvSpPr>
          <p:nvPr>
            <p:ph type="pic" sz="quarter" idx="11"/>
          </p:nvPr>
        </p:nvSpPr>
        <p:spPr>
          <a:xfrm>
            <a:off x="398568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5" name="任意多边形: 形状 14"/>
          <p:cNvSpPr>
            <a:spLocks noGrp="1"/>
          </p:cNvSpPr>
          <p:nvPr>
            <p:ph type="pic" sz="quarter" idx="12"/>
          </p:nvPr>
        </p:nvSpPr>
        <p:spPr>
          <a:xfrm>
            <a:off x="6491818"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
        <p:nvSpPr>
          <p:cNvPr id="16" name="任意多边形: 形状 15"/>
          <p:cNvSpPr>
            <a:spLocks noGrp="1"/>
          </p:cNvSpPr>
          <p:nvPr>
            <p:ph type="pic" sz="quarter" idx="13"/>
          </p:nvPr>
        </p:nvSpPr>
        <p:spPr>
          <a:xfrm>
            <a:off x="8997951"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3602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7"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7450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8"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endParaRPr lang="zh-CN" altLang="en-US" noProof="0"/>
          </a:p>
        </p:txBody>
      </p:sp>
      <p:sp>
        <p:nvSpPr>
          <p:cNvPr id="10" name="任意多边形: 形状 9"/>
          <p:cNvSpPr>
            <a:spLocks noGrp="1"/>
          </p:cNvSpPr>
          <p:nvPr>
            <p:ph type="pic" sz="quarter" idx="11"/>
          </p:nvPr>
        </p:nvSpPr>
        <p:spPr>
          <a:xfrm>
            <a:off x="8579655"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53004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5783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7" y="2840525"/>
            <a:ext cx="2527629"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1110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1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7"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37078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fld id="{2C6560C1-6FF7-4000-A038-66632F5E1A4C}" type="datetimeFigureOut">
              <a:rPr lang="vi-VN" sz="2700"/>
              <a:pPr eaLnBrk="0" fontAlgn="base" hangingPunct="0">
                <a:spcBef>
                  <a:spcPct val="0"/>
                </a:spcBef>
                <a:spcAft>
                  <a:spcPct val="0"/>
                </a:spcAft>
                <a:defRPr/>
              </a:pPr>
              <a:t>31/10/2021</a:t>
            </a:fld>
            <a:endParaRPr lang="vi-VN" sz="270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endParaRPr lang="vi-VN" sz="270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eaLnBrk="0" fontAlgn="base" hangingPunct="0">
              <a:spcBef>
                <a:spcPct val="0"/>
              </a:spcBef>
              <a:spcAft>
                <a:spcPct val="0"/>
              </a:spcAft>
              <a:defRPr/>
            </a:pPr>
            <a:fld id="{2DEA175B-F059-4228-A8F5-F62B18DBCC43}" type="slidenum">
              <a:rPr lang="vi-VN" sz="2700"/>
              <a:pPr eaLnBrk="0" fontAlgn="base" hangingPunct="0">
                <a:spcBef>
                  <a:spcPct val="0"/>
                </a:spcBef>
                <a:spcAft>
                  <a:spcPct val="0"/>
                </a:spcAft>
                <a:defRPr/>
              </a:pPr>
              <a:t>‹#›</a:t>
            </a:fld>
            <a:endParaRPr lang="vi-VN" sz="2700"/>
          </a:p>
        </p:txBody>
      </p:sp>
    </p:spTree>
    <p:extLst>
      <p:ext uri="{BB962C8B-B14F-4D97-AF65-F5344CB8AC3E}">
        <p14:creationId xmlns:p14="http://schemas.microsoft.com/office/powerpoint/2010/main" val="696400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828800"/>
            <a:ext cx="50292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1828800" y="6248400"/>
            <a:ext cx="2540000" cy="457200"/>
          </a:xfrm>
          <a:prstGeom prst="rect">
            <a:avLst/>
          </a:prstGeom>
        </p:spPr>
        <p:txBody>
          <a:bodyPr/>
          <a:lstStyle>
            <a:lvl1pPr>
              <a:defRPr>
                <a:cs typeface="+mn-cs"/>
              </a:defRPr>
            </a:lvl1pPr>
          </a:lstStyle>
          <a:p>
            <a:pPr eaLnBrk="0" fontAlgn="base" hangingPunct="0">
              <a:spcBef>
                <a:spcPct val="0"/>
              </a:spcBef>
              <a:spcAft>
                <a:spcPct val="0"/>
              </a:spcAft>
              <a:defRPr/>
            </a:pPr>
            <a:endParaRPr lang="en-US" sz="2700">
              <a:solidFill>
                <a:prstClr val="black"/>
              </a:solidFill>
            </a:endParaRPr>
          </a:p>
        </p:txBody>
      </p:sp>
      <p:sp>
        <p:nvSpPr>
          <p:cNvPr id="6" name="Rectangle 6"/>
          <p:cNvSpPr>
            <a:spLocks noGrp="1" noChangeArrowheads="1"/>
          </p:cNvSpPr>
          <p:nvPr>
            <p:ph type="ftr" sz="quarter" idx="11"/>
          </p:nvPr>
        </p:nvSpPr>
        <p:spPr>
          <a:xfrm>
            <a:off x="4741863" y="6248400"/>
            <a:ext cx="3860800" cy="457200"/>
          </a:xfrm>
          <a:prstGeom prst="rect">
            <a:avLst/>
          </a:prstGeom>
        </p:spPr>
        <p:txBody>
          <a:bodyPr/>
          <a:lstStyle>
            <a:lvl1pPr>
              <a:defRPr>
                <a:cs typeface="+mn-cs"/>
              </a:defRPr>
            </a:lvl1pPr>
          </a:lstStyle>
          <a:p>
            <a:pPr eaLnBrk="0" fontAlgn="base" hangingPunct="0">
              <a:spcBef>
                <a:spcPct val="0"/>
              </a:spcBef>
              <a:spcAft>
                <a:spcPct val="0"/>
              </a:spcAft>
              <a:defRPr/>
            </a:pPr>
            <a:endParaRPr lang="en-US" sz="2700">
              <a:solidFill>
                <a:prstClr val="black"/>
              </a:solidFill>
            </a:endParaRPr>
          </a:p>
        </p:txBody>
      </p:sp>
      <p:sp>
        <p:nvSpPr>
          <p:cNvPr id="7" name="Rectangle 7"/>
          <p:cNvSpPr>
            <a:spLocks noGrp="1" noChangeArrowheads="1"/>
          </p:cNvSpPr>
          <p:nvPr>
            <p:ph type="sldNum" sz="quarter" idx="12"/>
          </p:nvPr>
        </p:nvSpPr>
        <p:spPr>
          <a:xfrm>
            <a:off x="8958263" y="6248400"/>
            <a:ext cx="2540000" cy="457200"/>
          </a:xfrm>
          <a:prstGeom prst="rect">
            <a:avLst/>
          </a:prstGeom>
        </p:spPr>
        <p:txBody>
          <a:bodyPr/>
          <a:lstStyle>
            <a:lvl1pPr>
              <a:defRPr>
                <a:cs typeface="+mn-cs"/>
              </a:defRPr>
            </a:lvl1pPr>
          </a:lstStyle>
          <a:p>
            <a:pPr eaLnBrk="0" fontAlgn="base" hangingPunct="0">
              <a:spcBef>
                <a:spcPct val="0"/>
              </a:spcBef>
              <a:spcAft>
                <a:spcPct val="0"/>
              </a:spcAft>
              <a:defRPr/>
            </a:pPr>
            <a:fld id="{9C418439-74AD-4E65-827C-4C2E7BB55F88}" type="slidenum">
              <a:rPr lang="en-US" altLang="en-US" sz="2700">
                <a:solidFill>
                  <a:prstClr val="black"/>
                </a:solidFill>
              </a:rPr>
              <a:pPr eaLnBrk="0" fontAlgn="base" hangingPunct="0">
                <a:spcBef>
                  <a:spcPct val="0"/>
                </a:spcBef>
                <a:spcAft>
                  <a:spcPct val="0"/>
                </a:spcAft>
                <a:defRPr/>
              </a:pPr>
              <a:t>‹#›</a:t>
            </a:fld>
            <a:endParaRPr lang="en-US" altLang="en-US" sz="2700">
              <a:solidFill>
                <a:prstClr val="black"/>
              </a:solidFill>
            </a:endParaRPr>
          </a:p>
        </p:txBody>
      </p:sp>
    </p:spTree>
    <p:extLst>
      <p:ext uri="{BB962C8B-B14F-4D97-AF65-F5344CB8AC3E}">
        <p14:creationId xmlns:p14="http://schemas.microsoft.com/office/powerpoint/2010/main" val="1291626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386" name="Group 2"/>
          <p:cNvGrpSpPr>
            <a:grpSpLocks/>
          </p:cNvGrpSpPr>
          <p:nvPr/>
        </p:nvGrpSpPr>
        <p:grpSpPr bwMode="auto">
          <a:xfrm>
            <a:off x="1" y="0"/>
            <a:ext cx="11741151" cy="6858000"/>
            <a:chOff x="0" y="0"/>
            <a:chExt cx="5547" cy="4320"/>
          </a:xfrm>
        </p:grpSpPr>
        <p:grpSp>
          <p:nvGrpSpPr>
            <p:cNvPr id="16387" name="Group 3"/>
            <p:cNvGrpSpPr>
              <a:grpSpLocks/>
            </p:cNvGrpSpPr>
            <p:nvPr userDrawn="1"/>
          </p:nvGrpSpPr>
          <p:grpSpPr bwMode="auto">
            <a:xfrm rot="-215207">
              <a:off x="3690" y="234"/>
              <a:ext cx="1857" cy="3625"/>
              <a:chOff x="3010" y="778"/>
              <a:chExt cx="1857" cy="3625"/>
            </a:xfrm>
          </p:grpSpPr>
          <p:sp>
            <p:nvSpPr>
              <p:cNvPr id="16388" name="Freeform 4"/>
              <p:cNvSpPr>
                <a:spLocks/>
              </p:cNvSpPr>
              <p:nvPr userDrawn="1"/>
            </p:nvSpPr>
            <p:spPr bwMode="ltGray">
              <a:xfrm rot="12185230" flipV="1">
                <a:off x="3534" y="778"/>
                <a:ext cx="1333" cy="1485"/>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89" name="Freeform 5"/>
              <p:cNvSpPr>
                <a:spLocks/>
              </p:cNvSpPr>
              <p:nvPr userDrawn="1"/>
            </p:nvSpPr>
            <p:spPr bwMode="ltGray">
              <a:xfrm rot="12185230" flipV="1">
                <a:off x="4029" y="1802"/>
                <a:ext cx="571" cy="531"/>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0" name="Freeform 6"/>
              <p:cNvSpPr>
                <a:spLocks/>
              </p:cNvSpPr>
              <p:nvPr userDrawn="1"/>
            </p:nvSpPr>
            <p:spPr bwMode="ltGray">
              <a:xfrm rot="12185230" flipV="1">
                <a:off x="3639" y="2167"/>
                <a:ext cx="277" cy="249"/>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1" name="Freeform 7"/>
              <p:cNvSpPr>
                <a:spLocks/>
              </p:cNvSpPr>
              <p:nvPr userDrawn="1"/>
            </p:nvSpPr>
            <p:spPr bwMode="ltGray">
              <a:xfrm rot="12185230" flipV="1">
                <a:off x="3979" y="977"/>
                <a:ext cx="245" cy="34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2" name="Freeform 8"/>
              <p:cNvSpPr>
                <a:spLocks/>
              </p:cNvSpPr>
              <p:nvPr userDrawn="1"/>
            </p:nvSpPr>
            <p:spPr bwMode="ltGray">
              <a:xfrm rot="12185230" flipV="1">
                <a:off x="3845" y="2207"/>
                <a:ext cx="103" cy="209"/>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3" name="Freeform 9"/>
              <p:cNvSpPr>
                <a:spLocks/>
              </p:cNvSpPr>
              <p:nvPr userDrawn="1"/>
            </p:nvSpPr>
            <p:spPr bwMode="ltGray">
              <a:xfrm rot="12185230" flipV="1">
                <a:off x="3895" y="1325"/>
                <a:ext cx="120" cy="90"/>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4" name="Freeform 10"/>
              <p:cNvSpPr>
                <a:spLocks/>
              </p:cNvSpPr>
              <p:nvPr userDrawn="1"/>
            </p:nvSpPr>
            <p:spPr bwMode="ltGray">
              <a:xfrm rot="12185230" flipV="1">
                <a:off x="3010" y="2344"/>
                <a:ext cx="330" cy="2059"/>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395" name="Freeform 11"/>
            <p:cNvSpPr>
              <a:spLocks/>
            </p:cNvSpPr>
            <p:nvPr userDrawn="1"/>
          </p:nvSpPr>
          <p:spPr bwMode="ltGray">
            <a:xfrm rot="373331" flipH="1">
              <a:off x="22" y="1957"/>
              <a:ext cx="323" cy="649"/>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6"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7"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8" name="Freeform 14"/>
            <p:cNvSpPr>
              <a:spLocks/>
            </p:cNvSpPr>
            <p:nvPr userDrawn="1"/>
          </p:nvSpPr>
          <p:spPr bwMode="ltGray">
            <a:xfrm rot="373331" flipH="1">
              <a:off x="898" y="2855"/>
              <a:ext cx="354" cy="464"/>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399" name="Freeform 15"/>
            <p:cNvSpPr>
              <a:spLocks/>
            </p:cNvSpPr>
            <p:nvPr userDrawn="1"/>
          </p:nvSpPr>
          <p:spPr bwMode="ltGray">
            <a:xfrm rot="373331" flipH="1">
              <a:off x="799" y="2979"/>
              <a:ext cx="87" cy="274"/>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0"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6401" name="Group 17"/>
            <p:cNvGrpSpPr>
              <a:grpSpLocks/>
            </p:cNvGrpSpPr>
            <p:nvPr userDrawn="1"/>
          </p:nvGrpSpPr>
          <p:grpSpPr bwMode="auto">
            <a:xfrm rot="3220060">
              <a:off x="2631" y="754"/>
              <a:ext cx="569" cy="637"/>
              <a:chOff x="1727" y="866"/>
              <a:chExt cx="129" cy="157"/>
            </a:xfrm>
          </p:grpSpPr>
          <p:sp>
            <p:nvSpPr>
              <p:cNvPr id="16402" name="Freeform 18"/>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3" name="Freeform 19"/>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4" name="Freeform 20"/>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05" name="Group 21"/>
            <p:cNvGrpSpPr>
              <a:grpSpLocks/>
            </p:cNvGrpSpPr>
            <p:nvPr userDrawn="1"/>
          </p:nvGrpSpPr>
          <p:grpSpPr bwMode="auto">
            <a:xfrm rot="-6691250">
              <a:off x="3637" y="132"/>
              <a:ext cx="356" cy="607"/>
              <a:chOff x="1727" y="866"/>
              <a:chExt cx="129" cy="157"/>
            </a:xfrm>
          </p:grpSpPr>
          <p:sp>
            <p:nvSpPr>
              <p:cNvPr id="16406" name="Freeform 22"/>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7" name="Freeform 23"/>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08" name="Freeform 24"/>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09" name="Group 25"/>
            <p:cNvGrpSpPr>
              <a:grpSpLocks/>
            </p:cNvGrpSpPr>
            <p:nvPr userDrawn="1"/>
          </p:nvGrpSpPr>
          <p:grpSpPr bwMode="auto">
            <a:xfrm rot="-13075160">
              <a:off x="668" y="3321"/>
              <a:ext cx="501" cy="502"/>
              <a:chOff x="1727" y="866"/>
              <a:chExt cx="129" cy="157"/>
            </a:xfrm>
          </p:grpSpPr>
          <p:sp>
            <p:nvSpPr>
              <p:cNvPr id="16410" name="Freeform 26"/>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1" name="Freeform 27"/>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2" name="Freeform 28"/>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13" name="Group 29"/>
            <p:cNvGrpSpPr>
              <a:grpSpLocks/>
            </p:cNvGrpSpPr>
            <p:nvPr userDrawn="1"/>
          </p:nvGrpSpPr>
          <p:grpSpPr bwMode="auto">
            <a:xfrm rot="4106450" flipH="1">
              <a:off x="393" y="262"/>
              <a:ext cx="709" cy="892"/>
              <a:chOff x="1727" y="866"/>
              <a:chExt cx="129" cy="157"/>
            </a:xfrm>
          </p:grpSpPr>
          <p:sp>
            <p:nvSpPr>
              <p:cNvPr id="16414" name="Freeform 30"/>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5" name="Freeform 31"/>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6" name="Freeform 32"/>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6417" name="Group 33"/>
            <p:cNvGrpSpPr>
              <a:grpSpLocks/>
            </p:cNvGrpSpPr>
            <p:nvPr userDrawn="1"/>
          </p:nvGrpSpPr>
          <p:grpSpPr bwMode="auto">
            <a:xfrm rot="10015322" flipH="1">
              <a:off x="4625" y="2382"/>
              <a:ext cx="709" cy="892"/>
              <a:chOff x="1727" y="866"/>
              <a:chExt cx="129" cy="157"/>
            </a:xfrm>
          </p:grpSpPr>
          <p:sp>
            <p:nvSpPr>
              <p:cNvPr id="16418" name="Freeform 34"/>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19" name="Freeform 35"/>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0" name="Freeform 36"/>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421"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2" name="Freeform 38"/>
            <p:cNvSpPr>
              <a:spLocks/>
            </p:cNvSpPr>
            <p:nvPr userDrawn="1"/>
          </p:nvSpPr>
          <p:spPr bwMode="ltGray">
            <a:xfrm rot="9832527" flipV="1">
              <a:off x="2158" y="102"/>
              <a:ext cx="681" cy="593"/>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3" name="Freeform 39"/>
            <p:cNvSpPr>
              <a:spLocks/>
            </p:cNvSpPr>
            <p:nvPr userDrawn="1"/>
          </p:nvSpPr>
          <p:spPr bwMode="ltGray">
            <a:xfrm rot="9832527" flipV="1">
              <a:off x="1997" y="858"/>
              <a:ext cx="330" cy="278"/>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4" name="Freeform 40"/>
            <p:cNvSpPr>
              <a:spLocks/>
            </p:cNvSpPr>
            <p:nvPr userDrawn="1"/>
          </p:nvSpPr>
          <p:spPr bwMode="ltGray">
            <a:xfrm rot="9832527" flipV="1">
              <a:off x="2224" y="808"/>
              <a:ext cx="123" cy="233"/>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5"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6" name="Freeform 42"/>
            <p:cNvSpPr>
              <a:spLocks/>
            </p:cNvSpPr>
            <p:nvPr userDrawn="1"/>
          </p:nvSpPr>
          <p:spPr bwMode="ltGray">
            <a:xfrm rot="9832527" flipV="1">
              <a:off x="2173" y="1238"/>
              <a:ext cx="393" cy="2300"/>
            </a:xfrm>
            <a:custGeom>
              <a:avLst/>
              <a:gdLst>
                <a:gd name="T0" fmla="*/ 0 w 149"/>
                <a:gd name="T1" fmla="*/ 0 h 704"/>
                <a:gd name="T2" fmla="*/ 6 w 149"/>
                <a:gd name="T3" fmla="*/ 6 h 704"/>
                <a:gd name="T4" fmla="*/ 16 w 149"/>
                <a:gd name="T5" fmla="*/ 14 h 704"/>
                <a:gd name="T6" fmla="*/ 28 w 149"/>
                <a:gd name="T7" fmla="*/ 24 h 704"/>
                <a:gd name="T8" fmla="*/ 41 w 149"/>
                <a:gd name="T9" fmla="*/ 37 h 704"/>
                <a:gd name="T10" fmla="*/ 58 w 149"/>
                <a:gd name="T11" fmla="*/ 53 h 704"/>
                <a:gd name="T12" fmla="*/ 73 w 149"/>
                <a:gd name="T13" fmla="*/ 70 h 704"/>
                <a:gd name="T14" fmla="*/ 88 w 149"/>
                <a:gd name="T15" fmla="*/ 90 h 704"/>
                <a:gd name="T16" fmla="*/ 100 w 149"/>
                <a:gd name="T17" fmla="*/ 113 h 704"/>
                <a:gd name="T18" fmla="*/ 112 w 149"/>
                <a:gd name="T19" fmla="*/ 137 h 704"/>
                <a:gd name="T20" fmla="*/ 120 w 149"/>
                <a:gd name="T21" fmla="*/ 165 h 704"/>
                <a:gd name="T22" fmla="*/ 124 w 149"/>
                <a:gd name="T23" fmla="*/ 196 h 704"/>
                <a:gd name="T24" fmla="*/ 126 w 149"/>
                <a:gd name="T25" fmla="*/ 228 h 704"/>
                <a:gd name="T26" fmla="*/ 120 w 149"/>
                <a:gd name="T27" fmla="*/ 264 h 704"/>
                <a:gd name="T28" fmla="*/ 109 w 149"/>
                <a:gd name="T29" fmla="*/ 302 h 704"/>
                <a:gd name="T30" fmla="*/ 92 w 149"/>
                <a:gd name="T31" fmla="*/ 342 h 704"/>
                <a:gd name="T32" fmla="*/ 67 w 149"/>
                <a:gd name="T33" fmla="*/ 386 h 704"/>
                <a:gd name="T34" fmla="*/ 39 w 149"/>
                <a:gd name="T35" fmla="*/ 436 h 704"/>
                <a:gd name="T36" fmla="*/ 21 w 149"/>
                <a:gd name="T37" fmla="*/ 482 h 704"/>
                <a:gd name="T38" fmla="*/ 10 w 149"/>
                <a:gd name="T39" fmla="*/ 525 h 704"/>
                <a:gd name="T40" fmla="*/ 6 w 149"/>
                <a:gd name="T41" fmla="*/ 566 h 704"/>
                <a:gd name="T42" fmla="*/ 6 w 149"/>
                <a:gd name="T43" fmla="*/ 605 h 704"/>
                <a:gd name="T44" fmla="*/ 8 w 149"/>
                <a:gd name="T45" fmla="*/ 641 h 704"/>
                <a:gd name="T46" fmla="*/ 12 w 149"/>
                <a:gd name="T47" fmla="*/ 673 h 704"/>
                <a:gd name="T48" fmla="*/ 14 w 149"/>
                <a:gd name="T49" fmla="*/ 704 h 704"/>
                <a:gd name="T50" fmla="*/ 41 w 149"/>
                <a:gd name="T51" fmla="*/ 688 h 704"/>
                <a:gd name="T52" fmla="*/ 39 w 149"/>
                <a:gd name="T53" fmla="*/ 680 h 704"/>
                <a:gd name="T54" fmla="*/ 36 w 149"/>
                <a:gd name="T55" fmla="*/ 657 h 704"/>
                <a:gd name="T56" fmla="*/ 33 w 149"/>
                <a:gd name="T57" fmla="*/ 622 h 704"/>
                <a:gd name="T58" fmla="*/ 35 w 149"/>
                <a:gd name="T59" fmla="*/ 575 h 704"/>
                <a:gd name="T60" fmla="*/ 41 w 149"/>
                <a:gd name="T61" fmla="*/ 519 h 704"/>
                <a:gd name="T62" fmla="*/ 58 w 149"/>
                <a:gd name="T63" fmla="*/ 455 h 704"/>
                <a:gd name="T64" fmla="*/ 86 w 149"/>
                <a:gd name="T65" fmla="*/ 386 h 704"/>
                <a:gd name="T66" fmla="*/ 129 w 149"/>
                <a:gd name="T67" fmla="*/ 313 h 704"/>
                <a:gd name="T68" fmla="*/ 143 w 149"/>
                <a:gd name="T69" fmla="*/ 279 h 704"/>
                <a:gd name="T70" fmla="*/ 149 w 149"/>
                <a:gd name="T71" fmla="*/ 235 h 704"/>
                <a:gd name="T72" fmla="*/ 144 w 149"/>
                <a:gd name="T73" fmla="*/ 184 h 704"/>
                <a:gd name="T74" fmla="*/ 131 w 149"/>
                <a:gd name="T75" fmla="*/ 134 h 704"/>
                <a:gd name="T76" fmla="*/ 109 w 149"/>
                <a:gd name="T77" fmla="*/ 85 h 704"/>
                <a:gd name="T78" fmla="*/ 81 w 149"/>
                <a:gd name="T79" fmla="*/ 44 h 704"/>
                <a:gd name="T80" fmla="*/ 44 w 149"/>
                <a:gd name="T81" fmla="*/ 14 h 704"/>
                <a:gd name="T82" fmla="*/ 0 w 149"/>
                <a:gd name="T8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6427"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Lst>
              <a:ahLst/>
              <a:cxnLst>
                <a:cxn ang="0">
                  <a:pos x="T0" y="T1"/>
                </a:cxn>
                <a:cxn ang="0">
                  <a:pos x="T2" y="T3"/>
                </a:cxn>
                <a:cxn ang="0">
                  <a:pos x="T4" y="T5"/>
                </a:cxn>
                <a:cxn ang="0">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6428" name="Rectangle 44"/>
          <p:cNvSpPr>
            <a:spLocks noGrp="1" noChangeArrowheads="1"/>
          </p:cNvSpPr>
          <p:nvPr>
            <p:ph type="dt" sz="half" idx="2"/>
          </p:nvPr>
        </p:nvSpPr>
        <p:spPr>
          <a:xfrm>
            <a:off x="609600" y="6248400"/>
            <a:ext cx="2844800" cy="457200"/>
          </a:xfrm>
        </p:spPr>
        <p:txBody>
          <a:bodyPr/>
          <a:lstStyle>
            <a:lvl1pPr>
              <a:defRPr/>
            </a:lvl1pPr>
          </a:lstStyle>
          <a:p>
            <a:endParaRPr lang="en-US">
              <a:solidFill>
                <a:srgbClr val="006699"/>
              </a:solidFill>
            </a:endParaRPr>
          </a:p>
        </p:txBody>
      </p:sp>
      <p:sp>
        <p:nvSpPr>
          <p:cNvPr id="16429" name="Rectangle 45"/>
          <p:cNvSpPr>
            <a:spLocks noGrp="1" noChangeArrowheads="1"/>
          </p:cNvSpPr>
          <p:nvPr>
            <p:ph type="ftr" sz="quarter" idx="3"/>
          </p:nvPr>
        </p:nvSpPr>
        <p:spPr/>
        <p:txBody>
          <a:bodyPr/>
          <a:lstStyle>
            <a:lvl1pPr>
              <a:defRPr/>
            </a:lvl1pPr>
          </a:lstStyle>
          <a:p>
            <a:endParaRPr lang="en-US">
              <a:solidFill>
                <a:srgbClr val="006699"/>
              </a:solidFill>
            </a:endParaRPr>
          </a:p>
        </p:txBody>
      </p:sp>
      <p:sp>
        <p:nvSpPr>
          <p:cNvPr id="16430" name="Rectangle 46"/>
          <p:cNvSpPr>
            <a:spLocks noGrp="1" noChangeArrowheads="1"/>
          </p:cNvSpPr>
          <p:nvPr>
            <p:ph type="sldNum" sz="quarter" idx="4"/>
          </p:nvPr>
        </p:nvSpPr>
        <p:spPr/>
        <p:txBody>
          <a:bodyPr/>
          <a:lstStyle>
            <a:lvl1pPr>
              <a:defRPr/>
            </a:lvl1pPr>
          </a:lstStyle>
          <a:p>
            <a:fld id="{7A887435-236E-4CB5-AB24-9573DAF0BD22}" type="slidenum">
              <a:rPr lang="en-US">
                <a:solidFill>
                  <a:srgbClr val="006699"/>
                </a:solidFill>
              </a:rPr>
              <a:pPr/>
              <a:t>‹#›</a:t>
            </a:fld>
            <a:endParaRPr lang="en-US">
              <a:solidFill>
                <a:srgbClr val="006699"/>
              </a:solidFill>
            </a:endParaRPr>
          </a:p>
        </p:txBody>
      </p:sp>
      <p:sp>
        <p:nvSpPr>
          <p:cNvPr id="16431" name="Rectangle 47"/>
          <p:cNvSpPr>
            <a:spLocks noGrp="1" noChangeArrowheads="1"/>
          </p:cNvSpPr>
          <p:nvPr>
            <p:ph type="ctrTitle"/>
          </p:nvPr>
        </p:nvSpPr>
        <p:spPr>
          <a:xfrm>
            <a:off x="3274485" y="596900"/>
            <a:ext cx="8257116"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a:t>Click to edit Master title style</a:t>
            </a:r>
          </a:p>
        </p:txBody>
      </p:sp>
      <p:sp>
        <p:nvSpPr>
          <p:cNvPr id="16432"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Tree>
    <p:extLst>
      <p:ext uri="{BB962C8B-B14F-4D97-AF65-F5344CB8AC3E}">
        <p14:creationId xmlns:p14="http://schemas.microsoft.com/office/powerpoint/2010/main" val="426668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31D047-8BF5-4277-82FA-3EE1BD57BF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7286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429EC938-A78C-448F-947B-FC9EBC0F4FB8}"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827897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B8F1893F-D1E2-48B4-99A1-B320DE9D9A6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159610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3645ABA7-88EF-46A7-8DB2-46171D5C2D33}"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592152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6699"/>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6699"/>
              </a:solidFill>
            </a:endParaRPr>
          </a:p>
        </p:txBody>
      </p:sp>
      <p:sp>
        <p:nvSpPr>
          <p:cNvPr id="9" name="Slide Number Placeholder 8"/>
          <p:cNvSpPr>
            <a:spLocks noGrp="1"/>
          </p:cNvSpPr>
          <p:nvPr>
            <p:ph type="sldNum" sz="quarter" idx="12"/>
          </p:nvPr>
        </p:nvSpPr>
        <p:spPr/>
        <p:txBody>
          <a:bodyPr/>
          <a:lstStyle>
            <a:lvl1pPr>
              <a:defRPr/>
            </a:lvl1pPr>
          </a:lstStyle>
          <a:p>
            <a:fld id="{5F3A8327-EC3C-4A24-B4B1-16812889978C}"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7852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6699"/>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6699"/>
              </a:solidFill>
            </a:endParaRPr>
          </a:p>
        </p:txBody>
      </p:sp>
      <p:sp>
        <p:nvSpPr>
          <p:cNvPr id="5" name="Slide Number Placeholder 4"/>
          <p:cNvSpPr>
            <a:spLocks noGrp="1"/>
          </p:cNvSpPr>
          <p:nvPr>
            <p:ph type="sldNum" sz="quarter" idx="12"/>
          </p:nvPr>
        </p:nvSpPr>
        <p:spPr/>
        <p:txBody>
          <a:bodyPr/>
          <a:lstStyle>
            <a:lvl1pPr>
              <a:defRPr/>
            </a:lvl1pPr>
          </a:lstStyle>
          <a:p>
            <a:fld id="{672C60CF-2DBD-4821-A3B6-F3D28B120F8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869842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6699"/>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6699"/>
              </a:solidFill>
            </a:endParaRPr>
          </a:p>
        </p:txBody>
      </p:sp>
      <p:sp>
        <p:nvSpPr>
          <p:cNvPr id="4" name="Slide Number Placeholder 3"/>
          <p:cNvSpPr>
            <a:spLocks noGrp="1"/>
          </p:cNvSpPr>
          <p:nvPr>
            <p:ph type="sldNum" sz="quarter" idx="12"/>
          </p:nvPr>
        </p:nvSpPr>
        <p:spPr/>
        <p:txBody>
          <a:bodyPr/>
          <a:lstStyle>
            <a:lvl1pPr>
              <a:defRPr/>
            </a:lvl1pPr>
          </a:lstStyle>
          <a:p>
            <a:fld id="{74452E90-6DBE-46D5-8F25-072EAA42C9A3}"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593860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D64EB4FA-7994-4D29-9C1F-07AEC2E01764}"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73365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6699"/>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6699"/>
              </a:solidFill>
            </a:endParaRPr>
          </a:p>
        </p:txBody>
      </p:sp>
      <p:sp>
        <p:nvSpPr>
          <p:cNvPr id="7" name="Slide Number Placeholder 6"/>
          <p:cNvSpPr>
            <a:spLocks noGrp="1"/>
          </p:cNvSpPr>
          <p:nvPr>
            <p:ph type="sldNum" sz="quarter" idx="12"/>
          </p:nvPr>
        </p:nvSpPr>
        <p:spPr/>
        <p:txBody>
          <a:bodyPr/>
          <a:lstStyle>
            <a:lvl1pPr>
              <a:defRPr/>
            </a:lvl1pPr>
          </a:lstStyle>
          <a:p>
            <a:fld id="{8A43F018-40B8-4255-925C-7CB3E1943092}"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1629804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13BC7394-9ABA-44B6-AEE0-A22093C32B3A}"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829447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6699"/>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6699"/>
              </a:solidFill>
            </a:endParaRPr>
          </a:p>
        </p:txBody>
      </p:sp>
      <p:sp>
        <p:nvSpPr>
          <p:cNvPr id="6" name="Slide Number Placeholder 5"/>
          <p:cNvSpPr>
            <a:spLocks noGrp="1"/>
          </p:cNvSpPr>
          <p:nvPr>
            <p:ph type="sldNum" sz="quarter" idx="12"/>
          </p:nvPr>
        </p:nvSpPr>
        <p:spPr/>
        <p:txBody>
          <a:bodyPr/>
          <a:lstStyle>
            <a:lvl1pPr>
              <a:defRPr/>
            </a:lvl1pPr>
          </a:lstStyle>
          <a:p>
            <a:fld id="{8BEB9271-E9F7-4418-9649-64FC3756D5D0}"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4713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3FA7A1-4DAA-4144-91E3-2A4AC86AF3C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1837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2" y="103189"/>
            <a:ext cx="10991849" cy="595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006699"/>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6699"/>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F3458578-2D1A-4630-B189-BE9EEB5BE43D}" type="slidenum">
              <a:rPr lang="en-US">
                <a:solidFill>
                  <a:srgbClr val="006699"/>
                </a:solidFill>
              </a:rPr>
              <a:pPr/>
              <a:t>‹#›</a:t>
            </a:fld>
            <a:endParaRPr lang="en-US">
              <a:solidFill>
                <a:srgbClr val="006699"/>
              </a:solidFill>
            </a:endParaRPr>
          </a:p>
        </p:txBody>
      </p:sp>
    </p:spTree>
    <p:extLst>
      <p:ext uri="{BB962C8B-B14F-4D97-AF65-F5344CB8AC3E}">
        <p14:creationId xmlns:p14="http://schemas.microsoft.com/office/powerpoint/2010/main" val="3954390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DC319-FA7A-4923-9EB6-3E8D5D4F1A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30651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A8333-E6D8-4A40-BDFA-BE7E15F774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795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CFE8B-B3E1-4D8A-8FE3-1FB22E7A6E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5511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DCEF3-DB08-4753-862C-504D2F6FEC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521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EB91DE-1236-4CCA-8506-7CD0CCAD12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3887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8997F2-CA71-4078-9DA7-016A6435D3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800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32371F-3D14-44EB-A016-4C6F012FAA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9415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7066F3-817F-452D-B556-FD7ED69535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685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85744E-E6D6-4917-8394-C68F72B3684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580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B27E72-1DC8-43BB-A22B-12A428D886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0474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5FE050-C1AC-467E-9A5A-2683585D2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0736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6C8B8-2831-4A3E-972B-646CD3A081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9820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2B936CFC-20E9-4FD8-9C74-024C54DBCE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331343"/>
      </p:ext>
    </p:extLst>
  </p:cSld>
  <p:clrMapOvr>
    <a:masterClrMapping/>
  </p:clrMapOvr>
  <p:transition>
    <p:whee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CB642E-1DD5-41ED-93C1-E5E3B29877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659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88DBD2-8526-44A0-9814-E6D305B991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103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E8E376B7-960C-4E04-B1AB-53B4610066C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8646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266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266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8D302F05-461F-4A09-A2B3-C2EA77701BC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32417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dissolve/>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cs typeface="+mn-cs"/>
              </a:defRPr>
            </a:lvl1pPr>
          </a:lstStyle>
          <a:p>
            <a:pPr>
              <a:defRPr/>
            </a:pPr>
            <a:fld id="{B2A95D52-2E33-45B8-9830-E445B4237917}" type="datetimeFigureOut">
              <a:rPr lang="en-US"/>
              <a:pPr>
                <a:defRPr/>
              </a:pPr>
              <a:t>10/31/2021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a:cs typeface="+mn-cs"/>
              </a:defRPr>
            </a:lvl1pPr>
          </a:lstStyle>
          <a:p>
            <a:pPr>
              <a:defRPr/>
            </a:pPr>
            <a:fld id="{7D749DDD-D58C-41C5-AEE0-74D3A9569EE7}" type="slidenum">
              <a:rPr lang="en-US"/>
              <a:pPr>
                <a:defRPr/>
              </a:pPr>
              <a:t>‹#›</a:t>
            </a:fld>
            <a:endParaRPr lang="en-US"/>
          </a:p>
        </p:txBody>
      </p:sp>
    </p:spTree>
    <p:extLst>
      <p:ext uri="{BB962C8B-B14F-4D97-AF65-F5344CB8AC3E}">
        <p14:creationId xmlns:p14="http://schemas.microsoft.com/office/powerpoint/2010/main" val="31703814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图文框 6">
            <a:extLst/>
          </p:cNvPr>
          <p:cNvSpPr/>
          <p:nvPr userDrawn="1"/>
        </p:nvSpPr>
        <p:spPr>
          <a:xfrm>
            <a:off x="315914" y="349250"/>
            <a:ext cx="11560175"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1">
              <a:defRPr/>
            </a:pPr>
            <a:endParaRPr lang="zh-CN" altLang="en-US" sz="1013">
              <a:solidFill>
                <a:prstClr val="black"/>
              </a:solidFill>
            </a:endParaRPr>
          </a:p>
        </p:txBody>
      </p:sp>
      <p:pic>
        <p:nvPicPr>
          <p:cNvPr id="8" name="图片 7">
            <a:extLst/>
          </p:cNvPr>
          <p:cNvPicPr>
            <a:picLocks noChangeAspect="1"/>
          </p:cNvPicPr>
          <p:nvPr userDrawn="1"/>
        </p:nvPicPr>
        <p:blipFill>
          <a:blip r:embed="rId16"/>
          <a:srcRect l="21709" t="28104"/>
          <a:stretch>
            <a:fillRect/>
          </a:stretch>
        </p:blipFill>
        <p:spPr>
          <a:xfrm rot="21135172">
            <a:off x="-148158" y="-201943"/>
            <a:ext cx="3398403"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a:extLst/>
          </p:cNvPr>
          <p:cNvPicPr>
            <a:picLocks noChangeAspect="1"/>
          </p:cNvPicPr>
          <p:nvPr userDrawn="1"/>
        </p:nvPicPr>
        <p:blipFill>
          <a:blip r:embed="rId17"/>
          <a:srcRect r="24130" b="22282"/>
          <a:stretch>
            <a:fillRect/>
          </a:stretch>
        </p:blipFill>
        <p:spPr>
          <a:xfrm>
            <a:off x="9258302" y="4688356"/>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3399102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defTabSz="51316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2pPr>
      <a:lvl3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3pPr>
      <a:lvl4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4pPr>
      <a:lvl5pPr algn="l" defTabSz="513160" rtl="0" eaLnBrk="0" fontAlgn="base" hangingPunct="0">
        <a:lnSpc>
          <a:spcPct val="90000"/>
        </a:lnSpc>
        <a:spcBef>
          <a:spcPct val="0"/>
        </a:spcBef>
        <a:spcAft>
          <a:spcPct val="0"/>
        </a:spcAft>
        <a:defRPr sz="2400">
          <a:solidFill>
            <a:schemeClr val="tx1"/>
          </a:solidFill>
          <a:latin typeface="Arial" panose="020B0604020202020204" pitchFamily="34" charset="0"/>
          <a:ea typeface="微软雅黑" panose="020B0503020204020204" pitchFamily="34" charset="-122"/>
        </a:defRPr>
      </a:lvl5pPr>
      <a:lvl6pPr marL="265816"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6pPr>
      <a:lvl7pPr marL="531632"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7pPr>
      <a:lvl8pPr marL="797448"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8pPr>
      <a:lvl9pPr marL="1063265" algn="l" defTabSz="514096" rtl="0" fontAlgn="base">
        <a:lnSpc>
          <a:spcPct val="90000"/>
        </a:lnSpc>
        <a:spcBef>
          <a:spcPct val="0"/>
        </a:spcBef>
        <a:spcAft>
          <a:spcPct val="0"/>
        </a:spcAft>
        <a:defRPr sz="2442">
          <a:solidFill>
            <a:schemeClr val="tx1"/>
          </a:solidFill>
          <a:latin typeface="Arial" panose="020B0604020202020204" pitchFamily="34" charset="0"/>
          <a:ea typeface="微软雅黑" panose="020B0503020204020204" pitchFamily="34" charset="-122"/>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sz="1275"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050"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328"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78"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29"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779" indent="-128576" algn="l" defTabSz="51430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01" rtl="0" eaLnBrk="1" latinLnBrk="0" hangingPunct="1">
        <a:defRPr sz="1013" kern="1200">
          <a:solidFill>
            <a:schemeClr val="tx1"/>
          </a:solidFill>
          <a:latin typeface="+mn-lt"/>
          <a:ea typeface="+mn-ea"/>
          <a:cs typeface="+mn-cs"/>
        </a:defRPr>
      </a:lvl1pPr>
      <a:lvl2pPr marL="257150" algn="l" defTabSz="514301" rtl="0" eaLnBrk="1" latinLnBrk="0" hangingPunct="1">
        <a:defRPr sz="1013" kern="1200">
          <a:solidFill>
            <a:schemeClr val="tx1"/>
          </a:solidFill>
          <a:latin typeface="+mn-lt"/>
          <a:ea typeface="+mn-ea"/>
          <a:cs typeface="+mn-cs"/>
        </a:defRPr>
      </a:lvl2pPr>
      <a:lvl3pPr marL="514301" algn="l" defTabSz="514301" rtl="0" eaLnBrk="1" latinLnBrk="0" hangingPunct="1">
        <a:defRPr sz="1013" kern="1200">
          <a:solidFill>
            <a:schemeClr val="tx1"/>
          </a:solidFill>
          <a:latin typeface="+mn-lt"/>
          <a:ea typeface="+mn-ea"/>
          <a:cs typeface="+mn-cs"/>
        </a:defRPr>
      </a:lvl3pPr>
      <a:lvl4pPr marL="771452" algn="l" defTabSz="514301" rtl="0" eaLnBrk="1" latinLnBrk="0" hangingPunct="1">
        <a:defRPr sz="1013" kern="1200">
          <a:solidFill>
            <a:schemeClr val="tx1"/>
          </a:solidFill>
          <a:latin typeface="+mn-lt"/>
          <a:ea typeface="+mn-ea"/>
          <a:cs typeface="+mn-cs"/>
        </a:defRPr>
      </a:lvl4pPr>
      <a:lvl5pPr marL="1028602" algn="l" defTabSz="514301" rtl="0" eaLnBrk="1" latinLnBrk="0" hangingPunct="1">
        <a:defRPr sz="1013" kern="1200">
          <a:solidFill>
            <a:schemeClr val="tx1"/>
          </a:solidFill>
          <a:latin typeface="+mn-lt"/>
          <a:ea typeface="+mn-ea"/>
          <a:cs typeface="+mn-cs"/>
        </a:defRPr>
      </a:lvl5pPr>
      <a:lvl6pPr marL="1285752" algn="l" defTabSz="514301" rtl="0" eaLnBrk="1" latinLnBrk="0" hangingPunct="1">
        <a:defRPr sz="1013" kern="1200">
          <a:solidFill>
            <a:schemeClr val="tx1"/>
          </a:solidFill>
          <a:latin typeface="+mn-lt"/>
          <a:ea typeface="+mn-ea"/>
          <a:cs typeface="+mn-cs"/>
        </a:defRPr>
      </a:lvl6pPr>
      <a:lvl7pPr marL="1542903" algn="l" defTabSz="514301" rtl="0" eaLnBrk="1" latinLnBrk="0" hangingPunct="1">
        <a:defRPr sz="1013" kern="1200">
          <a:solidFill>
            <a:schemeClr val="tx1"/>
          </a:solidFill>
          <a:latin typeface="+mn-lt"/>
          <a:ea typeface="+mn-ea"/>
          <a:cs typeface="+mn-cs"/>
        </a:defRPr>
      </a:lvl7pPr>
      <a:lvl8pPr marL="1800053" algn="l" defTabSz="514301" rtl="0" eaLnBrk="1" latinLnBrk="0" hangingPunct="1">
        <a:defRPr sz="1013" kern="1200">
          <a:solidFill>
            <a:schemeClr val="tx1"/>
          </a:solidFill>
          <a:latin typeface="+mn-lt"/>
          <a:ea typeface="+mn-ea"/>
          <a:cs typeface="+mn-cs"/>
        </a:defRPr>
      </a:lvl8pPr>
      <a:lvl9pPr marL="2057204" algn="l" defTabSz="514301"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10584" y="1"/>
            <a:ext cx="3778251" cy="6856413"/>
            <a:chOff x="-5" y="0"/>
            <a:chExt cx="1785" cy="4319"/>
          </a:xfrm>
        </p:grpSpPr>
        <p:sp>
          <p:nvSpPr>
            <p:cNvPr id="15363"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64" name="Group 4"/>
            <p:cNvGrpSpPr>
              <a:grpSpLocks/>
            </p:cNvGrpSpPr>
            <p:nvPr/>
          </p:nvGrpSpPr>
          <p:grpSpPr bwMode="auto">
            <a:xfrm rot="14964908" flipH="1">
              <a:off x="104" y="2441"/>
              <a:ext cx="452" cy="444"/>
              <a:chOff x="1727" y="866"/>
              <a:chExt cx="129" cy="157"/>
            </a:xfrm>
          </p:grpSpPr>
          <p:sp>
            <p:nvSpPr>
              <p:cNvPr id="15365" name="Freeform 5"/>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66" name="Freeform 6"/>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67" name="Freeform 7"/>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368"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69" name="Group 9"/>
            <p:cNvGrpSpPr>
              <a:grpSpLocks/>
            </p:cNvGrpSpPr>
            <p:nvPr/>
          </p:nvGrpSpPr>
          <p:grpSpPr bwMode="auto">
            <a:xfrm rot="416244">
              <a:off x="9" y="1746"/>
              <a:ext cx="1771" cy="1741"/>
              <a:chOff x="41" y="2787"/>
              <a:chExt cx="902" cy="833"/>
            </a:xfrm>
          </p:grpSpPr>
          <p:sp>
            <p:nvSpPr>
              <p:cNvPr id="15370" name="Freeform 10"/>
              <p:cNvSpPr>
                <a:spLocks/>
              </p:cNvSpPr>
              <p:nvPr userDrawn="1"/>
            </p:nvSpPr>
            <p:spPr bwMode="ltGray">
              <a:xfrm rot="373331" flipH="1">
                <a:off x="125" y="2787"/>
                <a:ext cx="313" cy="303"/>
              </a:xfrm>
              <a:custGeom>
                <a:avLst/>
                <a:gdLst>
                  <a:gd name="T0" fmla="*/ 46 w 217"/>
                  <a:gd name="T1" fmla="*/ 210 h 210"/>
                  <a:gd name="T2" fmla="*/ 37 w 217"/>
                  <a:gd name="T3" fmla="*/ 198 h 210"/>
                  <a:gd name="T4" fmla="*/ 26 w 217"/>
                  <a:gd name="T5" fmla="*/ 181 h 210"/>
                  <a:gd name="T6" fmla="*/ 15 w 217"/>
                  <a:gd name="T7" fmla="*/ 159 h 210"/>
                  <a:gd name="T8" fmla="*/ 5 w 217"/>
                  <a:gd name="T9" fmla="*/ 135 h 210"/>
                  <a:gd name="T10" fmla="*/ 0 w 217"/>
                  <a:gd name="T11" fmla="*/ 109 h 210"/>
                  <a:gd name="T12" fmla="*/ 1 w 217"/>
                  <a:gd name="T13" fmla="*/ 82 h 210"/>
                  <a:gd name="T14" fmla="*/ 9 w 217"/>
                  <a:gd name="T15" fmla="*/ 57 h 210"/>
                  <a:gd name="T16" fmla="*/ 27 w 217"/>
                  <a:gd name="T17" fmla="*/ 35 h 210"/>
                  <a:gd name="T18" fmla="*/ 45 w 217"/>
                  <a:gd name="T19" fmla="*/ 22 h 210"/>
                  <a:gd name="T20" fmla="*/ 60 w 217"/>
                  <a:gd name="T21" fmla="*/ 12 h 210"/>
                  <a:gd name="T22" fmla="*/ 72 w 217"/>
                  <a:gd name="T23" fmla="*/ 7 h 210"/>
                  <a:gd name="T24" fmla="*/ 81 w 217"/>
                  <a:gd name="T25" fmla="*/ 5 h 210"/>
                  <a:gd name="T26" fmla="*/ 88 w 217"/>
                  <a:gd name="T27" fmla="*/ 5 h 210"/>
                  <a:gd name="T28" fmla="*/ 104 w 217"/>
                  <a:gd name="T29" fmla="*/ 0 h 210"/>
                  <a:gd name="T30" fmla="*/ 148 w 217"/>
                  <a:gd name="T31" fmla="*/ 8 h 210"/>
                  <a:gd name="T32" fmla="*/ 160 w 217"/>
                  <a:gd name="T33" fmla="*/ 12 h 210"/>
                  <a:gd name="T34" fmla="*/ 172 w 217"/>
                  <a:gd name="T35" fmla="*/ 15 h 210"/>
                  <a:gd name="T36" fmla="*/ 182 w 217"/>
                  <a:gd name="T37" fmla="*/ 19 h 210"/>
                  <a:gd name="T38" fmla="*/ 190 w 217"/>
                  <a:gd name="T39" fmla="*/ 23 h 210"/>
                  <a:gd name="T40" fmla="*/ 198 w 217"/>
                  <a:gd name="T41" fmla="*/ 27 h 210"/>
                  <a:gd name="T42" fmla="*/ 205 w 217"/>
                  <a:gd name="T43" fmla="*/ 32 h 210"/>
                  <a:gd name="T44" fmla="*/ 211 w 217"/>
                  <a:gd name="T45" fmla="*/ 38 h 210"/>
                  <a:gd name="T46" fmla="*/ 217 w 217"/>
                  <a:gd name="T47" fmla="*/ 45 h 210"/>
                  <a:gd name="T48" fmla="*/ 205 w 217"/>
                  <a:gd name="T49" fmla="*/ 40 h 210"/>
                  <a:gd name="T50" fmla="*/ 194 w 217"/>
                  <a:gd name="T51" fmla="*/ 36 h 210"/>
                  <a:gd name="T52" fmla="*/ 183 w 217"/>
                  <a:gd name="T53" fmla="*/ 33 h 210"/>
                  <a:gd name="T54" fmla="*/ 172 w 217"/>
                  <a:gd name="T55" fmla="*/ 30 h 210"/>
                  <a:gd name="T56" fmla="*/ 163 w 217"/>
                  <a:gd name="T57" fmla="*/ 27 h 210"/>
                  <a:gd name="T58" fmla="*/ 153 w 217"/>
                  <a:gd name="T59" fmla="*/ 26 h 210"/>
                  <a:gd name="T60" fmla="*/ 143 w 217"/>
                  <a:gd name="T61" fmla="*/ 24 h 210"/>
                  <a:gd name="T62" fmla="*/ 134 w 217"/>
                  <a:gd name="T63" fmla="*/ 24 h 210"/>
                  <a:gd name="T64" fmla="*/ 125 w 217"/>
                  <a:gd name="T65" fmla="*/ 24 h 210"/>
                  <a:gd name="T66" fmla="*/ 116 w 217"/>
                  <a:gd name="T67" fmla="*/ 25 h 210"/>
                  <a:gd name="T68" fmla="*/ 107 w 217"/>
                  <a:gd name="T69" fmla="*/ 27 h 210"/>
                  <a:gd name="T70" fmla="*/ 99 w 217"/>
                  <a:gd name="T71" fmla="*/ 29 h 210"/>
                  <a:gd name="T72" fmla="*/ 91 w 217"/>
                  <a:gd name="T73" fmla="*/ 33 h 210"/>
                  <a:gd name="T74" fmla="*/ 82 w 217"/>
                  <a:gd name="T75" fmla="*/ 36 h 210"/>
                  <a:gd name="T76" fmla="*/ 74 w 217"/>
                  <a:gd name="T77" fmla="*/ 41 h 210"/>
                  <a:gd name="T78" fmla="*/ 66 w 217"/>
                  <a:gd name="T79" fmla="*/ 46 h 210"/>
                  <a:gd name="T80" fmla="*/ 52 w 217"/>
                  <a:gd name="T81" fmla="*/ 61 h 210"/>
                  <a:gd name="T82" fmla="*/ 42 w 217"/>
                  <a:gd name="T83" fmla="*/ 80 h 210"/>
                  <a:gd name="T84" fmla="*/ 37 w 217"/>
                  <a:gd name="T85" fmla="*/ 103 h 210"/>
                  <a:gd name="T86" fmla="*/ 35 w 217"/>
                  <a:gd name="T87" fmla="*/ 126 h 210"/>
                  <a:gd name="T88" fmla="*/ 35 w 217"/>
                  <a:gd name="T89" fmla="*/ 151 h 210"/>
                  <a:gd name="T90" fmla="*/ 38 w 217"/>
                  <a:gd name="T91" fmla="*/ 174 h 210"/>
                  <a:gd name="T92" fmla="*/ 41 w 217"/>
                  <a:gd name="T93" fmla="*/ 194 h 210"/>
                  <a:gd name="T94" fmla="*/ 46 w 217"/>
                  <a:gd name="T95"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1" name="Freeform 11"/>
              <p:cNvSpPr>
                <a:spLocks/>
              </p:cNvSpPr>
              <p:nvPr userDrawn="1"/>
            </p:nvSpPr>
            <p:spPr bwMode="ltGray">
              <a:xfrm rot="373331" flipH="1">
                <a:off x="41" y="2843"/>
                <a:ext cx="262" cy="308"/>
              </a:xfrm>
              <a:custGeom>
                <a:avLst/>
                <a:gdLst>
                  <a:gd name="T0" fmla="*/ 109 w 182"/>
                  <a:gd name="T1" fmla="*/ 0 h 213"/>
                  <a:gd name="T2" fmla="*/ 112 w 182"/>
                  <a:gd name="T3" fmla="*/ 2 h 213"/>
                  <a:gd name="T4" fmla="*/ 118 w 182"/>
                  <a:gd name="T5" fmla="*/ 8 h 213"/>
                  <a:gd name="T6" fmla="*/ 127 w 182"/>
                  <a:gd name="T7" fmla="*/ 18 h 213"/>
                  <a:gd name="T8" fmla="*/ 137 w 182"/>
                  <a:gd name="T9" fmla="*/ 33 h 213"/>
                  <a:gd name="T10" fmla="*/ 145 w 182"/>
                  <a:gd name="T11" fmla="*/ 52 h 213"/>
                  <a:gd name="T12" fmla="*/ 150 w 182"/>
                  <a:gd name="T13" fmla="*/ 76 h 213"/>
                  <a:gd name="T14" fmla="*/ 150 w 182"/>
                  <a:gd name="T15" fmla="*/ 105 h 213"/>
                  <a:gd name="T16" fmla="*/ 144 w 182"/>
                  <a:gd name="T17" fmla="*/ 139 h 213"/>
                  <a:gd name="T18" fmla="*/ 140 w 182"/>
                  <a:gd name="T19" fmla="*/ 149 h 213"/>
                  <a:gd name="T20" fmla="*/ 136 w 182"/>
                  <a:gd name="T21" fmla="*/ 157 h 213"/>
                  <a:gd name="T22" fmla="*/ 131 w 182"/>
                  <a:gd name="T23" fmla="*/ 165 h 213"/>
                  <a:gd name="T24" fmla="*/ 125 w 182"/>
                  <a:gd name="T25" fmla="*/ 173 h 213"/>
                  <a:gd name="T26" fmla="*/ 117 w 182"/>
                  <a:gd name="T27" fmla="*/ 180 h 213"/>
                  <a:gd name="T28" fmla="*/ 110 w 182"/>
                  <a:gd name="T29" fmla="*/ 185 h 213"/>
                  <a:gd name="T30" fmla="*/ 102 w 182"/>
                  <a:gd name="T31" fmla="*/ 191 h 213"/>
                  <a:gd name="T32" fmla="*/ 92 w 182"/>
                  <a:gd name="T33" fmla="*/ 195 h 213"/>
                  <a:gd name="T34" fmla="*/ 82 w 182"/>
                  <a:gd name="T35" fmla="*/ 197 h 213"/>
                  <a:gd name="T36" fmla="*/ 72 w 182"/>
                  <a:gd name="T37" fmla="*/ 200 h 213"/>
                  <a:gd name="T38" fmla="*/ 61 w 182"/>
                  <a:gd name="T39" fmla="*/ 201 h 213"/>
                  <a:gd name="T40" fmla="*/ 49 w 182"/>
                  <a:gd name="T41" fmla="*/ 201 h 213"/>
                  <a:gd name="T42" fmla="*/ 37 w 182"/>
                  <a:gd name="T43" fmla="*/ 200 h 213"/>
                  <a:gd name="T44" fmla="*/ 25 w 182"/>
                  <a:gd name="T45" fmla="*/ 197 h 213"/>
                  <a:gd name="T46" fmla="*/ 12 w 182"/>
                  <a:gd name="T47" fmla="*/ 193 h 213"/>
                  <a:gd name="T48" fmla="*/ 0 w 182"/>
                  <a:gd name="T49" fmla="*/ 188 h 213"/>
                  <a:gd name="T50" fmla="*/ 11 w 182"/>
                  <a:gd name="T51" fmla="*/ 195 h 213"/>
                  <a:gd name="T52" fmla="*/ 22 w 182"/>
                  <a:gd name="T53" fmla="*/ 200 h 213"/>
                  <a:gd name="T54" fmla="*/ 33 w 182"/>
                  <a:gd name="T55" fmla="*/ 205 h 213"/>
                  <a:gd name="T56" fmla="*/ 43 w 182"/>
                  <a:gd name="T57" fmla="*/ 208 h 213"/>
                  <a:gd name="T58" fmla="*/ 53 w 182"/>
                  <a:gd name="T59" fmla="*/ 211 h 213"/>
                  <a:gd name="T60" fmla="*/ 63 w 182"/>
                  <a:gd name="T61" fmla="*/ 212 h 213"/>
                  <a:gd name="T62" fmla="*/ 73 w 182"/>
                  <a:gd name="T63" fmla="*/ 213 h 213"/>
                  <a:gd name="T64" fmla="*/ 83 w 182"/>
                  <a:gd name="T65" fmla="*/ 213 h 213"/>
                  <a:gd name="T66" fmla="*/ 91 w 182"/>
                  <a:gd name="T67" fmla="*/ 212 h 213"/>
                  <a:gd name="T68" fmla="*/ 100 w 182"/>
                  <a:gd name="T69" fmla="*/ 210 h 213"/>
                  <a:gd name="T70" fmla="*/ 108 w 182"/>
                  <a:gd name="T71" fmla="*/ 208 h 213"/>
                  <a:gd name="T72" fmla="*/ 116 w 182"/>
                  <a:gd name="T73" fmla="*/ 206 h 213"/>
                  <a:gd name="T74" fmla="*/ 123 w 182"/>
                  <a:gd name="T75" fmla="*/ 203 h 213"/>
                  <a:gd name="T76" fmla="*/ 130 w 182"/>
                  <a:gd name="T77" fmla="*/ 199 h 213"/>
                  <a:gd name="T78" fmla="*/ 136 w 182"/>
                  <a:gd name="T79" fmla="*/ 195 h 213"/>
                  <a:gd name="T80" fmla="*/ 142 w 182"/>
                  <a:gd name="T81" fmla="*/ 191 h 213"/>
                  <a:gd name="T82" fmla="*/ 158 w 182"/>
                  <a:gd name="T83" fmla="*/ 176 h 213"/>
                  <a:gd name="T84" fmla="*/ 169 w 182"/>
                  <a:gd name="T85" fmla="*/ 161 h 213"/>
                  <a:gd name="T86" fmla="*/ 176 w 182"/>
                  <a:gd name="T87" fmla="*/ 144 h 213"/>
                  <a:gd name="T88" fmla="*/ 179 w 182"/>
                  <a:gd name="T89" fmla="*/ 128 h 213"/>
                  <a:gd name="T90" fmla="*/ 181 w 182"/>
                  <a:gd name="T91" fmla="*/ 111 h 213"/>
                  <a:gd name="T92" fmla="*/ 181 w 182"/>
                  <a:gd name="T93" fmla="*/ 95 h 213"/>
                  <a:gd name="T94" fmla="*/ 182 w 182"/>
                  <a:gd name="T95" fmla="*/ 79 h 213"/>
                  <a:gd name="T96" fmla="*/ 173 w 182"/>
                  <a:gd name="T97" fmla="*/ 46 h 213"/>
                  <a:gd name="T98" fmla="*/ 156 w 182"/>
                  <a:gd name="T99" fmla="*/ 21 h 213"/>
                  <a:gd name="T100" fmla="*/ 151 w 182"/>
                  <a:gd name="T101" fmla="*/ 18 h 213"/>
                  <a:gd name="T102" fmla="*/ 147 w 182"/>
                  <a:gd name="T103" fmla="*/ 15 h 213"/>
                  <a:gd name="T104" fmla="*/ 142 w 182"/>
                  <a:gd name="T105" fmla="*/ 13 h 213"/>
                  <a:gd name="T106" fmla="*/ 138 w 182"/>
                  <a:gd name="T107" fmla="*/ 11 h 213"/>
                  <a:gd name="T108" fmla="*/ 132 w 182"/>
                  <a:gd name="T109" fmla="*/ 9 h 213"/>
                  <a:gd name="T110" fmla="*/ 126 w 182"/>
                  <a:gd name="T111" fmla="*/ 6 h 213"/>
                  <a:gd name="T112" fmla="*/ 119 w 182"/>
                  <a:gd name="T113" fmla="*/ 3 h 213"/>
                  <a:gd name="T114" fmla="*/ 109 w 182"/>
                  <a:gd name="T11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2" name="Freeform 12"/>
              <p:cNvSpPr>
                <a:spLocks/>
              </p:cNvSpPr>
              <p:nvPr userDrawn="1"/>
            </p:nvSpPr>
            <p:spPr bwMode="ltGray">
              <a:xfrm rot="373331" flipH="1">
                <a:off x="121" y="2907"/>
                <a:ext cx="93" cy="156"/>
              </a:xfrm>
              <a:custGeom>
                <a:avLst/>
                <a:gdLst>
                  <a:gd name="T0" fmla="*/ 94 w 128"/>
                  <a:gd name="T1" fmla="*/ 0 h 217"/>
                  <a:gd name="T2" fmla="*/ 105 w 128"/>
                  <a:gd name="T3" fmla="*/ 9 h 217"/>
                  <a:gd name="T4" fmla="*/ 115 w 128"/>
                  <a:gd name="T5" fmla="*/ 27 h 217"/>
                  <a:gd name="T6" fmla="*/ 123 w 128"/>
                  <a:gd name="T7" fmla="*/ 50 h 217"/>
                  <a:gd name="T8" fmla="*/ 128 w 128"/>
                  <a:gd name="T9" fmla="*/ 78 h 217"/>
                  <a:gd name="T10" fmla="*/ 127 w 128"/>
                  <a:gd name="T11" fmla="*/ 111 h 217"/>
                  <a:gd name="T12" fmla="*/ 116 w 128"/>
                  <a:gd name="T13" fmla="*/ 145 h 217"/>
                  <a:gd name="T14" fmla="*/ 94 w 128"/>
                  <a:gd name="T15" fmla="*/ 181 h 217"/>
                  <a:gd name="T16" fmla="*/ 60 w 128"/>
                  <a:gd name="T17" fmla="*/ 217 h 217"/>
                  <a:gd name="T18" fmla="*/ 49 w 128"/>
                  <a:gd name="T19" fmla="*/ 213 h 217"/>
                  <a:gd name="T20" fmla="*/ 38 w 128"/>
                  <a:gd name="T21" fmla="*/ 210 h 217"/>
                  <a:gd name="T22" fmla="*/ 26 w 128"/>
                  <a:gd name="T23" fmla="*/ 205 h 217"/>
                  <a:gd name="T24" fmla="*/ 16 w 128"/>
                  <a:gd name="T25" fmla="*/ 201 h 217"/>
                  <a:gd name="T26" fmla="*/ 8 w 128"/>
                  <a:gd name="T27" fmla="*/ 196 h 217"/>
                  <a:gd name="T28" fmla="*/ 2 w 128"/>
                  <a:gd name="T29" fmla="*/ 190 h 217"/>
                  <a:gd name="T30" fmla="*/ 0 w 128"/>
                  <a:gd name="T31" fmla="*/ 183 h 217"/>
                  <a:gd name="T32" fmla="*/ 1 w 128"/>
                  <a:gd name="T33" fmla="*/ 178 h 217"/>
                  <a:gd name="T34" fmla="*/ 13 w 128"/>
                  <a:gd name="T35" fmla="*/ 171 h 217"/>
                  <a:gd name="T36" fmla="*/ 29 w 128"/>
                  <a:gd name="T37" fmla="*/ 161 h 217"/>
                  <a:gd name="T38" fmla="*/ 46 w 128"/>
                  <a:gd name="T39" fmla="*/ 150 h 217"/>
                  <a:gd name="T40" fmla="*/ 63 w 128"/>
                  <a:gd name="T41" fmla="*/ 134 h 217"/>
                  <a:gd name="T42" fmla="*/ 79 w 128"/>
                  <a:gd name="T43" fmla="*/ 112 h 217"/>
                  <a:gd name="T44" fmla="*/ 91 w 128"/>
                  <a:gd name="T45" fmla="*/ 83 h 217"/>
                  <a:gd name="T46" fmla="*/ 97 w 128"/>
                  <a:gd name="T47" fmla="*/ 46 h 217"/>
                  <a:gd name="T48" fmla="*/ 94 w 128"/>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3" name="Freeform 13"/>
              <p:cNvSpPr>
                <a:spLocks/>
              </p:cNvSpPr>
              <p:nvPr userDrawn="1"/>
            </p:nvSpPr>
            <p:spPr bwMode="ltGray">
              <a:xfrm rot="373331" flipH="1">
                <a:off x="313" y="3110"/>
                <a:ext cx="85" cy="93"/>
              </a:xfrm>
              <a:custGeom>
                <a:avLst/>
                <a:gdLst>
                  <a:gd name="T0" fmla="*/ 75 w 117"/>
                  <a:gd name="T1" fmla="*/ 0 h 132"/>
                  <a:gd name="T2" fmla="*/ 0 w 117"/>
                  <a:gd name="T3" fmla="*/ 25 h 132"/>
                  <a:gd name="T4" fmla="*/ 3 w 117"/>
                  <a:gd name="T5" fmla="*/ 26 h 132"/>
                  <a:gd name="T6" fmla="*/ 14 w 117"/>
                  <a:gd name="T7" fmla="*/ 29 h 132"/>
                  <a:gd name="T8" fmla="*/ 29 w 117"/>
                  <a:gd name="T9" fmla="*/ 36 h 132"/>
                  <a:gd name="T10" fmla="*/ 46 w 117"/>
                  <a:gd name="T11" fmla="*/ 47 h 132"/>
                  <a:gd name="T12" fmla="*/ 66 w 117"/>
                  <a:gd name="T13" fmla="*/ 62 h 132"/>
                  <a:gd name="T14" fmla="*/ 84 w 117"/>
                  <a:gd name="T15" fmla="*/ 80 h 132"/>
                  <a:gd name="T16" fmla="*/ 102 w 117"/>
                  <a:gd name="T17" fmla="*/ 103 h 132"/>
                  <a:gd name="T18" fmla="*/ 116 w 117"/>
                  <a:gd name="T19" fmla="*/ 132 h 132"/>
                  <a:gd name="T20" fmla="*/ 117 w 117"/>
                  <a:gd name="T21" fmla="*/ 120 h 132"/>
                  <a:gd name="T22" fmla="*/ 115 w 117"/>
                  <a:gd name="T23" fmla="*/ 107 h 132"/>
                  <a:gd name="T24" fmla="*/ 108 w 117"/>
                  <a:gd name="T25" fmla="*/ 90 h 132"/>
                  <a:gd name="T26" fmla="*/ 99 w 117"/>
                  <a:gd name="T27" fmla="*/ 74 h 132"/>
                  <a:gd name="T28" fmla="*/ 89 w 117"/>
                  <a:gd name="T29" fmla="*/ 58 h 132"/>
                  <a:gd name="T30" fmla="*/ 78 w 117"/>
                  <a:gd name="T31" fmla="*/ 45 h 132"/>
                  <a:gd name="T32" fmla="*/ 67 w 117"/>
                  <a:gd name="T33" fmla="*/ 36 h 132"/>
                  <a:gd name="T34" fmla="*/ 58 w 117"/>
                  <a:gd name="T35" fmla="*/ 32 h 132"/>
                  <a:gd name="T36" fmla="*/ 69 w 117"/>
                  <a:gd name="T37" fmla="*/ 29 h 132"/>
                  <a:gd name="T38" fmla="*/ 79 w 117"/>
                  <a:gd name="T39" fmla="*/ 28 h 132"/>
                  <a:gd name="T40" fmla="*/ 89 w 117"/>
                  <a:gd name="T41" fmla="*/ 26 h 132"/>
                  <a:gd name="T42" fmla="*/ 98 w 117"/>
                  <a:gd name="T43" fmla="*/ 25 h 132"/>
                  <a:gd name="T44" fmla="*/ 105 w 117"/>
                  <a:gd name="T45" fmla="*/ 24 h 132"/>
                  <a:gd name="T46" fmla="*/ 109 w 117"/>
                  <a:gd name="T47" fmla="*/ 22 h 132"/>
                  <a:gd name="T48" fmla="*/ 113 w 117"/>
                  <a:gd name="T49" fmla="*/ 21 h 132"/>
                  <a:gd name="T50" fmla="*/ 114 w 117"/>
                  <a:gd name="T51" fmla="*/ 21 h 132"/>
                  <a:gd name="T52" fmla="*/ 75 w 117"/>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4" name="Freeform 14"/>
              <p:cNvSpPr>
                <a:spLocks/>
              </p:cNvSpPr>
              <p:nvPr userDrawn="1"/>
            </p:nvSpPr>
            <p:spPr bwMode="ltGray">
              <a:xfrm rot="373331" flipH="1">
                <a:off x="289" y="3135"/>
                <a:ext cx="21" cy="55"/>
              </a:xfrm>
              <a:custGeom>
                <a:avLst/>
                <a:gdLst>
                  <a:gd name="T0" fmla="*/ 29 w 29"/>
                  <a:gd name="T1" fmla="*/ 0 h 77"/>
                  <a:gd name="T2" fmla="*/ 23 w 29"/>
                  <a:gd name="T3" fmla="*/ 0 h 77"/>
                  <a:gd name="T4" fmla="*/ 16 w 29"/>
                  <a:gd name="T5" fmla="*/ 4 h 77"/>
                  <a:gd name="T6" fmla="*/ 9 w 29"/>
                  <a:gd name="T7" fmla="*/ 9 h 77"/>
                  <a:gd name="T8" fmla="*/ 4 w 29"/>
                  <a:gd name="T9" fmla="*/ 19 h 77"/>
                  <a:gd name="T10" fmla="*/ 1 w 29"/>
                  <a:gd name="T11" fmla="*/ 30 h 77"/>
                  <a:gd name="T12" fmla="*/ 0 w 29"/>
                  <a:gd name="T13" fmla="*/ 44 h 77"/>
                  <a:gd name="T14" fmla="*/ 3 w 29"/>
                  <a:gd name="T15" fmla="*/ 60 h 77"/>
                  <a:gd name="T16" fmla="*/ 11 w 29"/>
                  <a:gd name="T17" fmla="*/ 77 h 77"/>
                  <a:gd name="T18" fmla="*/ 15 w 29"/>
                  <a:gd name="T19" fmla="*/ 53 h 77"/>
                  <a:gd name="T20" fmla="*/ 19 w 29"/>
                  <a:gd name="T21" fmla="*/ 37 h 77"/>
                  <a:gd name="T22" fmla="*/ 23 w 29"/>
                  <a:gd name="T23" fmla="*/ 22 h 77"/>
                  <a:gd name="T24" fmla="*/ 29 w 29"/>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nvGrpSpPr>
              <p:cNvPr id="15375" name="Group 15"/>
              <p:cNvGrpSpPr>
                <a:grpSpLocks/>
              </p:cNvGrpSpPr>
              <p:nvPr userDrawn="1"/>
            </p:nvGrpSpPr>
            <p:grpSpPr bwMode="auto">
              <a:xfrm rot="10886446" flipH="1">
                <a:off x="335" y="3251"/>
                <a:ext cx="608" cy="369"/>
                <a:chOff x="-366" y="1704"/>
                <a:chExt cx="608" cy="369"/>
              </a:xfrm>
            </p:grpSpPr>
            <p:sp>
              <p:nvSpPr>
                <p:cNvPr id="15376" name="Freeform 16"/>
                <p:cNvSpPr>
                  <a:spLocks/>
                </p:cNvSpPr>
                <p:nvPr userDrawn="1"/>
              </p:nvSpPr>
              <p:spPr bwMode="ltGray">
                <a:xfrm rot="4200091">
                  <a:off x="-243" y="1807"/>
                  <a:ext cx="143" cy="390"/>
                </a:xfrm>
                <a:custGeom>
                  <a:avLst/>
                  <a:gdLst>
                    <a:gd name="T0" fmla="*/ 12 w 207"/>
                    <a:gd name="T1" fmla="*/ 44 h 564"/>
                    <a:gd name="T2" fmla="*/ 6 w 207"/>
                    <a:gd name="T3" fmla="*/ 72 h 564"/>
                    <a:gd name="T4" fmla="*/ 3 w 207"/>
                    <a:gd name="T5" fmla="*/ 99 h 564"/>
                    <a:gd name="T6" fmla="*/ 0 w 207"/>
                    <a:gd name="T7" fmla="*/ 125 h 564"/>
                    <a:gd name="T8" fmla="*/ 0 w 207"/>
                    <a:gd name="T9" fmla="*/ 151 h 564"/>
                    <a:gd name="T10" fmla="*/ 3 w 207"/>
                    <a:gd name="T11" fmla="*/ 180 h 564"/>
                    <a:gd name="T12" fmla="*/ 7 w 207"/>
                    <a:gd name="T13" fmla="*/ 211 h 564"/>
                    <a:gd name="T14" fmla="*/ 16 w 207"/>
                    <a:gd name="T15" fmla="*/ 247 h 564"/>
                    <a:gd name="T16" fmla="*/ 29 w 207"/>
                    <a:gd name="T17" fmla="*/ 287 h 564"/>
                    <a:gd name="T18" fmla="*/ 43 w 207"/>
                    <a:gd name="T19" fmla="*/ 325 h 564"/>
                    <a:gd name="T20" fmla="*/ 61 w 207"/>
                    <a:gd name="T21" fmla="*/ 364 h 564"/>
                    <a:gd name="T22" fmla="*/ 83 w 207"/>
                    <a:gd name="T23" fmla="*/ 406 h 564"/>
                    <a:gd name="T24" fmla="*/ 106 w 207"/>
                    <a:gd name="T25" fmla="*/ 446 h 564"/>
                    <a:gd name="T26" fmla="*/ 132 w 207"/>
                    <a:gd name="T27" fmla="*/ 483 h 564"/>
                    <a:gd name="T28" fmla="*/ 157 w 207"/>
                    <a:gd name="T29" fmla="*/ 516 h 564"/>
                    <a:gd name="T30" fmla="*/ 182 w 207"/>
                    <a:gd name="T31" fmla="*/ 544 h 564"/>
                    <a:gd name="T32" fmla="*/ 207 w 207"/>
                    <a:gd name="T33" fmla="*/ 564 h 564"/>
                    <a:gd name="T34" fmla="*/ 160 w 207"/>
                    <a:gd name="T35" fmla="*/ 501 h 564"/>
                    <a:gd name="T36" fmla="*/ 127 w 207"/>
                    <a:gd name="T37" fmla="*/ 448 h 564"/>
                    <a:gd name="T38" fmla="*/ 103 w 207"/>
                    <a:gd name="T39" fmla="*/ 405 h 564"/>
                    <a:gd name="T40" fmla="*/ 87 w 207"/>
                    <a:gd name="T41" fmla="*/ 368 h 564"/>
                    <a:gd name="T42" fmla="*/ 75 w 207"/>
                    <a:gd name="T43" fmla="*/ 337 h 564"/>
                    <a:gd name="T44" fmla="*/ 68 w 207"/>
                    <a:gd name="T45" fmla="*/ 309 h 564"/>
                    <a:gd name="T46" fmla="*/ 63 w 207"/>
                    <a:gd name="T47" fmla="*/ 285 h 564"/>
                    <a:gd name="T48" fmla="*/ 56 w 207"/>
                    <a:gd name="T49" fmla="*/ 261 h 564"/>
                    <a:gd name="T50" fmla="*/ 44 w 207"/>
                    <a:gd name="T51" fmla="*/ 205 h 564"/>
                    <a:gd name="T52" fmla="*/ 41 w 207"/>
                    <a:gd name="T53" fmla="*/ 140 h 564"/>
                    <a:gd name="T54" fmla="*/ 43 w 207"/>
                    <a:gd name="T55" fmla="*/ 68 h 564"/>
                    <a:gd name="T56" fmla="*/ 50 w 207"/>
                    <a:gd name="T57" fmla="*/ 0 h 564"/>
                    <a:gd name="T58" fmla="*/ 12 w 207"/>
                    <a:gd name="T59" fmla="*/ 4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7" name="Freeform 17"/>
                <p:cNvSpPr>
                  <a:spLocks/>
                </p:cNvSpPr>
                <p:nvPr userDrawn="1"/>
              </p:nvSpPr>
              <p:spPr bwMode="ltGray">
                <a:xfrm rot="4200091">
                  <a:off x="124" y="1761"/>
                  <a:ext cx="33" cy="160"/>
                </a:xfrm>
                <a:custGeom>
                  <a:avLst/>
                  <a:gdLst>
                    <a:gd name="T0" fmla="*/ 0 w 47"/>
                    <a:gd name="T1" fmla="*/ 19 h 232"/>
                    <a:gd name="T2" fmla="*/ 14 w 47"/>
                    <a:gd name="T3" fmla="*/ 55 h 232"/>
                    <a:gd name="T4" fmla="*/ 22 w 47"/>
                    <a:gd name="T5" fmla="*/ 101 h 232"/>
                    <a:gd name="T6" fmla="*/ 24 w 47"/>
                    <a:gd name="T7" fmla="*/ 159 h 232"/>
                    <a:gd name="T8" fmla="*/ 19 w 47"/>
                    <a:gd name="T9" fmla="*/ 232 h 232"/>
                    <a:gd name="T10" fmla="*/ 45 w 47"/>
                    <a:gd name="T11" fmla="*/ 217 h 232"/>
                    <a:gd name="T12" fmla="*/ 47 w 47"/>
                    <a:gd name="T13" fmla="*/ 178 h 232"/>
                    <a:gd name="T14" fmla="*/ 47 w 47"/>
                    <a:gd name="T15" fmla="*/ 140 h 232"/>
                    <a:gd name="T16" fmla="*/ 45 w 47"/>
                    <a:gd name="T17" fmla="*/ 103 h 232"/>
                    <a:gd name="T18" fmla="*/ 41 w 47"/>
                    <a:gd name="T19" fmla="*/ 71 h 232"/>
                    <a:gd name="T20" fmla="*/ 36 w 47"/>
                    <a:gd name="T21" fmla="*/ 52 h 232"/>
                    <a:gd name="T22" fmla="*/ 29 w 47"/>
                    <a:gd name="T23" fmla="*/ 34 h 232"/>
                    <a:gd name="T24" fmla="*/ 22 w 47"/>
                    <a:gd name="T25" fmla="*/ 17 h 232"/>
                    <a:gd name="T26" fmla="*/ 13 w 47"/>
                    <a:gd name="T27" fmla="*/ 0 h 232"/>
                    <a:gd name="T28" fmla="*/ 0 w 47"/>
                    <a:gd name="T29" fmla="*/ 1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78" name="Freeform 18"/>
                <p:cNvSpPr>
                  <a:spLocks/>
                </p:cNvSpPr>
                <p:nvPr userDrawn="1"/>
              </p:nvSpPr>
              <p:spPr bwMode="ltGray">
                <a:xfrm rot="4200091">
                  <a:off x="199" y="1720"/>
                  <a:ext cx="60" cy="27"/>
                </a:xfrm>
                <a:custGeom>
                  <a:avLst/>
                  <a:gdLst>
                    <a:gd name="T0" fmla="*/ 87 w 87"/>
                    <a:gd name="T1" fmla="*/ 22 h 40"/>
                    <a:gd name="T2" fmla="*/ 77 w 87"/>
                    <a:gd name="T3" fmla="*/ 17 h 40"/>
                    <a:gd name="T4" fmla="*/ 68 w 87"/>
                    <a:gd name="T5" fmla="*/ 12 h 40"/>
                    <a:gd name="T6" fmla="*/ 58 w 87"/>
                    <a:gd name="T7" fmla="*/ 7 h 40"/>
                    <a:gd name="T8" fmla="*/ 47 w 87"/>
                    <a:gd name="T9" fmla="*/ 5 h 40"/>
                    <a:gd name="T10" fmla="*/ 37 w 87"/>
                    <a:gd name="T11" fmla="*/ 3 h 40"/>
                    <a:gd name="T12" fmla="*/ 26 w 87"/>
                    <a:gd name="T13" fmla="*/ 2 h 40"/>
                    <a:gd name="T14" fmla="*/ 13 w 87"/>
                    <a:gd name="T15" fmla="*/ 0 h 40"/>
                    <a:gd name="T16" fmla="*/ 0 w 87"/>
                    <a:gd name="T17" fmla="*/ 2 h 40"/>
                    <a:gd name="T18" fmla="*/ 6 w 87"/>
                    <a:gd name="T19" fmla="*/ 6 h 40"/>
                    <a:gd name="T20" fmla="*/ 14 w 87"/>
                    <a:gd name="T21" fmla="*/ 10 h 40"/>
                    <a:gd name="T22" fmla="*/ 22 w 87"/>
                    <a:gd name="T23" fmla="*/ 14 h 40"/>
                    <a:gd name="T24" fmla="*/ 33 w 87"/>
                    <a:gd name="T25" fmla="*/ 18 h 40"/>
                    <a:gd name="T26" fmla="*/ 42 w 87"/>
                    <a:gd name="T27" fmla="*/ 22 h 40"/>
                    <a:gd name="T28" fmla="*/ 52 w 87"/>
                    <a:gd name="T29" fmla="*/ 27 h 40"/>
                    <a:gd name="T30" fmla="*/ 64 w 87"/>
                    <a:gd name="T31" fmla="*/ 33 h 40"/>
                    <a:gd name="T32" fmla="*/ 74 w 87"/>
                    <a:gd name="T33" fmla="*/ 40 h 40"/>
                    <a:gd name="T34" fmla="*/ 87 w 87"/>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grpSp>
          <p:nvGrpSpPr>
            <p:cNvPr id="15379" name="Group 19"/>
            <p:cNvGrpSpPr>
              <a:grpSpLocks/>
            </p:cNvGrpSpPr>
            <p:nvPr/>
          </p:nvGrpSpPr>
          <p:grpSpPr bwMode="auto">
            <a:xfrm rot="-15351438">
              <a:off x="343" y="3854"/>
              <a:ext cx="392" cy="424"/>
              <a:chOff x="1727" y="866"/>
              <a:chExt cx="129" cy="157"/>
            </a:xfrm>
          </p:grpSpPr>
          <p:sp>
            <p:nvSpPr>
              <p:cNvPr id="15380" name="Freeform 20"/>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1" name="Freeform 21"/>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2" name="Freeform 22"/>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5383" name="Group 23"/>
            <p:cNvGrpSpPr>
              <a:grpSpLocks/>
            </p:cNvGrpSpPr>
            <p:nvPr/>
          </p:nvGrpSpPr>
          <p:grpSpPr bwMode="auto">
            <a:xfrm rot="5003157">
              <a:off x="249" y="1102"/>
              <a:ext cx="412" cy="500"/>
              <a:chOff x="1727" y="866"/>
              <a:chExt cx="129" cy="157"/>
            </a:xfrm>
          </p:grpSpPr>
          <p:sp>
            <p:nvSpPr>
              <p:cNvPr id="15384" name="Freeform 24"/>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5" name="Freeform 25"/>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6" name="Freeform 26"/>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grpSp>
          <p:nvGrpSpPr>
            <p:cNvPr id="15387" name="Group 27"/>
            <p:cNvGrpSpPr>
              <a:grpSpLocks/>
            </p:cNvGrpSpPr>
            <p:nvPr/>
          </p:nvGrpSpPr>
          <p:grpSpPr bwMode="auto">
            <a:xfrm>
              <a:off x="815" y="0"/>
              <a:ext cx="345" cy="367"/>
              <a:chOff x="1727" y="866"/>
              <a:chExt cx="129" cy="157"/>
            </a:xfrm>
          </p:grpSpPr>
          <p:sp>
            <p:nvSpPr>
              <p:cNvPr id="15388" name="Freeform 28"/>
              <p:cNvSpPr>
                <a:spLocks/>
              </p:cNvSpPr>
              <p:nvPr userDrawn="1"/>
            </p:nvSpPr>
            <p:spPr bwMode="ltGray">
              <a:xfrm>
                <a:off x="1727" y="866"/>
                <a:ext cx="41" cy="59"/>
              </a:xfrm>
              <a:custGeom>
                <a:avLst/>
                <a:gdLst>
                  <a:gd name="T0" fmla="*/ 83 w 83"/>
                  <a:gd name="T1" fmla="*/ 28 h 117"/>
                  <a:gd name="T2" fmla="*/ 27 w 83"/>
                  <a:gd name="T3" fmla="*/ 0 h 117"/>
                  <a:gd name="T4" fmla="*/ 0 w 83"/>
                  <a:gd name="T5" fmla="*/ 117 h 117"/>
                  <a:gd name="T6" fmla="*/ 83 w 83"/>
                  <a:gd name="T7" fmla="*/ 28 h 117"/>
                </a:gdLst>
                <a:ahLst/>
                <a:cxnLst>
                  <a:cxn ang="0">
                    <a:pos x="T0" y="T1"/>
                  </a:cxn>
                  <a:cxn ang="0">
                    <a:pos x="T2" y="T3"/>
                  </a:cxn>
                  <a:cxn ang="0">
                    <a:pos x="T4" y="T5"/>
                  </a:cxn>
                  <a:cxn ang="0">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89" name="Freeform 29"/>
              <p:cNvSpPr>
                <a:spLocks/>
              </p:cNvSpPr>
              <p:nvPr userDrawn="1"/>
            </p:nvSpPr>
            <p:spPr bwMode="ltGray">
              <a:xfrm>
                <a:off x="1786" y="894"/>
                <a:ext cx="70" cy="49"/>
              </a:xfrm>
              <a:custGeom>
                <a:avLst/>
                <a:gdLst>
                  <a:gd name="T0" fmla="*/ 0 w 140"/>
                  <a:gd name="T1" fmla="*/ 98 h 98"/>
                  <a:gd name="T2" fmla="*/ 118 w 140"/>
                  <a:gd name="T3" fmla="*/ 0 h 98"/>
                  <a:gd name="T4" fmla="*/ 140 w 140"/>
                  <a:gd name="T5" fmla="*/ 49 h 98"/>
                  <a:gd name="T6" fmla="*/ 0 w 140"/>
                  <a:gd name="T7" fmla="*/ 98 h 98"/>
                </a:gdLst>
                <a:ahLst/>
                <a:cxnLst>
                  <a:cxn ang="0">
                    <a:pos x="T0" y="T1"/>
                  </a:cxn>
                  <a:cxn ang="0">
                    <a:pos x="T2" y="T3"/>
                  </a:cxn>
                  <a:cxn ang="0">
                    <a:pos x="T4" y="T5"/>
                  </a:cxn>
                  <a:cxn ang="0">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0" name="Freeform 30"/>
              <p:cNvSpPr>
                <a:spLocks/>
              </p:cNvSpPr>
              <p:nvPr userDrawn="1"/>
            </p:nvSpPr>
            <p:spPr bwMode="ltGray">
              <a:xfrm>
                <a:off x="1772" y="998"/>
                <a:ext cx="73" cy="25"/>
              </a:xfrm>
              <a:custGeom>
                <a:avLst/>
                <a:gdLst>
                  <a:gd name="T0" fmla="*/ 0 w 145"/>
                  <a:gd name="T1" fmla="*/ 7 h 49"/>
                  <a:gd name="T2" fmla="*/ 145 w 145"/>
                  <a:gd name="T3" fmla="*/ 0 h 49"/>
                  <a:gd name="T4" fmla="*/ 131 w 145"/>
                  <a:gd name="T5" fmla="*/ 49 h 49"/>
                  <a:gd name="T6" fmla="*/ 0 w 145"/>
                  <a:gd name="T7" fmla="*/ 7 h 49"/>
                </a:gdLst>
                <a:ahLst/>
                <a:cxnLst>
                  <a:cxn ang="0">
                    <a:pos x="T0" y="T1"/>
                  </a:cxn>
                  <a:cxn ang="0">
                    <a:pos x="T2" y="T3"/>
                  </a:cxn>
                  <a:cxn ang="0">
                    <a:pos x="T4" y="T5"/>
                  </a:cxn>
                  <a:cxn ang="0">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391"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2" name="Freeform 32"/>
            <p:cNvSpPr>
              <a:spLocks/>
            </p:cNvSpPr>
            <p:nvPr/>
          </p:nvSpPr>
          <p:spPr bwMode="ltGray">
            <a:xfrm rot="828663">
              <a:off x="242" y="3404"/>
              <a:ext cx="132" cy="167"/>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3" name="Freeform 33"/>
            <p:cNvSpPr>
              <a:spLocks/>
            </p:cNvSpPr>
            <p:nvPr/>
          </p:nvSpPr>
          <p:spPr bwMode="ltGray">
            <a:xfrm rot="828663">
              <a:off x="266" y="3592"/>
              <a:ext cx="66" cy="43"/>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4"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5"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6"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7"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8" name="Freeform 38"/>
            <p:cNvSpPr>
              <a:spLocks/>
            </p:cNvSpPr>
            <p:nvPr/>
          </p:nvSpPr>
          <p:spPr bwMode="ltGray">
            <a:xfrm rot="1584153">
              <a:off x="20" y="410"/>
              <a:ext cx="344" cy="245"/>
            </a:xfrm>
            <a:custGeom>
              <a:avLst/>
              <a:gdLst>
                <a:gd name="T0" fmla="*/ 0 w 257"/>
                <a:gd name="T1" fmla="*/ 0 h 237"/>
                <a:gd name="T2" fmla="*/ 0 w 257"/>
                <a:gd name="T3" fmla="*/ 25 h 237"/>
                <a:gd name="T4" fmla="*/ 3 w 257"/>
                <a:gd name="T5" fmla="*/ 50 h 237"/>
                <a:gd name="T6" fmla="*/ 6 w 257"/>
                <a:gd name="T7" fmla="*/ 75 h 237"/>
                <a:gd name="T8" fmla="*/ 11 w 257"/>
                <a:gd name="T9" fmla="*/ 98 h 237"/>
                <a:gd name="T10" fmla="*/ 18 w 257"/>
                <a:gd name="T11" fmla="*/ 119 h 237"/>
                <a:gd name="T12" fmla="*/ 27 w 257"/>
                <a:gd name="T13" fmla="*/ 141 h 237"/>
                <a:gd name="T14" fmla="*/ 38 w 257"/>
                <a:gd name="T15" fmla="*/ 161 h 237"/>
                <a:gd name="T16" fmla="*/ 51 w 257"/>
                <a:gd name="T17" fmla="*/ 178 h 237"/>
                <a:gd name="T18" fmla="*/ 67 w 257"/>
                <a:gd name="T19" fmla="*/ 194 h 237"/>
                <a:gd name="T20" fmla="*/ 86 w 257"/>
                <a:gd name="T21" fmla="*/ 208 h 237"/>
                <a:gd name="T22" fmla="*/ 106 w 257"/>
                <a:gd name="T23" fmla="*/ 219 h 237"/>
                <a:gd name="T24" fmla="*/ 131 w 257"/>
                <a:gd name="T25" fmla="*/ 228 h 237"/>
                <a:gd name="T26" fmla="*/ 158 w 257"/>
                <a:gd name="T27" fmla="*/ 234 h 237"/>
                <a:gd name="T28" fmla="*/ 188 w 257"/>
                <a:gd name="T29" fmla="*/ 237 h 237"/>
                <a:gd name="T30" fmla="*/ 220 w 257"/>
                <a:gd name="T31" fmla="*/ 236 h 237"/>
                <a:gd name="T32" fmla="*/ 257 w 257"/>
                <a:gd name="T33" fmla="*/ 232 h 237"/>
                <a:gd name="T34" fmla="*/ 224 w 257"/>
                <a:gd name="T35" fmla="*/ 227 h 237"/>
                <a:gd name="T36" fmla="*/ 195 w 257"/>
                <a:gd name="T37" fmla="*/ 220 h 237"/>
                <a:gd name="T38" fmla="*/ 170 w 257"/>
                <a:gd name="T39" fmla="*/ 212 h 237"/>
                <a:gd name="T40" fmla="*/ 148 w 257"/>
                <a:gd name="T41" fmla="*/ 204 h 237"/>
                <a:gd name="T42" fmla="*/ 128 w 257"/>
                <a:gd name="T43" fmla="*/ 193 h 237"/>
                <a:gd name="T44" fmla="*/ 112 w 257"/>
                <a:gd name="T45" fmla="*/ 182 h 237"/>
                <a:gd name="T46" fmla="*/ 97 w 257"/>
                <a:gd name="T47" fmla="*/ 169 h 237"/>
                <a:gd name="T48" fmla="*/ 84 w 257"/>
                <a:gd name="T49" fmla="*/ 155 h 237"/>
                <a:gd name="T50" fmla="*/ 72 w 257"/>
                <a:gd name="T51" fmla="*/ 141 h 237"/>
                <a:gd name="T52" fmla="*/ 61 w 257"/>
                <a:gd name="T53" fmla="*/ 125 h 237"/>
                <a:gd name="T54" fmla="*/ 52 w 257"/>
                <a:gd name="T55" fmla="*/ 107 h 237"/>
                <a:gd name="T56" fmla="*/ 43 w 257"/>
                <a:gd name="T57" fmla="*/ 88 h 237"/>
                <a:gd name="T58" fmla="*/ 33 w 257"/>
                <a:gd name="T59" fmla="*/ 69 h 237"/>
                <a:gd name="T60" fmla="*/ 23 w 257"/>
                <a:gd name="T61" fmla="*/ 47 h 237"/>
                <a:gd name="T62" fmla="*/ 12 w 257"/>
                <a:gd name="T63" fmla="*/ 24 h 237"/>
                <a:gd name="T64" fmla="*/ 0 w 257"/>
                <a:gd name="T6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399" name="Freeform 39"/>
            <p:cNvSpPr>
              <a:spLocks/>
            </p:cNvSpPr>
            <p:nvPr/>
          </p:nvSpPr>
          <p:spPr bwMode="ltGray">
            <a:xfrm rot="1584153">
              <a:off x="242" y="756"/>
              <a:ext cx="167" cy="115"/>
            </a:xfrm>
            <a:custGeom>
              <a:avLst/>
              <a:gdLst>
                <a:gd name="T0" fmla="*/ 77 w 124"/>
                <a:gd name="T1" fmla="*/ 0 h 110"/>
                <a:gd name="T2" fmla="*/ 124 w 124"/>
                <a:gd name="T3" fmla="*/ 108 h 110"/>
                <a:gd name="T4" fmla="*/ 120 w 124"/>
                <a:gd name="T5" fmla="*/ 107 h 110"/>
                <a:gd name="T6" fmla="*/ 107 w 124"/>
                <a:gd name="T7" fmla="*/ 105 h 110"/>
                <a:gd name="T8" fmla="*/ 89 w 124"/>
                <a:gd name="T9" fmla="*/ 101 h 110"/>
                <a:gd name="T10" fmla="*/ 68 w 124"/>
                <a:gd name="T11" fmla="*/ 99 h 110"/>
                <a:gd name="T12" fmla="*/ 45 w 124"/>
                <a:gd name="T13" fmla="*/ 97 h 110"/>
                <a:gd name="T14" fmla="*/ 25 w 124"/>
                <a:gd name="T15" fmla="*/ 98 h 110"/>
                <a:gd name="T16" fmla="*/ 9 w 124"/>
                <a:gd name="T17" fmla="*/ 102 h 110"/>
                <a:gd name="T18" fmla="*/ 0 w 124"/>
                <a:gd name="T19" fmla="*/ 110 h 110"/>
                <a:gd name="T20" fmla="*/ 4 w 124"/>
                <a:gd name="T21" fmla="*/ 98 h 110"/>
                <a:gd name="T22" fmla="*/ 8 w 124"/>
                <a:gd name="T23" fmla="*/ 89 h 110"/>
                <a:gd name="T24" fmla="*/ 16 w 124"/>
                <a:gd name="T25" fmla="*/ 82 h 110"/>
                <a:gd name="T26" fmla="*/ 25 w 124"/>
                <a:gd name="T27" fmla="*/ 76 h 110"/>
                <a:gd name="T28" fmla="*/ 36 w 124"/>
                <a:gd name="T29" fmla="*/ 72 h 110"/>
                <a:gd name="T30" fmla="*/ 47 w 124"/>
                <a:gd name="T31" fmla="*/ 71 h 110"/>
                <a:gd name="T32" fmla="*/ 59 w 124"/>
                <a:gd name="T33" fmla="*/ 71 h 110"/>
                <a:gd name="T34" fmla="*/ 72 w 124"/>
                <a:gd name="T35" fmla="*/ 74 h 110"/>
                <a:gd name="T36" fmla="*/ 73 w 124"/>
                <a:gd name="T37" fmla="*/ 71 h 110"/>
                <a:gd name="T38" fmla="*/ 70 w 124"/>
                <a:gd name="T39" fmla="*/ 56 h 110"/>
                <a:gd name="T40" fmla="*/ 67 w 124"/>
                <a:gd name="T41" fmla="*/ 38 h 110"/>
                <a:gd name="T42" fmla="*/ 65 w 124"/>
                <a:gd name="T43" fmla="*/ 30 h 110"/>
                <a:gd name="T44" fmla="*/ 63 w 124"/>
                <a:gd name="T45" fmla="*/ 30 h 110"/>
                <a:gd name="T46" fmla="*/ 61 w 124"/>
                <a:gd name="T47" fmla="*/ 29 h 110"/>
                <a:gd name="T48" fmla="*/ 59 w 124"/>
                <a:gd name="T49" fmla="*/ 26 h 110"/>
                <a:gd name="T50" fmla="*/ 57 w 124"/>
                <a:gd name="T51" fmla="*/ 23 h 110"/>
                <a:gd name="T52" fmla="*/ 57 w 124"/>
                <a:gd name="T53" fmla="*/ 19 h 110"/>
                <a:gd name="T54" fmla="*/ 59 w 124"/>
                <a:gd name="T55" fmla="*/ 14 h 110"/>
                <a:gd name="T56" fmla="*/ 66 w 124"/>
                <a:gd name="T57" fmla="*/ 8 h 110"/>
                <a:gd name="T58" fmla="*/ 77 w 124"/>
                <a:gd name="T5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0" name="Freeform 40"/>
            <p:cNvSpPr>
              <a:spLocks/>
            </p:cNvSpPr>
            <p:nvPr/>
          </p:nvSpPr>
          <p:spPr bwMode="ltGray">
            <a:xfrm rot="1584153">
              <a:off x="574" y="286"/>
              <a:ext cx="147" cy="160"/>
            </a:xfrm>
            <a:custGeom>
              <a:avLst/>
              <a:gdLst>
                <a:gd name="T0" fmla="*/ 0 w 109"/>
                <a:gd name="T1" fmla="*/ 0 h 156"/>
                <a:gd name="T2" fmla="*/ 5 w 109"/>
                <a:gd name="T3" fmla="*/ 1 h 156"/>
                <a:gd name="T4" fmla="*/ 18 w 109"/>
                <a:gd name="T5" fmla="*/ 5 h 156"/>
                <a:gd name="T6" fmla="*/ 37 w 109"/>
                <a:gd name="T7" fmla="*/ 12 h 156"/>
                <a:gd name="T8" fmla="*/ 58 w 109"/>
                <a:gd name="T9" fmla="*/ 24 h 156"/>
                <a:gd name="T10" fmla="*/ 78 w 109"/>
                <a:gd name="T11" fmla="*/ 44 h 156"/>
                <a:gd name="T12" fmla="*/ 96 w 109"/>
                <a:gd name="T13" fmla="*/ 71 h 156"/>
                <a:gd name="T14" fmla="*/ 107 w 109"/>
                <a:gd name="T15" fmla="*/ 108 h 156"/>
                <a:gd name="T16" fmla="*/ 109 w 109"/>
                <a:gd name="T17" fmla="*/ 156 h 156"/>
                <a:gd name="T18" fmla="*/ 105 w 109"/>
                <a:gd name="T19" fmla="*/ 156 h 156"/>
                <a:gd name="T20" fmla="*/ 99 w 109"/>
                <a:gd name="T21" fmla="*/ 156 h 156"/>
                <a:gd name="T22" fmla="*/ 93 w 109"/>
                <a:gd name="T23" fmla="*/ 156 h 156"/>
                <a:gd name="T24" fmla="*/ 87 w 109"/>
                <a:gd name="T25" fmla="*/ 154 h 156"/>
                <a:gd name="T26" fmla="*/ 81 w 109"/>
                <a:gd name="T27" fmla="*/ 153 h 156"/>
                <a:gd name="T28" fmla="*/ 74 w 109"/>
                <a:gd name="T29" fmla="*/ 150 h 156"/>
                <a:gd name="T30" fmla="*/ 66 w 109"/>
                <a:gd name="T31" fmla="*/ 145 h 156"/>
                <a:gd name="T32" fmla="*/ 58 w 109"/>
                <a:gd name="T33" fmla="*/ 139 h 156"/>
                <a:gd name="T34" fmla="*/ 53 w 109"/>
                <a:gd name="T35" fmla="*/ 126 h 156"/>
                <a:gd name="T36" fmla="*/ 53 w 109"/>
                <a:gd name="T37" fmla="*/ 111 h 156"/>
                <a:gd name="T38" fmla="*/ 56 w 109"/>
                <a:gd name="T39" fmla="*/ 96 h 156"/>
                <a:gd name="T40" fmla="*/ 59 w 109"/>
                <a:gd name="T41" fmla="*/ 80 h 156"/>
                <a:gd name="T42" fmla="*/ 56 w 109"/>
                <a:gd name="T43" fmla="*/ 62 h 156"/>
                <a:gd name="T44" fmla="*/ 48 w 109"/>
                <a:gd name="T45" fmla="*/ 43 h 156"/>
                <a:gd name="T46" fmla="*/ 31 w 109"/>
                <a:gd name="T47" fmla="*/ 23 h 156"/>
                <a:gd name="T48" fmla="*/ 0 w 109"/>
                <a:gd name="T4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1" name="Freeform 41"/>
            <p:cNvSpPr>
              <a:spLocks/>
            </p:cNvSpPr>
            <p:nvPr/>
          </p:nvSpPr>
          <p:spPr bwMode="ltGray">
            <a:xfrm rot="1584153">
              <a:off x="236" y="721"/>
              <a:ext cx="62" cy="97"/>
            </a:xfrm>
            <a:custGeom>
              <a:avLst/>
              <a:gdLst>
                <a:gd name="T0" fmla="*/ 31 w 46"/>
                <a:gd name="T1" fmla="*/ 0 h 94"/>
                <a:gd name="T2" fmla="*/ 20 w 46"/>
                <a:gd name="T3" fmla="*/ 38 h 94"/>
                <a:gd name="T4" fmla="*/ 15 w 46"/>
                <a:gd name="T5" fmla="*/ 62 h 94"/>
                <a:gd name="T6" fmla="*/ 11 w 46"/>
                <a:gd name="T7" fmla="*/ 79 h 94"/>
                <a:gd name="T8" fmla="*/ 0 w 46"/>
                <a:gd name="T9" fmla="*/ 94 h 94"/>
                <a:gd name="T10" fmla="*/ 12 w 46"/>
                <a:gd name="T11" fmla="*/ 88 h 94"/>
                <a:gd name="T12" fmla="*/ 23 w 46"/>
                <a:gd name="T13" fmla="*/ 80 h 94"/>
                <a:gd name="T14" fmla="*/ 32 w 46"/>
                <a:gd name="T15" fmla="*/ 69 h 94"/>
                <a:gd name="T16" fmla="*/ 40 w 46"/>
                <a:gd name="T17" fmla="*/ 57 h 94"/>
                <a:gd name="T18" fmla="*/ 45 w 46"/>
                <a:gd name="T19" fmla="*/ 44 h 94"/>
                <a:gd name="T20" fmla="*/ 46 w 46"/>
                <a:gd name="T21" fmla="*/ 30 h 94"/>
                <a:gd name="T22" fmla="*/ 42 w 46"/>
                <a:gd name="T23" fmla="*/ 15 h 94"/>
                <a:gd name="T24" fmla="*/ 31 w 4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2" name="Freeform 42"/>
            <p:cNvSpPr>
              <a:spLocks/>
            </p:cNvSpPr>
            <p:nvPr/>
          </p:nvSpPr>
          <p:spPr bwMode="ltGray">
            <a:xfrm rot="1584153">
              <a:off x="585" y="466"/>
              <a:ext cx="72" cy="41"/>
            </a:xfrm>
            <a:custGeom>
              <a:avLst/>
              <a:gdLst>
                <a:gd name="T0" fmla="*/ 0 w 54"/>
                <a:gd name="T1" fmla="*/ 0 h 40"/>
                <a:gd name="T2" fmla="*/ 1 w 54"/>
                <a:gd name="T3" fmla="*/ 1 h 40"/>
                <a:gd name="T4" fmla="*/ 6 w 54"/>
                <a:gd name="T5" fmla="*/ 3 h 40"/>
                <a:gd name="T6" fmla="*/ 13 w 54"/>
                <a:gd name="T7" fmla="*/ 8 h 40"/>
                <a:gd name="T8" fmla="*/ 21 w 54"/>
                <a:gd name="T9" fmla="*/ 12 h 40"/>
                <a:gd name="T10" fmla="*/ 29 w 54"/>
                <a:gd name="T11" fmla="*/ 15 h 40"/>
                <a:gd name="T12" fmla="*/ 38 w 54"/>
                <a:gd name="T13" fmla="*/ 17 h 40"/>
                <a:gd name="T14" fmla="*/ 46 w 54"/>
                <a:gd name="T15" fmla="*/ 18 h 40"/>
                <a:gd name="T16" fmla="*/ 54 w 54"/>
                <a:gd name="T17" fmla="*/ 16 h 40"/>
                <a:gd name="T18" fmla="*/ 53 w 54"/>
                <a:gd name="T19" fmla="*/ 25 h 40"/>
                <a:gd name="T20" fmla="*/ 50 w 54"/>
                <a:gd name="T21" fmla="*/ 33 h 40"/>
                <a:gd name="T22" fmla="*/ 44 w 54"/>
                <a:gd name="T23" fmla="*/ 38 h 40"/>
                <a:gd name="T24" fmla="*/ 37 w 54"/>
                <a:gd name="T25" fmla="*/ 40 h 40"/>
                <a:gd name="T26" fmla="*/ 28 w 54"/>
                <a:gd name="T27" fmla="*/ 39 h 40"/>
                <a:gd name="T28" fmla="*/ 19 w 54"/>
                <a:gd name="T29" fmla="*/ 32 h 40"/>
                <a:gd name="T30" fmla="*/ 10 w 54"/>
                <a:gd name="T31" fmla="*/ 20 h 40"/>
                <a:gd name="T32" fmla="*/ 0 w 54"/>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3"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5404" name="Freeform 44"/>
            <p:cNvSpPr>
              <a:spLocks/>
            </p:cNvSpPr>
            <p:nvPr/>
          </p:nvSpPr>
          <p:spPr bwMode="ltGray">
            <a:xfrm rot="1584153">
              <a:off x="56" y="84"/>
              <a:ext cx="804" cy="686"/>
            </a:xfrm>
            <a:custGeom>
              <a:avLst/>
              <a:gdLst>
                <a:gd name="T0" fmla="*/ 16 w 596"/>
                <a:gd name="T1" fmla="*/ 370 h 666"/>
                <a:gd name="T2" fmla="*/ 6 w 596"/>
                <a:gd name="T3" fmla="*/ 341 h 666"/>
                <a:gd name="T4" fmla="*/ 0 w 596"/>
                <a:gd name="T5" fmla="*/ 289 h 666"/>
                <a:gd name="T6" fmla="*/ 4 w 596"/>
                <a:gd name="T7" fmla="*/ 222 h 666"/>
                <a:gd name="T8" fmla="*/ 25 w 596"/>
                <a:gd name="T9" fmla="*/ 151 h 666"/>
                <a:gd name="T10" fmla="*/ 69 w 596"/>
                <a:gd name="T11" fmla="*/ 84 h 666"/>
                <a:gd name="T12" fmla="*/ 142 w 596"/>
                <a:gd name="T13" fmla="*/ 31 h 666"/>
                <a:gd name="T14" fmla="*/ 247 w 596"/>
                <a:gd name="T15" fmla="*/ 2 h 666"/>
                <a:gd name="T16" fmla="*/ 380 w 596"/>
                <a:gd name="T17" fmla="*/ 9 h 666"/>
                <a:gd name="T18" fmla="*/ 484 w 596"/>
                <a:gd name="T19" fmla="*/ 68 h 666"/>
                <a:gd name="T20" fmla="*/ 554 w 596"/>
                <a:gd name="T21" fmla="*/ 165 h 666"/>
                <a:gd name="T22" fmla="*/ 591 w 596"/>
                <a:gd name="T23" fmla="*/ 284 h 666"/>
                <a:gd name="T24" fmla="*/ 595 w 596"/>
                <a:gd name="T25" fmla="*/ 409 h 666"/>
                <a:gd name="T26" fmla="*/ 566 w 596"/>
                <a:gd name="T27" fmla="*/ 525 h 666"/>
                <a:gd name="T28" fmla="*/ 507 w 596"/>
                <a:gd name="T29" fmla="*/ 615 h 666"/>
                <a:gd name="T30" fmla="*/ 417 w 596"/>
                <a:gd name="T31" fmla="*/ 663 h 666"/>
                <a:gd name="T32" fmla="*/ 389 w 596"/>
                <a:gd name="T33" fmla="*/ 659 h 666"/>
                <a:gd name="T34" fmla="*/ 441 w 596"/>
                <a:gd name="T35" fmla="*/ 617 h 666"/>
                <a:gd name="T36" fmla="*/ 482 w 596"/>
                <a:gd name="T37" fmla="*/ 544 h 666"/>
                <a:gd name="T38" fmla="*/ 509 w 596"/>
                <a:gd name="T39" fmla="*/ 454 h 666"/>
                <a:gd name="T40" fmla="*/ 520 w 596"/>
                <a:gd name="T41" fmla="*/ 355 h 666"/>
                <a:gd name="T42" fmla="*/ 514 w 596"/>
                <a:gd name="T43" fmla="*/ 258 h 666"/>
                <a:gd name="T44" fmla="*/ 485 w 596"/>
                <a:gd name="T45" fmla="*/ 174 h 666"/>
                <a:gd name="T46" fmla="*/ 433 w 596"/>
                <a:gd name="T47" fmla="*/ 112 h 666"/>
                <a:gd name="T48" fmla="*/ 341 w 596"/>
                <a:gd name="T49" fmla="*/ 75 h 666"/>
                <a:gd name="T50" fmla="*/ 246 w 596"/>
                <a:gd name="T51" fmla="*/ 61 h 666"/>
                <a:gd name="T52" fmla="*/ 174 w 596"/>
                <a:gd name="T53" fmla="*/ 71 h 666"/>
                <a:gd name="T54" fmla="*/ 121 w 596"/>
                <a:gd name="T55" fmla="*/ 101 h 666"/>
                <a:gd name="T56" fmla="*/ 84 w 596"/>
                <a:gd name="T57" fmla="*/ 149 h 666"/>
                <a:gd name="T58" fmla="*/ 57 w 596"/>
                <a:gd name="T59" fmla="*/ 206 h 666"/>
                <a:gd name="T60" fmla="*/ 40 w 596"/>
                <a:gd name="T61" fmla="*/ 272 h 666"/>
                <a:gd name="T62" fmla="*/ 28 w 596"/>
                <a:gd name="T63" fmla="*/ 33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grpSp>
      <p:sp>
        <p:nvSpPr>
          <p:cNvPr id="15405" name="Rectangle 45"/>
          <p:cNvSpPr>
            <a:spLocks noGrp="1" noChangeArrowheads="1"/>
          </p:cNvSpPr>
          <p:nvPr>
            <p:ph type="title"/>
          </p:nvPr>
        </p:nvSpPr>
        <p:spPr bwMode="auto">
          <a:xfrm>
            <a:off x="590552" y="103188"/>
            <a:ext cx="1099184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406"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07" name="Rectangle 47"/>
          <p:cNvSpPr>
            <a:spLocks noGrp="1" noChangeArrowheads="1"/>
          </p:cNvSpPr>
          <p:nvPr>
            <p:ph type="dt" sz="half" idx="2"/>
          </p:nvPr>
        </p:nvSpPr>
        <p:spPr bwMode="auto">
          <a:xfrm>
            <a:off x="609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6699"/>
              </a:solidFill>
            </a:endParaRPr>
          </a:p>
        </p:txBody>
      </p:sp>
      <p:sp>
        <p:nvSpPr>
          <p:cNvPr id="15408" name="Rectangle 48"/>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6699"/>
              </a:solidFill>
            </a:endParaRPr>
          </a:p>
        </p:txBody>
      </p:sp>
      <p:sp>
        <p:nvSpPr>
          <p:cNvPr id="15409" name="Rectangle 49"/>
          <p:cNvSpPr>
            <a:spLocks noGrp="1" noChangeArrowheads="1"/>
          </p:cNvSpPr>
          <p:nvPr>
            <p:ph type="sldNum" sz="quarter" idx="4"/>
          </p:nvPr>
        </p:nvSpPr>
        <p:spPr bwMode="auto">
          <a:xfrm>
            <a:off x="8737600" y="6243638"/>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64D3D0BD-36F2-4CEA-9F6B-5CDDCE903769}" type="slidenum">
              <a:rPr lang="en-US" smtClean="0">
                <a:solidFill>
                  <a:srgbClr val="006699"/>
                </a:solidFill>
              </a:rPr>
              <a:pPr fontAlgn="base">
                <a:spcBef>
                  <a:spcPct val="0"/>
                </a:spcBef>
                <a:spcAft>
                  <a:spcPct val="0"/>
                </a:spcAft>
              </a:pPr>
              <a:t>‹#›</a:t>
            </a:fld>
            <a:endParaRPr lang="en-US">
              <a:solidFill>
                <a:srgbClr val="006699"/>
              </a:solidFill>
            </a:endParaRPr>
          </a:p>
        </p:txBody>
      </p:sp>
    </p:spTree>
    <p:extLst>
      <p:ext uri="{BB962C8B-B14F-4D97-AF65-F5344CB8AC3E}">
        <p14:creationId xmlns:p14="http://schemas.microsoft.com/office/powerpoint/2010/main" val="12345307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fontAlgn="base">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829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EE34D62-E5EB-40DD-B6F9-795F86E7823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2561464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audio1.wav"/><Relationship Id="rId7" Type="http://schemas.openxmlformats.org/officeDocument/2006/relationships/image" Target="../media/image34.wmf"/><Relationship Id="rId2" Type="http://schemas.openxmlformats.org/officeDocument/2006/relationships/slideLayout" Target="../slideLayouts/slideLayout67.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image" Target="../media/image36.w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11" descr="Cute-Flower-Floral-Backg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527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WordArt 7"/>
          <p:cNvSpPr>
            <a:spLocks noChangeArrowheads="1" noChangeShapeType="1" noTextEdit="1"/>
          </p:cNvSpPr>
          <p:nvPr/>
        </p:nvSpPr>
        <p:spPr bwMode="auto">
          <a:xfrm>
            <a:off x="4381500" y="3200400"/>
            <a:ext cx="3829050" cy="1143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2700" kern="10">
              <a:ln w="22225">
                <a:solidFill>
                  <a:srgbClr val="008000"/>
                </a:solidFill>
                <a:round/>
                <a:headEnd/>
                <a:tailE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bwMode="auto">
          <a:xfrm>
            <a:off x="3505200" y="2590800"/>
            <a:ext cx="5022056" cy="2156222"/>
          </a:xfrm>
          <a:prstGeom prst="rect">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fontAlgn="base">
              <a:spcBef>
                <a:spcPct val="0"/>
              </a:spcBef>
              <a:spcAft>
                <a:spcPct val="0"/>
              </a:spcAft>
              <a:defRPr/>
            </a:pPr>
            <a:r>
              <a:rPr lang="vi-VN" sz="4950" b="1" dirty="0">
                <a:solidFill>
                  <a:srgbClr val="CC3300"/>
                </a:solidFill>
                <a:latin typeface="Times New Roman" pitchFamily="18" charset="0"/>
                <a:cs typeface="Times New Roman" pitchFamily="18" charset="0"/>
              </a:rPr>
              <a:t>PHÂN MÔN</a:t>
            </a:r>
            <a:endParaRPr lang="en-US" sz="4950" b="1" dirty="0">
              <a:solidFill>
                <a:srgbClr val="CC3300"/>
              </a:solidFill>
              <a:latin typeface="Times New Roman" pitchFamily="18" charset="0"/>
              <a:cs typeface="Times New Roman" pitchFamily="18" charset="0"/>
            </a:endParaRPr>
          </a:p>
          <a:p>
            <a:pPr algn="ctr" fontAlgn="base">
              <a:spcBef>
                <a:spcPct val="0"/>
              </a:spcBef>
              <a:spcAft>
                <a:spcPct val="0"/>
              </a:spcAft>
              <a:defRPr/>
            </a:pPr>
            <a:r>
              <a:rPr lang="vi-VN" sz="4950" b="1" dirty="0">
                <a:solidFill>
                  <a:srgbClr val="CC3300"/>
                </a:solidFill>
                <a:latin typeface="Times New Roman" pitchFamily="18" charset="0"/>
                <a:cs typeface="Times New Roman" pitchFamily="18" charset="0"/>
              </a:rPr>
              <a:t> TẬP ĐỌC</a:t>
            </a:r>
            <a:r>
              <a:rPr lang="en-US" sz="4950" b="1" dirty="0">
                <a:solidFill>
                  <a:srgbClr val="CC3300"/>
                </a:solidFill>
                <a:latin typeface="Times New Roman" pitchFamily="18" charset="0"/>
                <a:cs typeface="Times New Roman" pitchFamily="18" charset="0"/>
              </a:rPr>
              <a:t> LỚP 4</a:t>
            </a:r>
            <a:endParaRPr lang="vi-VN" sz="4950" b="1" dirty="0">
              <a:solidFill>
                <a:srgbClr val="CC3300"/>
              </a:solidFill>
              <a:latin typeface="Times New Roman" pitchFamily="18" charset="0"/>
              <a:cs typeface="Times New Roman" pitchFamily="18" charset="0"/>
            </a:endParaRPr>
          </a:p>
        </p:txBody>
      </p:sp>
    </p:spTree>
    <p:extLst>
      <p:ext uri="{BB962C8B-B14F-4D97-AF65-F5344CB8AC3E}">
        <p14:creationId xmlns:p14="http://schemas.microsoft.com/office/powerpoint/2010/main" val="2549191247"/>
      </p:ext>
    </p:extLst>
  </p:cSld>
  <p:clrMapOvr>
    <a:masterClrMapping/>
  </p:clrMapOvr>
  <p:transition spd="slow">
    <p:cover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3" name="Group 13"/>
          <p:cNvGrpSpPr>
            <a:grpSpLocks/>
          </p:cNvGrpSpPr>
          <p:nvPr/>
        </p:nvGrpSpPr>
        <p:grpSpPr bwMode="auto">
          <a:xfrm>
            <a:off x="2502906" y="1036120"/>
            <a:ext cx="6964944" cy="1268196"/>
            <a:chOff x="1292225" y="1295400"/>
            <a:chExt cx="2822575" cy="1498600"/>
          </a:xfrm>
        </p:grpSpPr>
        <p:sp>
          <p:nvSpPr>
            <p:cNvPr id="4" name="Rectangle 3"/>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6" name="Straight Connector 5"/>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13"/>
          <p:cNvGrpSpPr>
            <a:grpSpLocks/>
          </p:cNvGrpSpPr>
          <p:nvPr/>
        </p:nvGrpSpPr>
        <p:grpSpPr bwMode="auto">
          <a:xfrm>
            <a:off x="2496889" y="3769598"/>
            <a:ext cx="6970960" cy="1314258"/>
            <a:chOff x="1292225" y="1295400"/>
            <a:chExt cx="2822575" cy="1498600"/>
          </a:xfrm>
        </p:grpSpPr>
        <p:sp>
          <p:nvSpPr>
            <p:cNvPr id="8" name="Rectangle 7"/>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0" name="Straight Connector 9"/>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Freeform 11"/>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4" name="Rectangle 13"/>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5" name="Group 13"/>
          <p:cNvGrpSpPr>
            <a:grpSpLocks/>
          </p:cNvGrpSpPr>
          <p:nvPr/>
        </p:nvGrpSpPr>
        <p:grpSpPr bwMode="auto">
          <a:xfrm>
            <a:off x="2496889" y="2409400"/>
            <a:ext cx="6970961" cy="1081646"/>
            <a:chOff x="1292225" y="1295400"/>
            <a:chExt cx="2822575" cy="1498600"/>
          </a:xfrm>
        </p:grpSpPr>
        <p:sp>
          <p:nvSpPr>
            <p:cNvPr id="16" name="Rectangle 15"/>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8" name="Straight Connector 17"/>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9" name="Freeform 18"/>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1" name="Group 13"/>
          <p:cNvGrpSpPr>
            <a:grpSpLocks/>
          </p:cNvGrpSpPr>
          <p:nvPr/>
        </p:nvGrpSpPr>
        <p:grpSpPr bwMode="auto">
          <a:xfrm>
            <a:off x="2502909" y="5196406"/>
            <a:ext cx="6964945" cy="1081646"/>
            <a:chOff x="1292225" y="1295400"/>
            <a:chExt cx="2822575" cy="1498600"/>
          </a:xfrm>
        </p:grpSpPr>
        <p:sp>
          <p:nvSpPr>
            <p:cNvPr id="22" name="Rectangle 21"/>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3" name="Rectangle 22"/>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4" name="Straight Connector 23"/>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2794021" y="5589475"/>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100114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4" name="Text Box 8"/>
          <p:cNvSpPr txBox="1">
            <a:spLocks noChangeArrowheads="1"/>
          </p:cNvSpPr>
          <p:nvPr/>
        </p:nvSpPr>
        <p:spPr bwMode="auto">
          <a:xfrm>
            <a:off x="3962400" y="609601"/>
            <a:ext cx="4191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78186" name="Text Box 10"/>
          <p:cNvSpPr txBox="1">
            <a:spLocks noChangeArrowheads="1"/>
          </p:cNvSpPr>
          <p:nvPr/>
        </p:nvSpPr>
        <p:spPr bwMode="auto">
          <a:xfrm>
            <a:off x="810644" y="990601"/>
            <a:ext cx="10893676"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Có</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lần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thần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Đi</a:t>
            </a:r>
            <a:r>
              <a:rPr lang="en-US" sz="2000" b="1" dirty="0">
                <a:solidFill>
                  <a:srgbClr val="006699"/>
                </a:solidFill>
                <a:latin typeface="Times New Roman" panose="02020603050405020304" pitchFamily="18" charset="0"/>
              </a:rPr>
              <a:t>-ô-</a:t>
            </a:r>
            <a:r>
              <a:rPr lang="en-US" sz="2000" b="1" dirty="0" err="1">
                <a:solidFill>
                  <a:srgbClr val="006699"/>
                </a:solidFill>
                <a:latin typeface="Times New Roman" panose="02020603050405020304" pitchFamily="18" charset="0"/>
              </a:rPr>
              <a:t>ni</a:t>
            </a:r>
            <a:r>
              <a:rPr lang="en-US" sz="2000" b="1" dirty="0">
                <a:solidFill>
                  <a:srgbClr val="006699"/>
                </a:solidFill>
                <a:latin typeface="Times New Roman" panose="02020603050405020304" pitchFamily="18" charset="0"/>
              </a:rPr>
              <a:t>-</a:t>
            </a:r>
            <a:r>
              <a:rPr lang="en-US" sz="2000" b="1" dirty="0" err="1">
                <a:solidFill>
                  <a:srgbClr val="006699"/>
                </a:solidFill>
                <a:latin typeface="Times New Roman" panose="02020603050405020304" pitchFamily="18" charset="0"/>
              </a:rPr>
              <a:t>dốt</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hiện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ra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cho</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vua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Mi-đát</a:t>
            </a:r>
            <a:r>
              <a:rPr lang="vi-VN" sz="2000" b="1" dirty="0">
                <a:solidFill>
                  <a:srgbClr val="006699"/>
                </a:solidFill>
                <a:latin typeface="Times New Roman" panose="02020603050405020304" pitchFamily="18" charset="0"/>
              </a:rPr>
              <a:t> được ước một điều. Mi-đát vốn tham lam nên nói ngay:</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cho mọi vật tôi chạm đến đều hóa thành vàng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mỉm cười ưng thuận.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Vua Mi-đát thử bẻ một cành sồi, cành đó liền biến thành vàng. Vua ngắt một quả táo, quả táo cũng thành vàng nốt. Tưởng không có ai trên đời sung sướng hơn thế nữa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Bọn đầy tớ dọn thức ăn cho Mi-đát. Nhà vua sung sướng ngồi vào bàn. Và lúc đó ông mới biết mình đã xin một điều ước thật khủng khiếp. Các thức ăn, thức uống khi vua chạm tay vào đều biến thành vàng. Mi-đát bụng đói cồn cào, chịu không nổi, liền chắp tay cầu khẩn: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tha tội cho tôi ! Xin Người lấy lại điều ước để cho tôi được sống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liền hiện ra và phán: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Nhà ngươi hãy đến sông Pác-tôn, nhúng mình vào dòng nước, phép mầu sẽ biến mất và nhà ngươi sẽ rửa sạch được lòng tham.</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Mi-đát làm theo lời dạy của thần, quả nhiên thoát khỏi cái quà tặng mà trước đây ông hằng mong ước. Lúc ấy, nhà vua mới hiểu rằng hạnh phúc không thể xây dựng bằng ước muốn tham lam.</a:t>
            </a:r>
            <a:endParaRPr lang="en-US" sz="2000" b="1" dirty="0">
              <a:solidFill>
                <a:srgbClr val="006699"/>
              </a:solidFill>
              <a:latin typeface="Times New Roman" panose="02020603050405020304" pitchFamily="18" charset="0"/>
            </a:endParaRPr>
          </a:p>
          <a:p>
            <a:pPr algn="r" eaLnBrk="0" fontAlgn="base" hangingPunct="0">
              <a:spcBef>
                <a:spcPct val="0"/>
              </a:spcBef>
              <a:spcAft>
                <a:spcPct val="0"/>
              </a:spcAft>
            </a:pPr>
            <a:r>
              <a:rPr lang="en-US" sz="2000" b="1" dirty="0">
                <a:solidFill>
                  <a:srgbClr val="006699"/>
                </a:solidFill>
                <a:latin typeface="Times New Roman" panose="02020603050405020304" pitchFamily="18" charset="0"/>
              </a:rPr>
              <a:t>Theo THẦN THOẠI HI LẠP</a:t>
            </a:r>
            <a:endParaRPr lang="vi-VN" sz="2000" b="1" dirty="0">
              <a:solidFill>
                <a:srgbClr val="006699"/>
              </a:solidFill>
              <a:latin typeface="Times New Roman" panose="02020603050405020304" pitchFamily="18" charset="0"/>
            </a:endParaRPr>
          </a:p>
        </p:txBody>
      </p:sp>
      <p:sp>
        <p:nvSpPr>
          <p:cNvPr id="4" name="Hình chữ nhật: Góc Tròn 12">
            <a:extLst/>
          </p:cNvPr>
          <p:cNvSpPr/>
          <p:nvPr/>
        </p:nvSpPr>
        <p:spPr>
          <a:xfrm>
            <a:off x="3763962" y="-25400"/>
            <a:ext cx="6904038" cy="635000"/>
          </a:xfrm>
          <a:prstGeom prst="roundRect">
            <a:avLst/>
          </a:prstGeom>
          <a:solidFill>
            <a:srgbClr val="2D2D8A">
              <a:lumMod val="40000"/>
              <a:lumOff val="60000"/>
            </a:srgbClr>
          </a:solidFill>
          <a:ln w="25400" cap="flat" cmpd="sng" algn="ctr">
            <a:noFill/>
            <a:prstDash val="solid"/>
          </a:ln>
          <a:effectLst/>
        </p:spPr>
        <p:txBody>
          <a:bodyPr anchor="ctr"/>
          <a:lstStyle>
            <a:lvl1pPr>
              <a:defRPr sz="3600">
                <a:solidFill>
                  <a:schemeClr val="tx1"/>
                </a:solidFill>
                <a:latin typeface="Arial" panose="020B0604020202020204" pitchFamily="34" charset="0"/>
                <a:cs typeface="Arial" panose="020B0604020202020204" pitchFamily="34" charset="0"/>
              </a:defRPr>
            </a:lvl1pPr>
            <a:lvl2pPr marL="742950" indent="-285750">
              <a:defRPr sz="3600">
                <a:solidFill>
                  <a:schemeClr val="tx1"/>
                </a:solidFill>
                <a:latin typeface="Arial" panose="020B0604020202020204" pitchFamily="34" charset="0"/>
                <a:cs typeface="Arial" panose="020B0604020202020204" pitchFamily="34" charset="0"/>
              </a:defRPr>
            </a:lvl2pPr>
            <a:lvl3pPr marL="1143000" indent="-228600">
              <a:defRPr sz="3600">
                <a:solidFill>
                  <a:schemeClr val="tx1"/>
                </a:solidFill>
                <a:latin typeface="Arial" panose="020B0604020202020204" pitchFamily="34" charset="0"/>
                <a:cs typeface="Arial" panose="020B0604020202020204" pitchFamily="34" charset="0"/>
              </a:defRPr>
            </a:lvl3pPr>
            <a:lvl4pPr marL="1600200" indent="-228600">
              <a:defRPr sz="3600">
                <a:solidFill>
                  <a:schemeClr val="tx1"/>
                </a:solidFill>
                <a:latin typeface="Arial" panose="020B0604020202020204" pitchFamily="34" charset="0"/>
                <a:cs typeface="Arial" panose="020B0604020202020204" pitchFamily="34" charset="0"/>
              </a:defRPr>
            </a:lvl4pPr>
            <a:lvl5pPr marL="2057400" indent="-22860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sz="2800" b="1" dirty="0" err="1">
                <a:solidFill>
                  <a:srgbClr val="000000"/>
                </a:solidFill>
                <a:latin typeface="Cambria" panose="02040503050406030204" pitchFamily="18" charset="0"/>
                <a:ea typeface="微软雅黑"/>
              </a:rPr>
              <a:t>Bài</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tập</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đọc</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có</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thể</a:t>
            </a:r>
            <a:r>
              <a:rPr lang="en-US" sz="2800" b="1" dirty="0">
                <a:solidFill>
                  <a:srgbClr val="000000"/>
                </a:solidFill>
                <a:latin typeface="Cambria" panose="02040503050406030204" pitchFamily="18" charset="0"/>
                <a:ea typeface="微软雅黑"/>
              </a:rPr>
              <a:t> chia </a:t>
            </a:r>
            <a:r>
              <a:rPr lang="en-US" sz="2800" b="1" dirty="0" err="1">
                <a:solidFill>
                  <a:srgbClr val="000000"/>
                </a:solidFill>
                <a:latin typeface="Cambria" panose="02040503050406030204" pitchFamily="18" charset="0"/>
                <a:ea typeface="微软雅黑"/>
              </a:rPr>
              <a:t>thành</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mấy</a:t>
            </a:r>
            <a:r>
              <a:rPr lang="en-US" sz="2800" b="1" dirty="0">
                <a:solidFill>
                  <a:srgbClr val="000000"/>
                </a:solidFill>
                <a:latin typeface="Cambria" panose="02040503050406030204" pitchFamily="18" charset="0"/>
                <a:ea typeface="微软雅黑"/>
              </a:rPr>
              <a:t> </a:t>
            </a:r>
            <a:r>
              <a:rPr lang="en-US" sz="2800" b="1" dirty="0" err="1">
                <a:solidFill>
                  <a:srgbClr val="000000"/>
                </a:solidFill>
                <a:latin typeface="Cambria" panose="02040503050406030204" pitchFamily="18" charset="0"/>
                <a:ea typeface="微软雅黑"/>
              </a:rPr>
              <a:t>đoạn</a:t>
            </a:r>
            <a:r>
              <a:rPr lang="en-US" sz="2800" b="1" dirty="0">
                <a:solidFill>
                  <a:srgbClr val="000000"/>
                </a:solidFill>
                <a:latin typeface="Cambria" panose="02040503050406030204" pitchFamily="18" charset="0"/>
                <a:ea typeface="微软雅黑"/>
              </a:rPr>
              <a:t>?</a:t>
            </a:r>
            <a:endParaRPr lang="vi-VN" sz="2800" b="1" dirty="0">
              <a:solidFill>
                <a:srgbClr val="000000"/>
              </a:solidFill>
              <a:latin typeface="Cambria" panose="02040503050406030204" pitchFamily="18" charset="0"/>
              <a:ea typeface="微软雅黑"/>
            </a:endParaRPr>
          </a:p>
        </p:txBody>
      </p:sp>
      <p:sp>
        <p:nvSpPr>
          <p:cNvPr id="5" name="Hình chữ nhật: Góc Tròn 14">
            <a:extLst/>
          </p:cNvPr>
          <p:cNvSpPr/>
          <p:nvPr/>
        </p:nvSpPr>
        <p:spPr>
          <a:xfrm>
            <a:off x="3963987" y="2276"/>
            <a:ext cx="6503988" cy="612775"/>
          </a:xfrm>
          <a:prstGeom prst="roundRect">
            <a:avLst/>
          </a:prstGeom>
          <a:solidFill>
            <a:srgbClr val="2D2D8A">
              <a:lumMod val="40000"/>
              <a:lumOff val="60000"/>
            </a:srgbClr>
          </a:solidFill>
          <a:ln w="25400" cap="flat" cmpd="sng" algn="ctr">
            <a:noFill/>
            <a:prstDash val="solid"/>
          </a:ln>
          <a:effectLst/>
        </p:spPr>
        <p:txBody>
          <a:bodyPr anchor="ctr"/>
          <a:lstStyle>
            <a:lvl1pPr>
              <a:defRPr sz="3600">
                <a:solidFill>
                  <a:schemeClr val="tx1"/>
                </a:solidFill>
                <a:latin typeface="Arial" panose="020B0604020202020204" pitchFamily="34" charset="0"/>
                <a:cs typeface="Arial" panose="020B0604020202020204" pitchFamily="34" charset="0"/>
              </a:defRPr>
            </a:lvl1pPr>
            <a:lvl2pPr marL="742950" indent="-285750">
              <a:defRPr sz="3600">
                <a:solidFill>
                  <a:schemeClr val="tx1"/>
                </a:solidFill>
                <a:latin typeface="Arial" panose="020B0604020202020204" pitchFamily="34" charset="0"/>
                <a:cs typeface="Arial" panose="020B0604020202020204" pitchFamily="34" charset="0"/>
              </a:defRPr>
            </a:lvl2pPr>
            <a:lvl3pPr marL="1143000" indent="-228600">
              <a:defRPr sz="3600">
                <a:solidFill>
                  <a:schemeClr val="tx1"/>
                </a:solidFill>
                <a:latin typeface="Arial" panose="020B0604020202020204" pitchFamily="34" charset="0"/>
                <a:cs typeface="Arial" panose="020B0604020202020204" pitchFamily="34" charset="0"/>
              </a:defRPr>
            </a:lvl3pPr>
            <a:lvl4pPr marL="1600200" indent="-228600">
              <a:defRPr sz="3600">
                <a:solidFill>
                  <a:schemeClr val="tx1"/>
                </a:solidFill>
                <a:latin typeface="Arial" panose="020B0604020202020204" pitchFamily="34" charset="0"/>
                <a:cs typeface="Arial" panose="020B0604020202020204" pitchFamily="34" charset="0"/>
              </a:defRPr>
            </a:lvl4pPr>
            <a:lvl5pPr marL="2057400" indent="-22860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sz="2800" b="1" dirty="0" err="1">
                <a:solidFill>
                  <a:prstClr val="black"/>
                </a:solidFill>
                <a:latin typeface="Cambria" panose="02040503050406030204" pitchFamily="18" charset="0"/>
                <a:ea typeface="微软雅黑"/>
              </a:rPr>
              <a:t>Bài</a:t>
            </a:r>
            <a:r>
              <a:rPr lang="en-US" sz="2800" b="1" dirty="0">
                <a:solidFill>
                  <a:prstClr val="black"/>
                </a:solidFill>
                <a:latin typeface="Cambria" panose="02040503050406030204" pitchFamily="18" charset="0"/>
                <a:ea typeface="微软雅黑"/>
              </a:rPr>
              <a:t> </a:t>
            </a:r>
            <a:r>
              <a:rPr lang="en-US" sz="2800" b="1" dirty="0" err="1">
                <a:solidFill>
                  <a:prstClr val="black"/>
                </a:solidFill>
                <a:latin typeface="Cambria" panose="02040503050406030204" pitchFamily="18" charset="0"/>
                <a:ea typeface="微软雅黑"/>
              </a:rPr>
              <a:t>tập</a:t>
            </a:r>
            <a:r>
              <a:rPr lang="en-US" sz="2800" b="1" dirty="0">
                <a:solidFill>
                  <a:prstClr val="black"/>
                </a:solidFill>
                <a:latin typeface="Cambria" panose="02040503050406030204" pitchFamily="18" charset="0"/>
                <a:ea typeface="微软雅黑"/>
              </a:rPr>
              <a:t> </a:t>
            </a:r>
            <a:r>
              <a:rPr lang="en-US" sz="2800" b="1" dirty="0" err="1">
                <a:solidFill>
                  <a:prstClr val="black"/>
                </a:solidFill>
                <a:latin typeface="Cambria" panose="02040503050406030204" pitchFamily="18" charset="0"/>
                <a:ea typeface="微软雅黑"/>
              </a:rPr>
              <a:t>đọc</a:t>
            </a:r>
            <a:r>
              <a:rPr lang="en-US" sz="2800" b="1" dirty="0">
                <a:solidFill>
                  <a:prstClr val="black"/>
                </a:solidFill>
                <a:latin typeface="Cambria" panose="02040503050406030204" pitchFamily="18" charset="0"/>
                <a:ea typeface="微软雅黑"/>
              </a:rPr>
              <a:t> chia </a:t>
            </a:r>
            <a:r>
              <a:rPr lang="en-US" sz="2800" b="1" dirty="0" err="1">
                <a:solidFill>
                  <a:prstClr val="black"/>
                </a:solidFill>
                <a:latin typeface="Cambria" panose="02040503050406030204" pitchFamily="18" charset="0"/>
                <a:ea typeface="微软雅黑"/>
              </a:rPr>
              <a:t>thành</a:t>
            </a:r>
            <a:r>
              <a:rPr lang="en-US" sz="2800" b="1" dirty="0">
                <a:solidFill>
                  <a:prstClr val="black"/>
                </a:solidFill>
                <a:latin typeface="Cambria" panose="02040503050406030204" pitchFamily="18" charset="0"/>
                <a:ea typeface="微软雅黑"/>
              </a:rPr>
              <a:t> </a:t>
            </a:r>
            <a:r>
              <a:rPr lang="en-US" sz="2800" b="1" dirty="0">
                <a:solidFill>
                  <a:srgbClr val="FF0000"/>
                </a:solidFill>
                <a:latin typeface="Cambria" panose="02040503050406030204" pitchFamily="18" charset="0"/>
                <a:ea typeface="微软雅黑"/>
              </a:rPr>
              <a:t>3 </a:t>
            </a:r>
            <a:r>
              <a:rPr lang="en-US" sz="2800" b="1" dirty="0" err="1">
                <a:solidFill>
                  <a:prstClr val="black"/>
                </a:solidFill>
                <a:latin typeface="Cambria" panose="02040503050406030204" pitchFamily="18" charset="0"/>
                <a:ea typeface="微软雅黑"/>
              </a:rPr>
              <a:t>đoạn</a:t>
            </a:r>
            <a:endParaRPr lang="vi-VN" sz="2800" b="1" dirty="0">
              <a:solidFill>
                <a:prstClr val="black"/>
              </a:solidFill>
              <a:latin typeface="Cambria" panose="02040503050406030204" pitchFamily="18" charset="0"/>
              <a:ea typeface="微软雅黑"/>
            </a:endParaRPr>
          </a:p>
        </p:txBody>
      </p:sp>
      <p:sp>
        <p:nvSpPr>
          <p:cNvPr id="6" name="Hình chữ nhật: Góc Tròn 16">
            <a:extLst/>
          </p:cNvPr>
          <p:cNvSpPr/>
          <p:nvPr/>
        </p:nvSpPr>
        <p:spPr>
          <a:xfrm>
            <a:off x="1182687" y="990601"/>
            <a:ext cx="465138"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7" name="Hình chữ nhật: Góc Tròn 17">
            <a:extLst/>
          </p:cNvPr>
          <p:cNvSpPr/>
          <p:nvPr/>
        </p:nvSpPr>
        <p:spPr>
          <a:xfrm>
            <a:off x="1182687" y="2886893"/>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7">
            <a:extLst/>
          </p:cNvPr>
          <p:cNvSpPr/>
          <p:nvPr/>
        </p:nvSpPr>
        <p:spPr>
          <a:xfrm>
            <a:off x="1182687" y="4116420"/>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30210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1085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09601"/>
            <a:ext cx="6629400" cy="562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95750" y="3601196"/>
            <a:ext cx="3753274" cy="761747"/>
          </a:xfrm>
          <a:prstGeom prst="rect">
            <a:avLst/>
          </a:prstGeom>
          <a:noFill/>
        </p:spPr>
        <p:txBody>
          <a:bodyPr>
            <a:prstTxWarp prst="textPlain">
              <a:avLst/>
            </a:prstTxWarp>
            <a:spAutoFit/>
          </a:bodyPr>
          <a:lstStyle/>
          <a:p>
            <a:pPr algn="ctr">
              <a:defRPr/>
            </a:pPr>
            <a:r>
              <a:rPr lang="en-US" sz="4500" b="1" dirty="0">
                <a:ln w="6600">
                  <a:solidFill>
                    <a:srgbClr val="E7481D"/>
                  </a:solidFill>
                  <a:prstDash val="solid"/>
                </a:ln>
                <a:solidFill>
                  <a:srgbClr val="3333CC"/>
                </a:solidFill>
                <a:effectLst>
                  <a:outerShdw dist="38100" dir="2700000" algn="tl" rotWithShape="0">
                    <a:srgbClr val="E7481D"/>
                  </a:outerShdw>
                </a:effectLst>
                <a:latin typeface="Times New Roman" panose="02020603050405020304" pitchFamily="18" charset="0"/>
                <a:cs typeface="Times New Roman" panose="02020603050405020304" pitchFamily="18" charset="0"/>
              </a:rPr>
              <a:t>LUYỆN ĐỌC</a:t>
            </a:r>
            <a:endParaRPr lang="vi-VN" sz="4500" b="1" dirty="0">
              <a:ln w="6600">
                <a:solidFill>
                  <a:srgbClr val="E7481D"/>
                </a:solidFill>
                <a:prstDash val="solid"/>
              </a:ln>
              <a:solidFill>
                <a:srgbClr val="3333CC"/>
              </a:solidFill>
              <a:effectLst>
                <a:outerShdw dist="38100" dir="2700000" algn="tl" rotWithShape="0">
                  <a:srgbClr val="E7481D"/>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87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4" name="Text Box 8"/>
          <p:cNvSpPr txBox="1">
            <a:spLocks noChangeArrowheads="1"/>
          </p:cNvSpPr>
          <p:nvPr/>
        </p:nvSpPr>
        <p:spPr bwMode="auto">
          <a:xfrm>
            <a:off x="4032914" y="1"/>
            <a:ext cx="4191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78186" name="Text Box 10"/>
          <p:cNvSpPr txBox="1">
            <a:spLocks noChangeArrowheads="1"/>
          </p:cNvSpPr>
          <p:nvPr/>
        </p:nvSpPr>
        <p:spPr bwMode="auto">
          <a:xfrm>
            <a:off x="1524000" y="365062"/>
            <a:ext cx="922475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Có</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lần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thần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Đi</a:t>
            </a:r>
            <a:r>
              <a:rPr lang="en-US" sz="2000" b="1" dirty="0">
                <a:solidFill>
                  <a:srgbClr val="006699"/>
                </a:solidFill>
                <a:latin typeface="Times New Roman" panose="02020603050405020304" pitchFamily="18" charset="0"/>
              </a:rPr>
              <a:t>-ô-</a:t>
            </a:r>
            <a:r>
              <a:rPr lang="en-US" sz="2000" b="1" dirty="0" err="1">
                <a:solidFill>
                  <a:srgbClr val="006699"/>
                </a:solidFill>
                <a:latin typeface="Times New Roman" panose="02020603050405020304" pitchFamily="18" charset="0"/>
              </a:rPr>
              <a:t>ni</a:t>
            </a:r>
            <a:r>
              <a:rPr lang="en-US" sz="2000" b="1" dirty="0">
                <a:solidFill>
                  <a:srgbClr val="006699"/>
                </a:solidFill>
                <a:latin typeface="Times New Roman" panose="02020603050405020304" pitchFamily="18" charset="0"/>
              </a:rPr>
              <a:t>-</a:t>
            </a:r>
            <a:r>
              <a:rPr lang="en-US" sz="2000" b="1" dirty="0" err="1">
                <a:solidFill>
                  <a:srgbClr val="006699"/>
                </a:solidFill>
                <a:latin typeface="Times New Roman" panose="02020603050405020304" pitchFamily="18" charset="0"/>
              </a:rPr>
              <a:t>dốt</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hiện</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ra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cho</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vua</a:t>
            </a:r>
            <a:r>
              <a:rPr lang="en-US" sz="2000" b="1" dirty="0">
                <a:solidFill>
                  <a:srgbClr val="006699"/>
                </a:solidFill>
                <a:latin typeface="Times New Roman" panose="02020603050405020304" pitchFamily="18" charset="0"/>
              </a:rPr>
              <a:t> </a:t>
            </a:r>
            <a:r>
              <a:rPr lang="en-US" sz="2000" b="1" dirty="0" err="1">
                <a:solidFill>
                  <a:srgbClr val="006699"/>
                </a:solidFill>
                <a:latin typeface="Times New Roman" panose="02020603050405020304" pitchFamily="18" charset="0"/>
              </a:rPr>
              <a:t>Mi-đát</a:t>
            </a:r>
            <a:r>
              <a:rPr lang="vi-VN" sz="2000" b="1" dirty="0">
                <a:solidFill>
                  <a:srgbClr val="006699"/>
                </a:solidFill>
                <a:latin typeface="Times New Roman" panose="02020603050405020304" pitchFamily="18" charset="0"/>
              </a:rPr>
              <a:t> được ước một điều. Mi-đát vốn tham lam nên nói ngay:</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cho mọi vật tôi chạm đến đều hóa thành vàng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mỉm cười ưng thuận.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Vua Mi-đát thử bẻ một cành sồi, cành đó liền biến thành vàng. Vua ngắt một quả táo, quả táo cũng thành vàng nốt. Tưởng không có ai trên đời sung sướng hơn thế nữa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Bọn đầy tớ dọn thức ăn cho Mi-đát. Nhà vua sung sướng ngồi vào bàn. Và lúc đó ông mới biết mình đã xin một điều ước thật khủng khiếp. Các thức ăn, thức uống khi vua chạm tay vào đều biến thành vàng. Mi-đát bụng đói cồn cào, chịu không nổi, liền chắp tay cầu khẩn: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Xin Thần tha tội cho tôi ! Xin Người lấy lại điều ước để cho tôi được sống !</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Thần Đi-ô-ni-dốt liền hiện ra và phán:</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a:t>
            </a:r>
            <a:r>
              <a:rPr lang="vi-VN" sz="2000" dirty="0">
                <a:solidFill>
                  <a:srgbClr val="006699"/>
                </a:solidFill>
                <a:latin typeface="Times New Roman" panose="02020603050405020304" pitchFamily="18" charset="0"/>
              </a:rPr>
              <a:t>- </a:t>
            </a:r>
            <a:r>
              <a:rPr lang="vi-VN" sz="2000" b="1" dirty="0">
                <a:solidFill>
                  <a:srgbClr val="006699"/>
                </a:solidFill>
                <a:latin typeface="Times New Roman" panose="02020603050405020304" pitchFamily="18" charset="0"/>
              </a:rPr>
              <a:t>Nhà ngươi hãy đến sông Pác-tôn, nhúng mình vào dòng nước, phép mầu sẽ biến mất và nhà ngươi sẽ rửa sạch được lòng tham.</a:t>
            </a:r>
          </a:p>
          <a:p>
            <a:pPr eaLnBrk="0" fontAlgn="base" hangingPunct="0">
              <a:spcBef>
                <a:spcPct val="0"/>
              </a:spcBef>
              <a:spcAft>
                <a:spcPct val="0"/>
              </a:spcAft>
            </a:pPr>
            <a:r>
              <a:rPr lang="vi-VN" sz="2000" b="1" dirty="0">
                <a:solidFill>
                  <a:srgbClr val="006699"/>
                </a:solidFill>
                <a:latin typeface="Times New Roman" panose="02020603050405020304" pitchFamily="18" charset="0"/>
              </a:rPr>
              <a:t>	Mi-đát làm theo lời dạy của thần, quả nhiên thoát khỏi cái quà tặng mà trước đây ông hằng mong ước. Lúc ấy, nhà vua mới hiểu rằng hạnh phúc không thể xây dựng bằng ước muốn tham lam.</a:t>
            </a:r>
            <a:endParaRPr lang="en-US" sz="2000" b="1" dirty="0">
              <a:solidFill>
                <a:srgbClr val="006699"/>
              </a:solidFill>
              <a:latin typeface="Times New Roman" panose="02020603050405020304" pitchFamily="18" charset="0"/>
            </a:endParaRPr>
          </a:p>
          <a:p>
            <a:pPr algn="r" eaLnBrk="0" fontAlgn="base" hangingPunct="0">
              <a:spcBef>
                <a:spcPct val="0"/>
              </a:spcBef>
              <a:spcAft>
                <a:spcPct val="0"/>
              </a:spcAft>
            </a:pPr>
            <a:r>
              <a:rPr lang="en-US" sz="2000" b="1" dirty="0">
                <a:solidFill>
                  <a:srgbClr val="006699"/>
                </a:solidFill>
                <a:latin typeface="Times New Roman" panose="02020603050405020304" pitchFamily="18" charset="0"/>
              </a:rPr>
              <a:t>Theo THẦN THOẠI HI LẠP</a:t>
            </a:r>
            <a:endParaRPr lang="vi-VN" sz="2000" b="1" dirty="0">
              <a:solidFill>
                <a:srgbClr val="006699"/>
              </a:solidFill>
              <a:latin typeface="Times New Roman" panose="02020603050405020304" pitchFamily="18" charset="0"/>
            </a:endParaRPr>
          </a:p>
        </p:txBody>
      </p:sp>
      <p:sp>
        <p:nvSpPr>
          <p:cNvPr id="6" name="Hình chữ nhật: Góc Tròn 16">
            <a:extLst/>
          </p:cNvPr>
          <p:cNvSpPr/>
          <p:nvPr/>
        </p:nvSpPr>
        <p:spPr>
          <a:xfrm>
            <a:off x="1861214" y="380984"/>
            <a:ext cx="465138"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7" name="Hình chữ nhật: Góc Tròn 17">
            <a:extLst/>
          </p:cNvPr>
          <p:cNvSpPr/>
          <p:nvPr/>
        </p:nvSpPr>
        <p:spPr>
          <a:xfrm>
            <a:off x="1804822" y="2527515"/>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7">
            <a:extLst/>
          </p:cNvPr>
          <p:cNvSpPr/>
          <p:nvPr/>
        </p:nvSpPr>
        <p:spPr>
          <a:xfrm>
            <a:off x="1861214" y="4089397"/>
            <a:ext cx="463550" cy="422275"/>
          </a:xfrm>
          <a:prstGeom prst="roundRect">
            <a:avLst/>
          </a:prstGeom>
          <a:solidFill>
            <a:srgbClr val="2D2D8A">
              <a:lumMod val="60000"/>
              <a:lumOff val="40000"/>
            </a:srgbClr>
          </a:solidFill>
          <a:ln w="25400" cap="flat" cmpd="sng" algn="ctr">
            <a:noFill/>
            <a:prstDash val="solid"/>
          </a:ln>
          <a:effectLst/>
        </p:spPr>
        <p:txBody>
          <a:bodyPr anchor="ctr"/>
          <a:lstStyle/>
          <a:p>
            <a:pPr algn="ctr">
              <a:defRPr/>
            </a:pPr>
            <a:r>
              <a:rPr lang="en-US" sz="2400" b="1" kern="0" dirty="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cxnSp>
        <p:nvCxnSpPr>
          <p:cNvPr id="3" name="Straight Connector 2"/>
          <p:cNvCxnSpPr/>
          <p:nvPr/>
        </p:nvCxnSpPr>
        <p:spPr bwMode="auto">
          <a:xfrm>
            <a:off x="5562600" y="2895600"/>
            <a:ext cx="762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bwMode="auto">
          <a:xfrm>
            <a:off x="3200400" y="4419600"/>
            <a:ext cx="1143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bwMode="auto">
          <a:xfrm>
            <a:off x="5410200" y="4724400"/>
            <a:ext cx="762000" cy="0"/>
          </a:xfrm>
          <a:prstGeom prst="line">
            <a:avLst/>
          </a:prstGeom>
          <a:ln w="28575">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41853" y="6078861"/>
            <a:ext cx="9144000" cy="523220"/>
          </a:xfrm>
          <a:prstGeom prst="rect">
            <a:avLst/>
          </a:prstGeom>
          <a:noFill/>
        </p:spPr>
        <p:txBody>
          <a:bodyPr wrap="square" rtlCol="0">
            <a:spAutoFit/>
          </a:bodyPr>
          <a:lstStyle/>
          <a:p>
            <a:pPr eaLnBrk="0" fontAlgn="base" hangingPunct="0">
              <a:spcBef>
                <a:spcPct val="0"/>
              </a:spcBef>
              <a:spcAft>
                <a:spcPct val="0"/>
              </a:spcAft>
            </a:pPr>
            <a:r>
              <a:rPr lang="en-US" sz="2800" b="1" dirty="0" err="1">
                <a:solidFill>
                  <a:srgbClr val="FF0000"/>
                </a:solidFill>
                <a:latin typeface="Times" panose="02020603050405020304" pitchFamily="18" charset="0"/>
                <a:cs typeface="Times" panose="02020603050405020304" pitchFamily="18" charset="0"/>
              </a:rPr>
              <a:t>Từ</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nào</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có</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nghĩa</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là</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đúng</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như</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đã</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đoán</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trước</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nói</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trước</a:t>
            </a:r>
            <a:r>
              <a:rPr lang="en-US" sz="2800" b="1" dirty="0">
                <a:solidFill>
                  <a:srgbClr val="FF0000"/>
                </a:solidFill>
                <a:latin typeface="Times" panose="02020603050405020304" pitchFamily="18" charset="0"/>
                <a:cs typeface="Times" panose="02020603050405020304" pitchFamily="18" charset="0"/>
              </a:rPr>
              <a:t>?</a:t>
            </a:r>
          </a:p>
        </p:txBody>
      </p:sp>
      <p:sp>
        <p:nvSpPr>
          <p:cNvPr id="12" name="TextBox 11"/>
          <p:cNvSpPr txBox="1"/>
          <p:nvPr/>
        </p:nvSpPr>
        <p:spPr>
          <a:xfrm>
            <a:off x="2133600" y="5986790"/>
            <a:ext cx="4038600" cy="523220"/>
          </a:xfrm>
          <a:prstGeom prst="rect">
            <a:avLst/>
          </a:prstGeom>
          <a:noFill/>
        </p:spPr>
        <p:txBody>
          <a:bodyPr wrap="square" rtlCol="0">
            <a:spAutoFit/>
          </a:bodyPr>
          <a:lstStyle/>
          <a:p>
            <a:pPr eaLnBrk="0" fontAlgn="base" hangingPunct="0">
              <a:spcBef>
                <a:spcPct val="0"/>
              </a:spcBef>
              <a:spcAft>
                <a:spcPct val="0"/>
              </a:spcAft>
            </a:pPr>
            <a:r>
              <a:rPr lang="en-US" sz="2800" b="1" dirty="0" err="1">
                <a:solidFill>
                  <a:srgbClr val="FF0000"/>
                </a:solidFill>
                <a:latin typeface="Times" panose="02020603050405020304" pitchFamily="18" charset="0"/>
                <a:cs typeface="Times" panose="02020603050405020304" pitchFamily="18" charset="0"/>
              </a:rPr>
              <a:t>Quả</a:t>
            </a:r>
            <a:r>
              <a:rPr lang="en-US" sz="2800" b="1" dirty="0">
                <a:solidFill>
                  <a:srgbClr val="FF0000"/>
                </a:solidFill>
                <a:latin typeface="Times"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cs typeface="Times" panose="02020603050405020304" pitchFamily="18" charset="0"/>
              </a:rPr>
              <a:t>nhiên</a:t>
            </a:r>
            <a:endParaRPr lang="en-US" sz="2800" b="1" dirty="0">
              <a:solidFill>
                <a:srgbClr val="FF0000"/>
              </a:solidFill>
              <a:latin typeface="Times" panose="02020603050405020304" pitchFamily="18" charset="0"/>
              <a:cs typeface="Times" panose="02020603050405020304" pitchFamily="18" charset="0"/>
            </a:endParaRPr>
          </a:p>
        </p:txBody>
      </p:sp>
      <p:cxnSp>
        <p:nvCxnSpPr>
          <p:cNvPr id="4" name="Straight Connector 3"/>
          <p:cNvCxnSpPr/>
          <p:nvPr/>
        </p:nvCxnSpPr>
        <p:spPr bwMode="auto">
          <a:xfrm flipH="1">
            <a:off x="8223914" y="5331854"/>
            <a:ext cx="185990" cy="386366"/>
          </a:xfrm>
          <a:prstGeom prst="line">
            <a:avLst/>
          </a:prstGeom>
          <a:ln w="28575">
            <a:solidFill>
              <a:srgbClr val="FF0000"/>
            </a:solidFill>
            <a:headEnd type="none" w="med" len="med"/>
            <a:tailEnd type="none" w="med" len="med"/>
          </a:ln>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36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1" presetClass="exit"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1" y="457200"/>
            <a:ext cx="5041829" cy="4224894"/>
          </a:xfrm>
          <a:prstGeom prst="rect">
            <a:avLst/>
          </a:prstGeom>
        </p:spPr>
      </p:pic>
      <p:sp>
        <p:nvSpPr>
          <p:cNvPr id="4" name="Title 1"/>
          <p:cNvSpPr txBox="1">
            <a:spLocks/>
          </p:cNvSpPr>
          <p:nvPr/>
        </p:nvSpPr>
        <p:spPr>
          <a:xfrm>
            <a:off x="1981200" y="4800600"/>
            <a:ext cx="8382000" cy="1371600"/>
          </a:xfrm>
          <a:prstGeom prst="rect">
            <a:avLst/>
          </a:prstGeom>
        </p:spPr>
        <p:txBody>
          <a:bodyPr vert="horz" lIns="68580" tIns="34290" rIns="68580" bIns="3429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Thần</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-ô-</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sz="9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dốt</a:t>
            </a:r>
            <a:r>
              <a:rPr lang="en-US" sz="9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trong</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thần</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Hi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Lạp</a:t>
            </a:r>
            <a:r>
              <a:rPr lang="vi-VN"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là vị thần rượu nho, con trai của thần </a:t>
            </a:r>
            <a:r>
              <a:rPr lang="en-US" sz="96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Dớt</a:t>
            </a:r>
            <a:r>
              <a:rPr lang="en-US" sz="96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br>
              <a:rPr lang="en-US" sz="33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br>
            <a:endParaRPr lang="en-US" sz="33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3986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25F5-D64E-4317-8266-8E31E0A0981E}"/>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3" name="Group 13">
            <a:extLst>
              <a:ext uri="{FF2B5EF4-FFF2-40B4-BE49-F238E27FC236}">
                <a16:creationId xmlns:a16="http://schemas.microsoft.com/office/drawing/2014/main" id="{6A322BC2-3090-4200-A35B-B95BFEFA95AA}"/>
              </a:ext>
            </a:extLst>
          </p:cNvPr>
          <p:cNvGrpSpPr>
            <a:grpSpLocks/>
          </p:cNvGrpSpPr>
          <p:nvPr/>
        </p:nvGrpSpPr>
        <p:grpSpPr bwMode="auto">
          <a:xfrm>
            <a:off x="2502906" y="1036120"/>
            <a:ext cx="6964944" cy="1268196"/>
            <a:chOff x="1292225" y="1295400"/>
            <a:chExt cx="2822575" cy="1498600"/>
          </a:xfrm>
        </p:grpSpPr>
        <p:sp>
          <p:nvSpPr>
            <p:cNvPr id="4" name="Rectangle 3">
              <a:extLst>
                <a:ext uri="{FF2B5EF4-FFF2-40B4-BE49-F238E27FC236}">
                  <a16:creationId xmlns:a16="http://schemas.microsoft.com/office/drawing/2014/main" id="{CAFBA2A9-2AA5-41DF-8FD6-8D41D47C10D5}"/>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94E2BC6D-F027-4F12-9AD2-02695EF588B5}"/>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6" name="Straight Connector 5">
              <a:extLst>
                <a:ext uri="{FF2B5EF4-FFF2-40B4-BE49-F238E27FC236}">
                  <a16:creationId xmlns:a16="http://schemas.microsoft.com/office/drawing/2014/main" id="{BAF6C9EC-2599-46DC-9C43-5FBD171FCB43}"/>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13">
            <a:extLst>
              <a:ext uri="{FF2B5EF4-FFF2-40B4-BE49-F238E27FC236}">
                <a16:creationId xmlns:a16="http://schemas.microsoft.com/office/drawing/2014/main" id="{370491D7-0BDA-4DCD-B3F0-7C6A099EF257}"/>
              </a:ext>
            </a:extLst>
          </p:cNvPr>
          <p:cNvGrpSpPr>
            <a:grpSpLocks/>
          </p:cNvGrpSpPr>
          <p:nvPr/>
        </p:nvGrpSpPr>
        <p:grpSpPr bwMode="auto">
          <a:xfrm>
            <a:off x="2496889" y="3769598"/>
            <a:ext cx="6970960" cy="1314258"/>
            <a:chOff x="1292225" y="1295400"/>
            <a:chExt cx="2822575" cy="1498600"/>
          </a:xfrm>
        </p:grpSpPr>
        <p:sp>
          <p:nvSpPr>
            <p:cNvPr id="8" name="Rectangle 7">
              <a:extLst>
                <a:ext uri="{FF2B5EF4-FFF2-40B4-BE49-F238E27FC236}">
                  <a16:creationId xmlns:a16="http://schemas.microsoft.com/office/drawing/2014/main" id="{85844665-7ADA-4F58-AAA7-9578E4989F2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7CCC5CDA-C74F-48B4-B0E1-FF7EAD505536}"/>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0" name="Straight Connector 9">
              <a:extLst>
                <a:ext uri="{FF2B5EF4-FFF2-40B4-BE49-F238E27FC236}">
                  <a16:creationId xmlns:a16="http://schemas.microsoft.com/office/drawing/2014/main" id="{9AB28768-EE6F-4B36-95B5-B16CC5CB26E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a:extLst>
              <a:ext uri="{FF2B5EF4-FFF2-40B4-BE49-F238E27FC236}">
                <a16:creationId xmlns:a16="http://schemas.microsoft.com/office/drawing/2014/main" id="{3EA7BB8B-BEE2-4815-80BF-C40BE785A4FA}"/>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4AC4ABE2-319D-49BB-BB0E-36842B11EAAB}"/>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4" name="Rectangle 13">
            <a:extLst>
              <a:ext uri="{FF2B5EF4-FFF2-40B4-BE49-F238E27FC236}">
                <a16:creationId xmlns:a16="http://schemas.microsoft.com/office/drawing/2014/main" id="{B67E56B7-E24F-4902-BF3C-623C8DFF6C26}"/>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5" name="Group 13">
            <a:extLst>
              <a:ext uri="{FF2B5EF4-FFF2-40B4-BE49-F238E27FC236}">
                <a16:creationId xmlns:a16="http://schemas.microsoft.com/office/drawing/2014/main" id="{0E68AD3D-EA62-48AB-8791-43109C847CFE}"/>
              </a:ext>
            </a:extLst>
          </p:cNvPr>
          <p:cNvGrpSpPr>
            <a:grpSpLocks/>
          </p:cNvGrpSpPr>
          <p:nvPr/>
        </p:nvGrpSpPr>
        <p:grpSpPr bwMode="auto">
          <a:xfrm>
            <a:off x="2496889" y="2409400"/>
            <a:ext cx="6970961" cy="1081646"/>
            <a:chOff x="1292225" y="1295400"/>
            <a:chExt cx="2822575" cy="1498600"/>
          </a:xfrm>
        </p:grpSpPr>
        <p:sp>
          <p:nvSpPr>
            <p:cNvPr id="16" name="Rectangle 15">
              <a:extLst>
                <a:ext uri="{FF2B5EF4-FFF2-40B4-BE49-F238E27FC236}">
                  <a16:creationId xmlns:a16="http://schemas.microsoft.com/office/drawing/2014/main" id="{47A654DA-8E4E-4E98-BEAE-21D08D06BDFD}"/>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4FBF1F99-DDB9-43E2-B5F0-001D2AEFFBA9}"/>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8" name="Straight Connector 17">
              <a:extLst>
                <a:ext uri="{FF2B5EF4-FFF2-40B4-BE49-F238E27FC236}">
                  <a16:creationId xmlns:a16="http://schemas.microsoft.com/office/drawing/2014/main" id="{58BE806F-20D8-4A91-8CEB-ED569495986F}"/>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487725BA-8B76-4F3D-BCF4-D65E42805D1E}"/>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1" name="Group 13">
            <a:extLst>
              <a:ext uri="{FF2B5EF4-FFF2-40B4-BE49-F238E27FC236}">
                <a16:creationId xmlns:a16="http://schemas.microsoft.com/office/drawing/2014/main" id="{27527329-3496-4B81-B3F1-FBBD9D45EA70}"/>
              </a:ext>
            </a:extLst>
          </p:cNvPr>
          <p:cNvGrpSpPr>
            <a:grpSpLocks/>
          </p:cNvGrpSpPr>
          <p:nvPr/>
        </p:nvGrpSpPr>
        <p:grpSpPr bwMode="auto">
          <a:xfrm>
            <a:off x="2502909" y="5196406"/>
            <a:ext cx="6964945" cy="1081646"/>
            <a:chOff x="1292225" y="1295400"/>
            <a:chExt cx="2822575" cy="1498600"/>
          </a:xfrm>
        </p:grpSpPr>
        <p:sp>
          <p:nvSpPr>
            <p:cNvPr id="22" name="Rectangle 21">
              <a:extLst>
                <a:ext uri="{FF2B5EF4-FFF2-40B4-BE49-F238E27FC236}">
                  <a16:creationId xmlns:a16="http://schemas.microsoft.com/office/drawing/2014/main" id="{633B93A5-66A4-4A54-B6BC-1A20414CAFA9}"/>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3" name="Rectangle 22">
              <a:extLst>
                <a:ext uri="{FF2B5EF4-FFF2-40B4-BE49-F238E27FC236}">
                  <a16:creationId xmlns:a16="http://schemas.microsoft.com/office/drawing/2014/main" id="{6810EEC8-B0D4-46CB-B1A1-8AAD57B879AD}"/>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4" name="Straight Connector 23">
              <a:extLst>
                <a:ext uri="{FF2B5EF4-FFF2-40B4-BE49-F238E27FC236}">
                  <a16:creationId xmlns:a16="http://schemas.microsoft.com/office/drawing/2014/main" id="{DCF1C2CF-3851-4093-B9AA-84AB480A14A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3E806BB-BD9D-45C1-98B0-6B2AC1054165}"/>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41360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WordArt 3"/>
          <p:cNvSpPr>
            <a:spLocks noChangeArrowheads="1" noChangeShapeType="1" noTextEdit="1"/>
          </p:cNvSpPr>
          <p:nvPr/>
        </p:nvSpPr>
        <p:spPr bwMode="auto">
          <a:xfrm>
            <a:off x="3962400" y="2362200"/>
            <a:ext cx="4876800" cy="151288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00"/>
                  </a:solidFill>
                  <a:round/>
                  <a:headEnd/>
                  <a:tailEnd/>
                </a:ln>
                <a:solidFill>
                  <a:srgbClr val="FF0000"/>
                </a:solidFill>
                <a:effectLst>
                  <a:outerShdw dist="45791" dir="2021404" algn="ctr" rotWithShape="0">
                    <a:srgbClr val="808080">
                      <a:alpha val="80000"/>
                    </a:srgbClr>
                  </a:outerShdw>
                </a:effectLst>
              </a:rPr>
              <a:t>Tìm hiểu bài</a:t>
            </a:r>
          </a:p>
        </p:txBody>
      </p:sp>
    </p:spTree>
    <p:extLst>
      <p:ext uri="{BB962C8B-B14F-4D97-AF65-F5344CB8AC3E}">
        <p14:creationId xmlns:p14="http://schemas.microsoft.com/office/powerpoint/2010/main" val="150925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87122" y="258549"/>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1+ TLCH</a:t>
            </a:r>
          </a:p>
        </p:txBody>
      </p:sp>
      <p:sp>
        <p:nvSpPr>
          <p:cNvPr id="5" name="Title 1"/>
          <p:cNvSpPr txBox="1">
            <a:spLocks/>
          </p:cNvSpPr>
          <p:nvPr/>
        </p:nvSpPr>
        <p:spPr>
          <a:xfrm>
            <a:off x="559575" y="843324"/>
            <a:ext cx="7997571" cy="641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887122" y="1551781"/>
            <a:ext cx="10515600" cy="4670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vua</a:t>
            </a:r>
            <a:r>
              <a:rPr lang="en-US" sz="3600" b="1" dirty="0">
                <a:solidFill>
                  <a:srgbClr val="FF0000"/>
                </a:solidFill>
                <a:latin typeface="Times New Roman" panose="02020603050405020304" pitchFamily="18" charset="0"/>
                <a:cs typeface="Times New Roman" panose="02020603050405020304" pitchFamily="18" charset="0"/>
              </a:rPr>
              <a:t> Mi-</a:t>
            </a:r>
            <a:r>
              <a:rPr lang="en-US" sz="3600" b="1" dirty="0" err="1">
                <a:solidFill>
                  <a:srgbClr val="FF0000"/>
                </a:solidFill>
                <a:latin typeface="Times New Roman" panose="02020603050405020304" pitchFamily="18" charset="0"/>
                <a:cs typeface="Times New Roman" panose="02020603050405020304" pitchFamily="18" charset="0"/>
              </a:rPr>
              <a:t>đát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 Box 10"/>
          <p:cNvSpPr txBox="1">
            <a:spLocks noChangeArrowheads="1"/>
          </p:cNvSpPr>
          <p:nvPr/>
        </p:nvSpPr>
        <p:spPr bwMode="auto">
          <a:xfrm>
            <a:off x="559575" y="2086176"/>
            <a:ext cx="11409512"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3600" b="1" dirty="0" err="1">
                <a:latin typeface="Times New Roman" panose="02020603050405020304" pitchFamily="18" charset="0"/>
              </a:rPr>
              <a:t>Thần</a:t>
            </a:r>
            <a:r>
              <a:rPr lang="en-US" sz="3600" b="1" dirty="0">
                <a:latin typeface="Times New Roman" panose="02020603050405020304" pitchFamily="18" charset="0"/>
              </a:rPr>
              <a:t> </a:t>
            </a:r>
            <a:r>
              <a:rPr lang="en-US" sz="3600" b="1" dirty="0" err="1">
                <a:latin typeface="Times New Roman" panose="02020603050405020304" pitchFamily="18" charset="0"/>
              </a:rPr>
              <a:t>Đi</a:t>
            </a:r>
            <a:r>
              <a:rPr lang="en-US" sz="3600" b="1" dirty="0">
                <a:latin typeface="Times New Roman" panose="02020603050405020304" pitchFamily="18" charset="0"/>
              </a:rPr>
              <a:t>-ô-</a:t>
            </a:r>
            <a:r>
              <a:rPr lang="en-US" sz="3600" b="1" dirty="0" err="1">
                <a:latin typeface="Times New Roman" panose="02020603050405020304" pitchFamily="18" charset="0"/>
              </a:rPr>
              <a:t>ni</a:t>
            </a:r>
            <a:r>
              <a:rPr lang="en-US" sz="3600" b="1" dirty="0">
                <a:latin typeface="Times New Roman" panose="02020603050405020304" pitchFamily="18" charset="0"/>
              </a:rPr>
              <a:t>-</a:t>
            </a:r>
            <a:r>
              <a:rPr lang="en-US" sz="3600" b="1" dirty="0" err="1">
                <a:latin typeface="Times New Roman" panose="02020603050405020304" pitchFamily="18" charset="0"/>
              </a:rPr>
              <a:t>dốt</a:t>
            </a:r>
            <a:r>
              <a:rPr lang="en-US" sz="3600" b="1" dirty="0">
                <a:latin typeface="Times New Roman" panose="02020603050405020304" pitchFamily="18" charset="0"/>
              </a:rPr>
              <a:t> </a:t>
            </a:r>
            <a:r>
              <a:rPr lang="en-US" sz="3600" b="1" dirty="0" err="1">
                <a:latin typeface="Times New Roman" panose="02020603050405020304" pitchFamily="18" charset="0"/>
              </a:rPr>
              <a:t>cho</a:t>
            </a:r>
            <a:r>
              <a:rPr lang="en-US" sz="3600" b="1" dirty="0">
                <a:latin typeface="Times New Roman" panose="02020603050405020304" pitchFamily="18" charset="0"/>
              </a:rPr>
              <a:t> </a:t>
            </a: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Mi-đát</a:t>
            </a:r>
            <a:r>
              <a:rPr lang="en-US" sz="3600" b="1" dirty="0">
                <a:latin typeface="Times New Roman" panose="02020603050405020304" pitchFamily="18" charset="0"/>
              </a:rPr>
              <a:t> </a:t>
            </a:r>
            <a:r>
              <a:rPr lang="en-US" sz="3600" b="1" dirty="0" err="1">
                <a:latin typeface="Times New Roman" panose="02020603050405020304" pitchFamily="18" charset="0"/>
              </a:rPr>
              <a:t>cái</a:t>
            </a:r>
            <a:r>
              <a:rPr lang="en-US" sz="3600" b="1" dirty="0">
                <a:latin typeface="Times New Roman" panose="02020603050405020304" pitchFamily="18" charset="0"/>
              </a:rPr>
              <a:t> </a:t>
            </a:r>
            <a:r>
              <a:rPr lang="en-US" sz="3600" b="1" dirty="0" err="1">
                <a:latin typeface="Times New Roman" panose="02020603050405020304" pitchFamily="18" charset="0"/>
              </a:rPr>
              <a:t>gì</a:t>
            </a:r>
            <a:r>
              <a:rPr lang="en-US" sz="3600" b="1" dirty="0">
                <a:latin typeface="Times New Roman" panose="02020603050405020304" pitchFamily="18" charset="0"/>
              </a:rPr>
              <a:t>?</a:t>
            </a:r>
          </a:p>
          <a:p>
            <a:pPr fontAlgn="base">
              <a:spcBef>
                <a:spcPct val="50000"/>
              </a:spcBef>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Thần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Đi</a:t>
            </a:r>
            <a:r>
              <a:rPr lang="en-US" sz="3200" b="1" dirty="0">
                <a:solidFill>
                  <a:srgbClr val="FF0000"/>
                </a:solidFill>
                <a:latin typeface="Times New Roman" panose="02020603050405020304" pitchFamily="18" charset="0"/>
              </a:rPr>
              <a:t>-ô-</a:t>
            </a:r>
            <a:r>
              <a:rPr lang="en-US" sz="3200" b="1" dirty="0" err="1">
                <a:solidFill>
                  <a:srgbClr val="FF0000"/>
                </a:solidFill>
                <a:latin typeface="Times New Roman" panose="02020603050405020304" pitchFamily="18" charset="0"/>
              </a:rPr>
              <a:t>ni</a:t>
            </a:r>
            <a:r>
              <a:rPr lang="en-US" sz="3200" b="1" dirty="0">
                <a:solidFill>
                  <a:srgbClr val="FF0000"/>
                </a:solidFill>
                <a:latin typeface="Times New Roman" panose="02020603050405020304" pitchFamily="18" charset="0"/>
              </a:rPr>
              <a:t>-</a:t>
            </a:r>
            <a:r>
              <a:rPr lang="en-US" sz="3200" b="1" dirty="0" err="1">
                <a:solidFill>
                  <a:srgbClr val="FF0000"/>
                </a:solidFill>
                <a:latin typeface="Times New Roman" panose="02020603050405020304" pitchFamily="18" charset="0"/>
              </a:rPr>
              <a:t>dốt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vua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Mi-đát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một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điều</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ước</a:t>
            </a:r>
            <a:r>
              <a:rPr lang="en-US" sz="3200" b="1" dirty="0">
                <a:solidFill>
                  <a:srgbClr val="FF0000"/>
                </a:solidFill>
                <a:latin typeface="Times New Roman" panose="02020603050405020304" pitchFamily="18" charset="0"/>
              </a:rPr>
              <a:t>.</a:t>
            </a:r>
          </a:p>
          <a:p>
            <a:pPr fontAlgn="base">
              <a:spcBef>
                <a:spcPct val="50000"/>
              </a:spcBef>
              <a:spcAft>
                <a:spcPct val="0"/>
              </a:spcAft>
            </a:pPr>
            <a:r>
              <a:rPr lang="en-US" sz="3600" b="1" dirty="0" err="1">
                <a:latin typeface="Times New Roman" panose="02020603050405020304" pitchFamily="18" charset="0"/>
              </a:rPr>
              <a:t>Vua</a:t>
            </a:r>
            <a:r>
              <a:rPr lang="en-US" sz="3600" b="1" dirty="0">
                <a:latin typeface="Times New Roman" panose="02020603050405020304" pitchFamily="18" charset="0"/>
              </a:rPr>
              <a:t> </a:t>
            </a:r>
            <a:r>
              <a:rPr lang="en-US" sz="3600" b="1" dirty="0" err="1">
                <a:latin typeface="Times New Roman" panose="02020603050405020304" pitchFamily="18" charset="0"/>
              </a:rPr>
              <a:t>Mi-đát</a:t>
            </a:r>
            <a:r>
              <a:rPr lang="en-US" sz="3600" b="1" dirty="0">
                <a:latin typeface="Times New Roman" panose="02020603050405020304" pitchFamily="18" charset="0"/>
              </a:rPr>
              <a:t> </a:t>
            </a:r>
            <a:r>
              <a:rPr lang="en-US" sz="3600" b="1" dirty="0" err="1">
                <a:latin typeface="Times New Roman" panose="02020603050405020304" pitchFamily="18" charset="0"/>
              </a:rPr>
              <a:t>xin</a:t>
            </a:r>
            <a:r>
              <a:rPr lang="en-US" sz="3600" b="1" dirty="0">
                <a:latin typeface="Times New Roman" panose="02020603050405020304" pitchFamily="18" charset="0"/>
              </a:rPr>
              <a:t> </a:t>
            </a:r>
            <a:r>
              <a:rPr lang="en-US" sz="3600" b="1" dirty="0" err="1">
                <a:latin typeface="Times New Roman" panose="02020603050405020304" pitchFamily="18" charset="0"/>
              </a:rPr>
              <a:t>thần</a:t>
            </a:r>
            <a:r>
              <a:rPr lang="en-US" sz="3600" b="1" dirty="0">
                <a:latin typeface="Times New Roman" panose="02020603050405020304" pitchFamily="18" charset="0"/>
              </a:rPr>
              <a:t> </a:t>
            </a:r>
            <a:r>
              <a:rPr lang="en-US" sz="3600" b="1" dirty="0" err="1">
                <a:latin typeface="Times New Roman" panose="02020603050405020304" pitchFamily="18" charset="0"/>
              </a:rPr>
              <a:t>điều</a:t>
            </a:r>
            <a:r>
              <a:rPr lang="en-US" sz="3600" b="1" dirty="0">
                <a:latin typeface="Times New Roman" panose="02020603050405020304" pitchFamily="18" charset="0"/>
              </a:rPr>
              <a:t> </a:t>
            </a:r>
            <a:r>
              <a:rPr lang="en-US" sz="3600" b="1" dirty="0" err="1">
                <a:latin typeface="Times New Roman" panose="02020603050405020304" pitchFamily="18" charset="0"/>
              </a:rPr>
              <a:t>gì</a:t>
            </a:r>
            <a:r>
              <a:rPr lang="en-US" sz="3600" b="1" dirty="0">
                <a:latin typeface="Times New Roman" panose="02020603050405020304" pitchFamily="18" charset="0"/>
              </a:rPr>
              <a:t>?</a:t>
            </a:r>
          </a:p>
          <a:p>
            <a:pPr fontAlgn="base">
              <a:spcBef>
                <a:spcPct val="50000"/>
              </a:spcBef>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Vua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Mi-đát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xin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thần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làm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mọi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vật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ông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chạm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đều</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thành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vàng</a:t>
            </a:r>
            <a:r>
              <a:rPr lang="en-US" sz="32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2062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7">
                                            <p:txEl>
                                              <p:pRg st="0" end="0"/>
                                            </p:txEl>
                                          </p:spTgt>
                                        </p:tgtEl>
                                        <p:attrNameLst>
                                          <p:attrName>ppt_x</p:attrName>
                                        </p:attrNameLst>
                                      </p:cBhvr>
                                    </p:anim>
                                    <p:anim from="0" to="-1.0" calcmode="lin" valueType="num">
                                      <p:cBhvr>
                                        <p:cTn id="16" dur="200" decel="50000" autoRev="1" fill="hold">
                                          <p:stCondLst>
                                            <p:cond delay="600"/>
                                          </p:stCondLst>
                                        </p:cTn>
                                        <p:tgtEl>
                                          <p:spTgt spid="7">
                                            <p:txEl>
                                              <p:pRg st="0" end="0"/>
                                            </p:txEl>
                                          </p:spTgt>
                                        </p:tgtEl>
                                        <p:attrNameLst>
                                          <p:attrName>xshear</p:attrName>
                                        </p:attrNameLst>
                                      </p:cBhvr>
                                    </p:anim>
                                    <p:animScale>
                                      <p:cBhvr>
                                        <p:cTn id="17" dur="200" decel="100000" autoRev="1" fill="hold">
                                          <p:stCondLst>
                                            <p:cond delay="600"/>
                                          </p:stCondLst>
                                        </p:cTn>
                                        <p:tgtEl>
                                          <p:spTgt spid="7">
                                            <p:txEl>
                                              <p:pRg st="0" end="0"/>
                                            </p:txEl>
                                          </p:spTgt>
                                        </p:tgtEl>
                                      </p:cBhvr>
                                      <p:from x="100000" y="100000"/>
                                      <p:to x="80000" y="100000"/>
                                    </p:animScale>
                                    <p:anim by="(#ppt_h/3+#ppt_w*0.1)" calcmode="lin" valueType="num">
                                      <p:cBhvr additive="sum">
                                        <p:cTn id="18" dur="200" decel="100000" autoRev="1" fill="hold">
                                          <p:stCondLst>
                                            <p:cond delay="600"/>
                                          </p:stCondLst>
                                        </p:cTn>
                                        <p:tgtEl>
                                          <p:spTgt spid="7">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7">
                                            <p:txEl>
                                              <p:pRg st="1" end="1"/>
                                            </p:txEl>
                                          </p:spTgt>
                                        </p:tgtEl>
                                        <p:attrNameLst>
                                          <p:attrName>ppt_x</p:attrName>
                                        </p:attrNameLst>
                                      </p:cBhvr>
                                    </p:anim>
                                    <p:anim from="0" to="-1.0" calcmode="lin" valueType="num">
                                      <p:cBhvr>
                                        <p:cTn id="24" dur="200" decel="50000" autoRev="1" fill="hold">
                                          <p:stCondLst>
                                            <p:cond delay="600"/>
                                          </p:stCondLst>
                                        </p:cTn>
                                        <p:tgtEl>
                                          <p:spTgt spid="7">
                                            <p:txEl>
                                              <p:pRg st="1" end="1"/>
                                            </p:txEl>
                                          </p:spTgt>
                                        </p:tgtEl>
                                        <p:attrNameLst>
                                          <p:attrName>xshear</p:attrName>
                                        </p:attrNameLst>
                                      </p:cBhvr>
                                    </p:anim>
                                    <p:animScale>
                                      <p:cBhvr>
                                        <p:cTn id="25" dur="200" decel="100000" autoRev="1" fill="hold">
                                          <p:stCondLst>
                                            <p:cond delay="600"/>
                                          </p:stCondLst>
                                        </p:cTn>
                                        <p:tgtEl>
                                          <p:spTgt spid="7">
                                            <p:txEl>
                                              <p:pRg st="1" end="1"/>
                                            </p:txEl>
                                          </p:spTgt>
                                        </p:tgtEl>
                                      </p:cBhvr>
                                      <p:from x="100000" y="100000"/>
                                      <p:to x="80000" y="100000"/>
                                    </p:animScale>
                                    <p:anim by="(#ppt_h/3+#ppt_w*0.1)" calcmode="lin" valueType="num">
                                      <p:cBhvr additive="sum">
                                        <p:cTn id="26" dur="200" decel="100000" autoRev="1" fill="hold">
                                          <p:stCondLst>
                                            <p:cond delay="600"/>
                                          </p:stCondLst>
                                        </p:cTn>
                                        <p:tgtEl>
                                          <p:spTgt spid="7">
                                            <p:txEl>
                                              <p:pRg st="1" end="1"/>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from="(-#ppt_w/2)" to="(#ppt_x)" calcmode="lin" valueType="num">
                                      <p:cBhvr>
                                        <p:cTn id="31" dur="600" fill="hold">
                                          <p:stCondLst>
                                            <p:cond delay="0"/>
                                          </p:stCondLst>
                                        </p:cTn>
                                        <p:tgtEl>
                                          <p:spTgt spid="7">
                                            <p:txEl>
                                              <p:pRg st="2" end="2"/>
                                            </p:txEl>
                                          </p:spTgt>
                                        </p:tgtEl>
                                        <p:attrNameLst>
                                          <p:attrName>ppt_x</p:attrName>
                                        </p:attrNameLst>
                                      </p:cBhvr>
                                    </p:anim>
                                    <p:anim from="0" to="-1.0" calcmode="lin" valueType="num">
                                      <p:cBhvr>
                                        <p:cTn id="32" dur="200" decel="50000" autoRev="1" fill="hold">
                                          <p:stCondLst>
                                            <p:cond delay="600"/>
                                          </p:stCondLst>
                                        </p:cTn>
                                        <p:tgtEl>
                                          <p:spTgt spid="7">
                                            <p:txEl>
                                              <p:pRg st="2" end="2"/>
                                            </p:txEl>
                                          </p:spTgt>
                                        </p:tgtEl>
                                        <p:attrNameLst>
                                          <p:attrName>xshear</p:attrName>
                                        </p:attrNameLst>
                                      </p:cBhvr>
                                    </p:anim>
                                    <p:animScale>
                                      <p:cBhvr>
                                        <p:cTn id="33" dur="200" decel="100000" autoRev="1" fill="hold">
                                          <p:stCondLst>
                                            <p:cond delay="600"/>
                                          </p:stCondLst>
                                        </p:cTn>
                                        <p:tgtEl>
                                          <p:spTgt spid="7">
                                            <p:txEl>
                                              <p:pRg st="2" end="2"/>
                                            </p:txEl>
                                          </p:spTgt>
                                        </p:tgtEl>
                                      </p:cBhvr>
                                      <p:from x="100000" y="100000"/>
                                      <p:to x="80000" y="100000"/>
                                    </p:animScale>
                                    <p:anim by="(#ppt_h/3+#ppt_w*0.1)" calcmode="lin" valueType="num">
                                      <p:cBhvr additive="sum">
                                        <p:cTn id="34" dur="200" decel="100000" autoRev="1" fill="hold">
                                          <p:stCondLst>
                                            <p:cond delay="600"/>
                                          </p:stCondLst>
                                        </p:cTn>
                                        <p:tgtEl>
                                          <p:spTgt spid="7">
                                            <p:txEl>
                                              <p:pRg st="2" end="2"/>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from="(-#ppt_w/2)" to="(#ppt_x)" calcmode="lin" valueType="num">
                                      <p:cBhvr>
                                        <p:cTn id="39" dur="600" fill="hold">
                                          <p:stCondLst>
                                            <p:cond delay="0"/>
                                          </p:stCondLst>
                                        </p:cTn>
                                        <p:tgtEl>
                                          <p:spTgt spid="7">
                                            <p:txEl>
                                              <p:pRg st="3" end="3"/>
                                            </p:txEl>
                                          </p:spTgt>
                                        </p:tgtEl>
                                        <p:attrNameLst>
                                          <p:attrName>ppt_x</p:attrName>
                                        </p:attrNameLst>
                                      </p:cBhvr>
                                    </p:anim>
                                    <p:anim from="0" to="-1.0" calcmode="lin" valueType="num">
                                      <p:cBhvr>
                                        <p:cTn id="40" dur="200" decel="50000" autoRev="1" fill="hold">
                                          <p:stCondLst>
                                            <p:cond delay="600"/>
                                          </p:stCondLst>
                                        </p:cTn>
                                        <p:tgtEl>
                                          <p:spTgt spid="7">
                                            <p:txEl>
                                              <p:pRg st="3" end="3"/>
                                            </p:txEl>
                                          </p:spTgt>
                                        </p:tgtEl>
                                        <p:attrNameLst>
                                          <p:attrName>xshear</p:attrName>
                                        </p:attrNameLst>
                                      </p:cBhvr>
                                    </p:anim>
                                    <p:animScale>
                                      <p:cBhvr>
                                        <p:cTn id="41" dur="200" decel="100000" autoRev="1" fill="hold">
                                          <p:stCondLst>
                                            <p:cond delay="600"/>
                                          </p:stCondLst>
                                        </p:cTn>
                                        <p:tgtEl>
                                          <p:spTgt spid="7">
                                            <p:txEl>
                                              <p:pRg st="3" end="3"/>
                                            </p:txEl>
                                          </p:spTgt>
                                        </p:tgtEl>
                                      </p:cBhvr>
                                      <p:from x="100000" y="100000"/>
                                      <p:to x="80000" y="100000"/>
                                    </p:animScale>
                                    <p:anim by="(#ppt_h/3+#ppt_w*0.1)" calcmode="lin" valueType="num">
                                      <p:cBhvr additive="sum">
                                        <p:cTn id="42" dur="200" decel="100000" autoRev="1" fill="hold">
                                          <p:stCondLst>
                                            <p:cond delay="600"/>
                                          </p:stCondLst>
                                        </p:cTn>
                                        <p:tgtEl>
                                          <p:spTgt spid="7">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847" y="3670766"/>
            <a:ext cx="10681649" cy="1481175"/>
          </a:xfrm>
          <a:prstGeom prst="rect">
            <a:avLst/>
          </a:prstGeom>
        </p:spPr>
        <p:txBody>
          <a:bodyPr wrap="square">
            <a:spAutoFit/>
          </a:bodyPr>
          <a:lstStyle/>
          <a:p>
            <a:pPr lvl="0" fontAlgn="base">
              <a:lnSpc>
                <a:spcPct val="150000"/>
              </a:lnSpc>
              <a:spcAft>
                <a:spcPct val="0"/>
              </a:spcAft>
            </a:pPr>
            <a:r>
              <a:rPr lang="en-US" sz="3200" b="1" dirty="0">
                <a:latin typeface="Times New Roman" panose="02020603050405020304" pitchFamily="18" charset="0"/>
              </a:rPr>
              <a:t>Theo </a:t>
            </a:r>
            <a:r>
              <a:rPr lang="en-US" sz="3200" b="1" dirty="0" err="1">
                <a:latin typeface="Times New Roman" panose="02020603050405020304" pitchFamily="18" charset="0"/>
              </a:rPr>
              <a:t>em</a:t>
            </a:r>
            <a:r>
              <a:rPr lang="en-US" sz="3200" b="1" dirty="0">
                <a:latin typeface="Times New Roman" panose="02020603050405020304" pitchFamily="18" charset="0"/>
              </a:rPr>
              <a:t>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 </a:t>
            </a:r>
            <a:r>
              <a:rPr lang="en-US" sz="3200" b="1" dirty="0" err="1">
                <a:latin typeface="Times New Roman" panose="02020603050405020304" pitchFamily="18" charset="0"/>
              </a:rPr>
              <a:t>vua</a:t>
            </a:r>
            <a:r>
              <a:rPr lang="en-US" sz="3200" b="1" dirty="0">
                <a:latin typeface="Times New Roman" panose="02020603050405020304" pitchFamily="18" charset="0"/>
              </a:rPr>
              <a:t> </a:t>
            </a:r>
            <a:r>
              <a:rPr lang="en-US" sz="3200" b="1" dirty="0" err="1">
                <a:latin typeface="Times New Roman" panose="02020603050405020304" pitchFamily="18" charset="0"/>
              </a:rPr>
              <a:t>Mi-đát</a:t>
            </a:r>
            <a:r>
              <a:rPr lang="en-US" sz="3200" b="1" dirty="0">
                <a:latin typeface="Times New Roman" panose="02020603050405020304" pitchFamily="18" charset="0"/>
              </a:rPr>
              <a:t> </a:t>
            </a:r>
            <a:r>
              <a:rPr lang="en-US" sz="3200" b="1" dirty="0" err="1">
                <a:latin typeface="Times New Roman" panose="02020603050405020304" pitchFamily="18" charset="0"/>
              </a:rPr>
              <a:t>lại</a:t>
            </a:r>
            <a:r>
              <a:rPr lang="en-US" sz="3200" b="1" dirty="0">
                <a:latin typeface="Times New Roman" panose="02020603050405020304" pitchFamily="18" charset="0"/>
              </a:rPr>
              <a:t> </a:t>
            </a:r>
            <a:r>
              <a:rPr lang="en-US" sz="3200" b="1" dirty="0" err="1">
                <a:latin typeface="Times New Roman" panose="02020603050405020304" pitchFamily="18" charset="0"/>
              </a:rPr>
              <a:t>ước</a:t>
            </a:r>
            <a:r>
              <a:rPr lang="en-US" sz="3200" b="1" dirty="0">
                <a:latin typeface="Times New Roman" panose="02020603050405020304" pitchFamily="18" charset="0"/>
              </a:rPr>
              <a:t> </a:t>
            </a:r>
            <a:r>
              <a:rPr lang="en-US" sz="3200" b="1" dirty="0" err="1">
                <a:latin typeface="Times New Roman" panose="02020603050405020304" pitchFamily="18" charset="0"/>
              </a:rPr>
              <a:t>như</a:t>
            </a:r>
            <a:r>
              <a:rPr lang="en-US" sz="3200" b="1" dirty="0">
                <a:latin typeface="Times New Roman" panose="02020603050405020304" pitchFamily="18" charset="0"/>
              </a:rPr>
              <a:t> </a:t>
            </a:r>
            <a:r>
              <a:rPr lang="en-US" sz="3200" b="1" dirty="0" err="1">
                <a:latin typeface="Times New Roman" panose="02020603050405020304" pitchFamily="18" charset="0"/>
              </a:rPr>
              <a:t>vậy</a:t>
            </a:r>
            <a:r>
              <a:rPr lang="en-US" sz="3200" b="1" dirty="0">
                <a:latin typeface="Times New Roman" panose="02020603050405020304" pitchFamily="18" charset="0"/>
              </a:rPr>
              <a:t>?</a:t>
            </a:r>
          </a:p>
          <a:p>
            <a:pPr lvl="0" fontAlgn="base">
              <a:lnSpc>
                <a:spcPct val="150000"/>
              </a:lnSpc>
              <a:spcAft>
                <a:spcPct val="0"/>
              </a:spcAft>
            </a:pP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Vì</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ông</a:t>
            </a:r>
            <a:r>
              <a:rPr lang="en-US" sz="3200" b="1" dirty="0">
                <a:solidFill>
                  <a:srgbClr val="FF0000"/>
                </a:solidFill>
                <a:latin typeface="Times New Roman" panose="02020603050405020304" pitchFamily="18" charset="0"/>
              </a:rPr>
              <a:t> ta </a:t>
            </a:r>
            <a:r>
              <a:rPr lang="en-US" sz="3200" b="1" dirty="0" err="1">
                <a:solidFill>
                  <a:srgbClr val="FF0000"/>
                </a:solidFill>
                <a:latin typeface="Times New Roman" panose="02020603050405020304" pitchFamily="18" charset="0"/>
              </a:rPr>
              <a:t>tham</a:t>
            </a:r>
            <a:r>
              <a:rPr lang="en-US" sz="3200" b="1" dirty="0">
                <a:solidFill>
                  <a:srgbClr val="FF0000"/>
                </a:solidFill>
                <a:latin typeface="Times New Roman" panose="02020603050405020304" pitchFamily="18" charset="0"/>
              </a:rPr>
              <a:t> lam.</a:t>
            </a:r>
          </a:p>
        </p:txBody>
      </p:sp>
      <p:sp>
        <p:nvSpPr>
          <p:cNvPr id="5" name="Rectangle 4"/>
          <p:cNvSpPr/>
          <p:nvPr/>
        </p:nvSpPr>
        <p:spPr>
          <a:xfrm>
            <a:off x="780510" y="1270849"/>
            <a:ext cx="10836322"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Theo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sống</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vua</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trước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thần</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ban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en-US" sz="1000" b="0" i="0" u="none" strike="noStrike" kern="0" cap="none" spc="0" normalizeH="0" baseline="0" noProof="0" dirty="0">
              <a:ln>
                <a:noFill/>
              </a:ln>
              <a:effectLst/>
              <a:uLnTx/>
              <a:uFillTx/>
            </a:endParaRPr>
          </a:p>
        </p:txBody>
      </p:sp>
      <p:sp>
        <p:nvSpPr>
          <p:cNvPr id="6" name="Content Placeholder 2"/>
          <p:cNvSpPr txBox="1">
            <a:spLocks/>
          </p:cNvSpPr>
          <p:nvPr/>
        </p:nvSpPr>
        <p:spPr>
          <a:xfrm>
            <a:off x="831847" y="2459881"/>
            <a:ext cx="10733649" cy="987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Mi-đát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thần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Sung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Mi-đát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vua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4694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50543" y="586539"/>
            <a:ext cx="11268504" cy="2062103"/>
          </a:xfrm>
          <a:prstGeom prst="rect">
            <a:avLst/>
          </a:prstGeom>
          <a:noFill/>
          <a:ln w="9525">
            <a:noFill/>
            <a:miter lim="800000"/>
            <a:headEnd/>
            <a:tailEnd/>
          </a:ln>
        </p:spPr>
        <p:txBody>
          <a:bodyPr wrap="square">
            <a:spAutoFit/>
          </a:bodyPr>
          <a:lstStyle/>
          <a:p>
            <a:pPr fontAlgn="base">
              <a:spcBef>
                <a:spcPct val="0"/>
              </a:spcBef>
              <a:spcAft>
                <a:spcPct val="0"/>
              </a:spcAft>
            </a:pPr>
            <a:r>
              <a:rPr lang="en-US" altLang="en-US" sz="3200" b="1" dirty="0" err="1">
                <a:latin typeface="Times New Roman" pitchFamily="18" charset="0"/>
              </a:rPr>
              <a:t>Thoạt</a:t>
            </a:r>
            <a:r>
              <a:rPr lang="en-US" altLang="en-US" sz="3200" b="1" dirty="0">
                <a:latin typeface="Times New Roman" pitchFamily="18" charset="0"/>
              </a:rPr>
              <a:t> </a:t>
            </a:r>
            <a:r>
              <a:rPr lang="en-US" altLang="en-US" sz="3200" b="1" dirty="0" err="1">
                <a:latin typeface="Times New Roman" pitchFamily="18" charset="0"/>
              </a:rPr>
              <a:t>đầu</a:t>
            </a:r>
            <a:r>
              <a:rPr lang="en-US" altLang="en-US" sz="3200" b="1" dirty="0">
                <a:latin typeface="Times New Roman" pitchFamily="18" charset="0"/>
              </a:rPr>
              <a:t>, </a:t>
            </a:r>
            <a:r>
              <a:rPr lang="en-US" altLang="en-US" sz="3200" b="1" dirty="0" err="1">
                <a:latin typeface="Times New Roman" pitchFamily="18" charset="0"/>
              </a:rPr>
              <a:t>điều</a:t>
            </a:r>
            <a:r>
              <a:rPr lang="en-US" altLang="en-US" sz="3200" b="1" dirty="0">
                <a:latin typeface="Times New Roman" pitchFamily="18" charset="0"/>
              </a:rPr>
              <a:t> </a:t>
            </a:r>
            <a:r>
              <a:rPr lang="en-US" altLang="en-US" sz="3200" b="1" dirty="0" err="1">
                <a:latin typeface="Times New Roman" pitchFamily="18" charset="0"/>
              </a:rPr>
              <a:t>ước</a:t>
            </a:r>
            <a:r>
              <a:rPr lang="en-US" altLang="en-US" sz="3200" b="1" dirty="0">
                <a:latin typeface="Times New Roman" pitchFamily="18" charset="0"/>
              </a:rPr>
              <a:t> </a:t>
            </a:r>
            <a:r>
              <a:rPr lang="en-US" altLang="en-US" sz="3200" b="1" dirty="0" err="1">
                <a:latin typeface="Times New Roman" pitchFamily="18" charset="0"/>
              </a:rPr>
              <a:t>được</a:t>
            </a:r>
            <a:r>
              <a:rPr lang="en-US" altLang="en-US" sz="3200" b="1" dirty="0">
                <a:latin typeface="Times New Roman" pitchFamily="18" charset="0"/>
              </a:rPr>
              <a:t> </a:t>
            </a:r>
            <a:r>
              <a:rPr lang="en-US" altLang="en-US" sz="3200" b="1" dirty="0" err="1">
                <a:latin typeface="Times New Roman" pitchFamily="18" charset="0"/>
              </a:rPr>
              <a:t>thực</a:t>
            </a:r>
            <a:r>
              <a:rPr lang="en-US" altLang="en-US" sz="3200" b="1" dirty="0">
                <a:latin typeface="Times New Roman" pitchFamily="18" charset="0"/>
              </a:rPr>
              <a:t> </a:t>
            </a:r>
            <a:r>
              <a:rPr lang="en-US" altLang="en-US" sz="3200" b="1" dirty="0" err="1">
                <a:latin typeface="Times New Roman" pitchFamily="18" charset="0"/>
              </a:rPr>
              <a:t>hiện</a:t>
            </a:r>
            <a:r>
              <a:rPr lang="en-US" altLang="en-US" sz="3200" b="1" dirty="0">
                <a:latin typeface="Times New Roman" pitchFamily="18" charset="0"/>
              </a:rPr>
              <a:t> </a:t>
            </a:r>
            <a:r>
              <a:rPr lang="en-US" altLang="en-US" sz="3200" b="1" dirty="0" err="1">
                <a:latin typeface="Times New Roman" pitchFamily="18" charset="0"/>
              </a:rPr>
              <a:t>tốt</a:t>
            </a:r>
            <a:r>
              <a:rPr lang="en-US" altLang="en-US" sz="3200" b="1" dirty="0">
                <a:latin typeface="Times New Roman" pitchFamily="18" charset="0"/>
              </a:rPr>
              <a:t> </a:t>
            </a:r>
            <a:r>
              <a:rPr lang="en-US" altLang="en-US" sz="3200" b="1" dirty="0" err="1">
                <a:latin typeface="Times New Roman" pitchFamily="18" charset="0"/>
              </a:rPr>
              <a:t>đẹp</a:t>
            </a:r>
            <a:r>
              <a:rPr lang="en-US" altLang="en-US" sz="3200" b="1" dirty="0">
                <a:latin typeface="Times New Roman" pitchFamily="18" charset="0"/>
              </a:rPr>
              <a:t> </a:t>
            </a:r>
            <a:r>
              <a:rPr lang="en-US" altLang="en-US" sz="3200" b="1" dirty="0" err="1">
                <a:latin typeface="Times New Roman" pitchFamily="18" charset="0"/>
              </a:rPr>
              <a:t>như</a:t>
            </a:r>
            <a:r>
              <a:rPr lang="en-US" altLang="en-US" sz="3200" b="1" dirty="0">
                <a:latin typeface="Times New Roman" pitchFamily="18" charset="0"/>
              </a:rPr>
              <a:t> </a:t>
            </a:r>
            <a:r>
              <a:rPr lang="en-US" altLang="en-US" sz="3200" b="1" dirty="0" err="1">
                <a:latin typeface="Times New Roman" pitchFamily="18" charset="0"/>
              </a:rPr>
              <a:t>thế</a:t>
            </a:r>
            <a:r>
              <a:rPr lang="en-US" altLang="en-US" sz="3200" b="1" dirty="0">
                <a:latin typeface="Times New Roman" pitchFamily="18" charset="0"/>
              </a:rPr>
              <a:t> </a:t>
            </a:r>
            <a:r>
              <a:rPr lang="en-US" altLang="en-US" sz="3200" b="1" dirty="0" err="1">
                <a:latin typeface="Times New Roman" pitchFamily="18" charset="0"/>
              </a:rPr>
              <a:t>nào</a:t>
            </a:r>
            <a:r>
              <a:rPr lang="en-US" altLang="en-US" sz="3200" b="1" dirty="0">
                <a:latin typeface="Times New Roman" pitchFamily="18" charset="0"/>
              </a:rPr>
              <a:t>?</a:t>
            </a:r>
          </a:p>
          <a:p>
            <a:pPr fontAlgn="base">
              <a:spcBef>
                <a:spcPct val="0"/>
              </a:spcBef>
              <a:spcAft>
                <a:spcPct val="0"/>
              </a:spcAft>
            </a:pP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Vua</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bẻ</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thử</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một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cành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sồi</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ngắt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thử</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một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quả</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táo</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chúng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đều</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biến</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thành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vàng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Nhà</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vua</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cảm</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thấy</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mình</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là</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người</a:t>
            </a:r>
            <a:r>
              <a:rPr lang="en-US" altLang="en-US" sz="3200" b="1" dirty="0">
                <a:solidFill>
                  <a:srgbClr val="FF0000"/>
                </a:solidFill>
                <a:latin typeface="Times New Roman" pitchFamily="18" charset="0"/>
              </a:rPr>
              <a:t> sung </a:t>
            </a:r>
            <a:r>
              <a:rPr lang="en-US" altLang="en-US" sz="3200" b="1" dirty="0" err="1">
                <a:solidFill>
                  <a:srgbClr val="FF0000"/>
                </a:solidFill>
                <a:latin typeface="Times New Roman" pitchFamily="18" charset="0"/>
              </a:rPr>
              <a:t>sướng</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nhất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trên</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đời</a:t>
            </a:r>
            <a:r>
              <a:rPr lang="en-US" altLang="en-US" sz="3200" b="1" dirty="0">
                <a:solidFill>
                  <a:srgbClr val="FF0000"/>
                </a:solidFill>
                <a:latin typeface="Times New Roman" pitchFamily="18" charset="0"/>
              </a:rPr>
              <a:t>.</a:t>
            </a:r>
          </a:p>
        </p:txBody>
      </p:sp>
      <p:pic>
        <p:nvPicPr>
          <p:cNvPr id="7" name="Picture 4" descr="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0543" y="2825086"/>
            <a:ext cx="4810434" cy="3650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pple-han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09398" y="2561795"/>
            <a:ext cx="4344536" cy="391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03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ppt_x</p:attrName>
                                        </p:attrNameLst>
                                      </p:cBhvr>
                                      <p:tavLst>
                                        <p:tav tm="0">
                                          <p:val>
                                            <p:strVal val="#ppt_x"/>
                                          </p:val>
                                        </p:tav>
                                        <p:tav tm="100000">
                                          <p:val>
                                            <p:strVal val="#ppt_x"/>
                                          </p:val>
                                        </p:tav>
                                      </p:tavLst>
                                    </p:anim>
                                    <p:anim calcmode="lin" valueType="num">
                                      <p:cBhvr>
                                        <p:cTn id="2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background-powerpoint-cute-4-600x29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57200"/>
            <a:ext cx="915309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s 2"/>
          <p:cNvSpPr/>
          <p:nvPr/>
        </p:nvSpPr>
        <p:spPr>
          <a:xfrm>
            <a:off x="3648954" y="2362201"/>
            <a:ext cx="4932760" cy="1300163"/>
          </a:xfrm>
          <a:prstGeom prst="rect">
            <a:avLst/>
          </a:prstGeom>
          <a:solidFill>
            <a:srgbClr val="30AD7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en-US" sz="4500" b="1" dirty="0">
                <a:solidFill>
                  <a:prstClr val="white"/>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27623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bwMode="auto">
          <a:xfrm>
            <a:off x="2293034" y="1190465"/>
            <a:ext cx="6344529" cy="2593743"/>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just" defTabSz="914400" eaLnBrk="1" fontAlgn="base" latinLnBrk="0" hangingPunct="1">
              <a:lnSpc>
                <a:spcPct val="100000"/>
              </a:lnSpc>
              <a:spcBef>
                <a:spcPct val="0"/>
              </a:spcBef>
              <a:spcAft>
                <a:spcPct val="0"/>
              </a:spcAft>
              <a:buClrTx/>
              <a:buSzTx/>
              <a:buFontTx/>
              <a:buNone/>
              <a:tabLst/>
              <a:defRPr/>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Điều</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ước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của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Mi-đát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p>
          <a:p>
            <a:pPr marL="0" marR="0" lvl="0" indent="0" algn="just" defTabSz="914400" eaLnBrk="1" fontAlgn="base" latinLnBrk="0" hangingPunct="1">
              <a:lnSpc>
                <a:spcPct val="100000"/>
              </a:lnSpc>
              <a:spcBef>
                <a:spcPct val="0"/>
              </a:spcBef>
              <a:spcAft>
                <a:spcPct val="0"/>
              </a:spcAft>
              <a:buClrTx/>
              <a:buSzTx/>
              <a:buFontTx/>
              <a:buNone/>
              <a:tabLst/>
              <a:defRPr/>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được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thực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hiện</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endParaRPr kumimoji="0" lang="en-US" sz="33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3300" b="0" i="0" u="none" strike="noStrike" kern="0" cap="none" spc="0" normalizeH="0" baseline="0" noProof="0" dirty="0">
              <a:ln>
                <a:noFill/>
              </a:ln>
              <a:solidFill>
                <a:srgbClr val="0000FF"/>
              </a:solidFill>
              <a:effectLst/>
              <a:uLnTx/>
              <a:uFillTx/>
              <a:latin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48442"/>
            <a:ext cx="2523765" cy="2609558"/>
          </a:xfrm>
          <a:prstGeom prst="rect">
            <a:avLst/>
          </a:prstGeom>
        </p:spPr>
      </p:pic>
      <p:sp>
        <p:nvSpPr>
          <p:cNvPr id="6" name="Hình Chữ nhật 3"/>
          <p:cNvSpPr>
            <a:spLocks noChangeArrowheads="1"/>
          </p:cNvSpPr>
          <p:nvPr/>
        </p:nvSpPr>
        <p:spPr bwMode="auto">
          <a:xfrm>
            <a:off x="3888167" y="544135"/>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22312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73474" y="313140"/>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2 + TLCH</a:t>
            </a:r>
          </a:p>
        </p:txBody>
      </p:sp>
      <p:sp>
        <p:nvSpPr>
          <p:cNvPr id="5" name="Cloud 4">
            <a:extLst>
              <a:ext uri="{FF2B5EF4-FFF2-40B4-BE49-F238E27FC236}">
                <a16:creationId xmlns:a16="http://schemas.microsoft.com/office/drawing/2014/main" id="{D8DEBA38-6F59-4697-864E-F592AB8B6C12}"/>
              </a:ext>
            </a:extLst>
          </p:cNvPr>
          <p:cNvSpPr/>
          <p:nvPr/>
        </p:nvSpPr>
        <p:spPr bwMode="auto">
          <a:xfrm>
            <a:off x="373074" y="2705948"/>
            <a:ext cx="5575093"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6" name="Rectangle 3"/>
          <p:cNvSpPr>
            <a:spLocks noChangeArrowheads="1"/>
          </p:cNvSpPr>
          <p:nvPr/>
        </p:nvSpPr>
        <p:spPr bwMode="auto">
          <a:xfrm>
            <a:off x="873474" y="3223685"/>
            <a:ext cx="5715000" cy="954107"/>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2800" b="1" i="1" dirty="0">
                <a:solidFill>
                  <a:srgbClr val="FF0000"/>
                </a:solidFill>
                <a:latin typeface="Times New Roman" pitchFamily="18" charset="0"/>
              </a:rPr>
              <a:t>Điều ước khủng khiếp</a:t>
            </a:r>
            <a:r>
              <a:rPr lang="vi-VN" altLang="en-US" sz="2800" b="1" dirty="0">
                <a:solidFill>
                  <a:srgbClr val="FF0000"/>
                </a:solidFill>
                <a:latin typeface="Times New Roman" pitchFamily="18" charset="0"/>
              </a:rPr>
              <a:t> </a:t>
            </a:r>
            <a:r>
              <a:rPr lang="vi-VN" altLang="en-US" sz="2800" b="1" dirty="0">
                <a:solidFill>
                  <a:srgbClr val="000000"/>
                </a:solidFill>
                <a:latin typeface="Times New Roman" pitchFamily="18" charset="0"/>
              </a:rPr>
              <a:t>nghĩa là </a:t>
            </a:r>
            <a:endParaRPr lang="en-US" altLang="en-US" sz="2800" b="1" dirty="0">
              <a:solidFill>
                <a:srgbClr val="000000"/>
              </a:solidFill>
              <a:latin typeface="Times New Roman" pitchFamily="18" charset="0"/>
            </a:endParaRPr>
          </a:p>
          <a:p>
            <a:pPr eaLnBrk="0" fontAlgn="base" hangingPunct="0">
              <a:spcBef>
                <a:spcPct val="0"/>
              </a:spcBef>
              <a:spcAft>
                <a:spcPct val="0"/>
              </a:spcAft>
            </a:pPr>
            <a:r>
              <a:rPr lang="vi-VN" altLang="en-US" sz="2800" b="1" dirty="0">
                <a:solidFill>
                  <a:srgbClr val="000000"/>
                </a:solidFill>
                <a:latin typeface="Times New Roman" pitchFamily="18" charset="0"/>
              </a:rPr>
              <a:t>thế nào?</a:t>
            </a:r>
            <a:endParaRPr lang="en-US" altLang="en-US" sz="2800" b="1" dirty="0">
              <a:solidFill>
                <a:srgbClr val="000000"/>
              </a:solidFill>
              <a:latin typeface="Times New Roman" pitchFamily="18" charset="0"/>
            </a:endParaRPr>
          </a:p>
        </p:txBody>
      </p:sp>
      <p:sp>
        <p:nvSpPr>
          <p:cNvPr id="7" name="Rectangle 6">
            <a:extLst>
              <a:ext uri="{FF2B5EF4-FFF2-40B4-BE49-F238E27FC236}">
                <a16:creationId xmlns:a16="http://schemas.microsoft.com/office/drawing/2014/main" id="{B08C6230-4D34-4D57-BD67-35DD7780BC49}"/>
              </a:ext>
            </a:extLst>
          </p:cNvPr>
          <p:cNvSpPr>
            <a:spLocks noChangeArrowheads="1"/>
          </p:cNvSpPr>
          <p:nvPr/>
        </p:nvSpPr>
        <p:spPr bwMode="auto">
          <a:xfrm>
            <a:off x="614167" y="5043631"/>
            <a:ext cx="5334000" cy="1384995"/>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0" cap="none" spc="0" normalizeH="0" baseline="0" noProof="0" dirty="0">
                <a:ln>
                  <a:noFill/>
                </a:ln>
                <a:solidFill>
                  <a:srgbClr val="FF0000"/>
                </a:solidFill>
                <a:effectLst/>
                <a:uLnTx/>
                <a:uFillTx/>
                <a:latin typeface="Times New Roman" panose="02020603050405020304" pitchFamily="18" charset="0"/>
              </a:rPr>
              <a:t>Là điều ước mà khi biến thành sự thật thì khiến con người sợ đến mức tột độ.</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9" name="Text Box 9">
            <a:extLst>
              <a:ext uri="{FF2B5EF4-FFF2-40B4-BE49-F238E27FC236}">
                <a16:creationId xmlns:a16="http://schemas.microsoft.com/office/drawing/2014/main" id="{B539ABD5-49A3-42A7-9FCE-FD3FC4C38CDE}"/>
              </a:ext>
            </a:extLst>
          </p:cNvPr>
          <p:cNvSpPr txBox="1">
            <a:spLocks noChangeArrowheads="1"/>
          </p:cNvSpPr>
          <p:nvPr/>
        </p:nvSpPr>
        <p:spPr bwMode="auto">
          <a:xfrm>
            <a:off x="614167" y="897915"/>
            <a:ext cx="10668000"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fontAlgn="base">
              <a:spcAft>
                <a:spcPct val="0"/>
              </a:spcAft>
              <a:buFont typeface="Wingdings" panose="05000000000000000000" pitchFamily="2" charset="2"/>
              <a:buNone/>
              <a:defRPr/>
            </a:pPr>
            <a:r>
              <a:rPr lang="vi-VN" altLang="en-US" sz="2800" b="1" dirty="0">
                <a:solidFill>
                  <a:srgbClr val="000000"/>
                </a:solidFill>
                <a:latin typeface="Times New Roman" panose="02020603050405020304" pitchFamily="18" charset="0"/>
              </a:rPr>
              <a:t>1. </a:t>
            </a:r>
            <a:r>
              <a:rPr lang="en-US" altLang="en-US" sz="2800" b="1" dirty="0" err="1">
                <a:solidFill>
                  <a:srgbClr val="000000"/>
                </a:solidFill>
                <a:latin typeface="Times New Roman" panose="02020603050405020304" pitchFamily="18" charset="0"/>
              </a:rPr>
              <a:t>Tại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sao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vua</a:t>
            </a:r>
            <a:r>
              <a:rPr lang="en-US" altLang="en-US" sz="2800" b="1" dirty="0">
                <a:solidFill>
                  <a:srgbClr val="000000"/>
                </a:solidFill>
                <a:latin typeface="Times New Roman" panose="02020603050405020304" pitchFamily="18" charset="0"/>
              </a:rPr>
              <a:t> Mi-</a:t>
            </a:r>
            <a:r>
              <a:rPr lang="en-US" altLang="en-US" sz="2800" b="1" dirty="0" err="1">
                <a:solidFill>
                  <a:srgbClr val="000000"/>
                </a:solidFill>
                <a:latin typeface="Times New Roman" panose="02020603050405020304" pitchFamily="18" charset="0"/>
              </a:rPr>
              <a:t>đát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phải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xin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thần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lấy</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lại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điều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ước</a:t>
            </a:r>
            <a:r>
              <a:rPr lang="en-US" altLang="en-US" sz="2800" b="1" dirty="0">
                <a:solidFill>
                  <a:srgbClr val="000000"/>
                </a:solidFill>
                <a:latin typeface="Times New Roman" panose="02020603050405020304" pitchFamily="18" charset="0"/>
              </a:rPr>
              <a:t> ?</a:t>
            </a:r>
          </a:p>
          <a:p>
            <a:pPr algn="just" fontAlgn="base">
              <a:spcAft>
                <a:spcPct val="0"/>
              </a:spcAft>
              <a:buFont typeface="Wingdings" panose="05000000000000000000" pitchFamily="2" charset="2"/>
              <a:buNone/>
              <a:defRPr/>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Vì</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nhận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khủng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khiếp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ước</a:t>
            </a:r>
            <a:r>
              <a:rPr lang="en-US" altLang="en-US" sz="2800" b="1" dirty="0">
                <a:solidFill>
                  <a:srgbClr val="FF0000"/>
                </a:solidFill>
                <a:latin typeface="Times New Roman" panose="02020603050405020304" pitchFamily="18" charset="0"/>
              </a:rPr>
              <a:t> :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uống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được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gì</a:t>
            </a:r>
            <a:r>
              <a:rPr lang="en-US" altLang="en-US" sz="2800" b="1" dirty="0">
                <a:solidFill>
                  <a:srgbClr val="FF0000"/>
                </a:solidFill>
                <a:latin typeface="Times New Roman" panose="02020603050405020304" pitchFamily="18" charset="0"/>
              </a:rPr>
              <a:t> – </a:t>
            </a:r>
            <a:r>
              <a:rPr lang="en-US" altLang="en-US" sz="2800" b="1" dirty="0" err="1">
                <a:solidFill>
                  <a:srgbClr val="FF0000"/>
                </a:solidFill>
                <a:latin typeface="Times New Roman" panose="02020603050405020304" pitchFamily="18" charset="0"/>
              </a:rPr>
              <a:t>tất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cả</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thức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ăn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thức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uống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vua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chạm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tay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vàng</a:t>
            </a:r>
            <a:r>
              <a:rPr lang="en-US" altLang="en-US" sz="2800" b="1" dirty="0">
                <a:solidFill>
                  <a:srgbClr val="FF0000"/>
                </a:solidFill>
                <a:latin typeface="Times New Roman" panose="02020603050405020304" pitchFamily="18" charset="0"/>
              </a:rPr>
              <a:t>.</a:t>
            </a:r>
          </a:p>
        </p:txBody>
      </p:sp>
      <p:pic>
        <p:nvPicPr>
          <p:cNvPr id="10" name="Picture 4" descr="1(1)"/>
          <p:cNvPicPr>
            <a:picLocks noChangeAspect="1" noChangeArrowheads="1" noCrop="1"/>
          </p:cNvPicPr>
          <p:nvPr/>
        </p:nvPicPr>
        <p:blipFill>
          <a:blip r:embed="rId2"/>
          <a:srcRect/>
          <a:stretch>
            <a:fillRect/>
          </a:stretch>
        </p:blipFill>
        <p:spPr bwMode="auto">
          <a:xfrm>
            <a:off x="6189260" y="2447778"/>
            <a:ext cx="6002740" cy="4410222"/>
          </a:xfrm>
          <a:prstGeom prst="rect">
            <a:avLst/>
          </a:prstGeom>
          <a:noFill/>
          <a:ln w="9525">
            <a:noFill/>
            <a:miter lim="800000"/>
            <a:headEnd/>
            <a:tailEnd/>
          </a:ln>
        </p:spPr>
      </p:pic>
    </p:spTree>
    <p:extLst>
      <p:ext uri="{BB962C8B-B14F-4D97-AF65-F5344CB8AC3E}">
        <p14:creationId xmlns:p14="http://schemas.microsoft.com/office/powerpoint/2010/main" val="35750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bwMode="auto">
          <a:xfrm>
            <a:off x="2523765" y="1179929"/>
            <a:ext cx="6344529" cy="2593743"/>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fontAlgn="base">
              <a:spcBef>
                <a:spcPct val="0"/>
              </a:spcBef>
              <a:spcAft>
                <a:spcPct val="0"/>
              </a:spcAft>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Mi-</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nhận</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ra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sự</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br>
              <a:rPr lang="en-US" sz="3600" b="1" kern="0" dirty="0">
                <a:solidFill>
                  <a:srgbClr val="0070C0"/>
                </a:solidFill>
                <a:effectLst>
                  <a:outerShdw blurRad="38100" dist="38100" dir="2700000" algn="tl">
                    <a:srgbClr val="000000"/>
                  </a:outerShdw>
                </a:effectLst>
                <a:latin typeface="Times New Roman" panose="02020603050405020304" pitchFamily="18" charset="0"/>
              </a:rPr>
            </a:b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khủng</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khiếp</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của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điều</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ước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p>
          <a:p>
            <a:pPr fontAlgn="base">
              <a:spcBef>
                <a:spcPct val="0"/>
              </a:spcBef>
              <a:spcAft>
                <a:spcPct val="0"/>
              </a:spcAft>
            </a:pPr>
            <a:endParaRPr lang="en-US" sz="3300" kern="0" dirty="0">
              <a:solidFill>
                <a:srgbClr val="0000FF"/>
              </a:solidFill>
              <a:latin typeface="Times New Roman"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48442"/>
            <a:ext cx="2523765" cy="2609558"/>
          </a:xfrm>
          <a:prstGeom prst="rect">
            <a:avLst/>
          </a:prstGeom>
        </p:spPr>
      </p:pic>
      <p:sp>
        <p:nvSpPr>
          <p:cNvPr id="6" name="Hình Chữ nhật 3"/>
          <p:cNvSpPr>
            <a:spLocks noChangeArrowheads="1"/>
          </p:cNvSpPr>
          <p:nvPr/>
        </p:nvSpPr>
        <p:spPr bwMode="auto">
          <a:xfrm>
            <a:off x="3888167" y="544135"/>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12301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873474" y="313140"/>
            <a:ext cx="6229255"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b="1" dirty="0" err="1">
                <a:solidFill>
                  <a:srgbClr val="C00000"/>
                </a:solidFill>
                <a:latin typeface="Times New Roman" panose="02020603050405020304" pitchFamily="18" charset="0"/>
              </a:rPr>
              <a:t>Đọc</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thầm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đoạn</a:t>
            </a:r>
            <a:r>
              <a:rPr lang="en-US" altLang="en-US" b="1" dirty="0">
                <a:solidFill>
                  <a:srgbClr val="C00000"/>
                </a:solidFill>
                <a:latin typeface="Times New Roman" panose="02020603050405020304" pitchFamily="18" charset="0"/>
              </a:rPr>
              <a:t> 3 + TLCH</a:t>
            </a:r>
          </a:p>
        </p:txBody>
      </p:sp>
      <p:sp>
        <p:nvSpPr>
          <p:cNvPr id="5" name="Rectangle 10"/>
          <p:cNvSpPr>
            <a:spLocks noChangeArrowheads="1"/>
          </p:cNvSpPr>
          <p:nvPr/>
        </p:nvSpPr>
        <p:spPr bwMode="auto">
          <a:xfrm>
            <a:off x="413982" y="922373"/>
            <a:ext cx="10744200" cy="1200329"/>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4000" b="1" dirty="0">
                <a:solidFill>
                  <a:srgbClr val="000000"/>
                </a:solidFill>
                <a:latin typeface="Times New Roman" pitchFamily="18" charset="0"/>
              </a:rPr>
              <a:t> </a:t>
            </a:r>
            <a:r>
              <a:rPr lang="vi-VN" altLang="en-US" sz="3200" b="1" dirty="0">
                <a:solidFill>
                  <a:srgbClr val="000000"/>
                </a:solidFill>
                <a:latin typeface="Times New Roman" pitchFamily="18" charset="0"/>
              </a:rPr>
              <a:t>Vua Mi-đát có được điều gì khi nhúng mình vào dòng nước trên sông Pác-tôn?</a:t>
            </a:r>
            <a:endParaRPr lang="en-US" altLang="en-US" sz="3200" b="1" dirty="0">
              <a:solidFill>
                <a:srgbClr val="000000"/>
              </a:solidFill>
              <a:latin typeface="Times New Roman" pitchFamily="18" charset="0"/>
            </a:endParaRPr>
          </a:p>
        </p:txBody>
      </p:sp>
      <p:sp>
        <p:nvSpPr>
          <p:cNvPr id="6" name="Rectangle 5"/>
          <p:cNvSpPr>
            <a:spLocks noChangeArrowheads="1"/>
          </p:cNvSpPr>
          <p:nvPr/>
        </p:nvSpPr>
        <p:spPr bwMode="auto">
          <a:xfrm>
            <a:off x="413982" y="2122702"/>
            <a:ext cx="11582400" cy="1077218"/>
          </a:xfrm>
          <a:prstGeom prst="rect">
            <a:avLst/>
          </a:prstGeom>
          <a:noFill/>
          <a:ln w="9525">
            <a:solidFill>
              <a:srgbClr val="FFFFFF"/>
            </a:solidFill>
            <a:miter lim="800000"/>
            <a:headEnd/>
            <a:tailEnd/>
          </a:ln>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uLnTx/>
                <a:uFillTx/>
                <a:latin typeface="Times New Roman" pitchFamily="18" charset="0"/>
              </a:rPr>
              <a:t>- K</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hi nhúng mình vào dòng nước trên sông Pác-tôn </a:t>
            </a:r>
            <a:r>
              <a:rPr kumimoji="0" lang="en-US" altLang="en-US" sz="3200" b="1" i="0" u="none" strike="noStrike" kern="0" cap="none" spc="0" normalizeH="0" baseline="0" noProof="0" dirty="0">
                <a:ln>
                  <a:noFill/>
                </a:ln>
                <a:solidFill>
                  <a:srgbClr val="FF0000"/>
                </a:solidFill>
                <a:effectLst/>
                <a:uLnTx/>
                <a:uFillTx/>
                <a:latin typeface="Times New Roman" pitchFamily="18" charset="0"/>
              </a:rPr>
              <a:t>ô</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ng đã mất đi phép m</a:t>
            </a:r>
            <a:r>
              <a:rPr kumimoji="0" lang="en-US" altLang="en-US" sz="3200" b="1" i="0" u="none" strike="noStrike" kern="0" cap="none" spc="0" normalizeH="0" baseline="0" noProof="0" dirty="0">
                <a:ln>
                  <a:noFill/>
                </a:ln>
                <a:solidFill>
                  <a:srgbClr val="FF0000"/>
                </a:solidFill>
                <a:effectLst/>
                <a:uLnTx/>
                <a:uFillTx/>
                <a:latin typeface="Times New Roman" pitchFamily="18" charset="0"/>
              </a:rPr>
              <a:t>ầ</a:t>
            </a:r>
            <a:r>
              <a:rPr kumimoji="0" lang="vi-VN" altLang="en-US" sz="3200" b="1" i="0" u="none" strike="noStrike" kern="0" cap="none" spc="0" normalizeH="0" baseline="0" noProof="0" dirty="0">
                <a:ln>
                  <a:noFill/>
                </a:ln>
                <a:solidFill>
                  <a:srgbClr val="FF0000"/>
                </a:solidFill>
                <a:effectLst/>
                <a:uLnTx/>
                <a:uFillTx/>
                <a:latin typeface="Times New Roman" pitchFamily="18" charset="0"/>
              </a:rPr>
              <a:t>u và rửa sạch được lòng tham.</a:t>
            </a:r>
            <a:endParaRPr kumimoji="0" lang="en-US" altLang="en-US" sz="3200" b="1" i="0" u="none" strike="noStrike" kern="0" cap="none" spc="0" normalizeH="0" baseline="0" noProof="0" dirty="0">
              <a:ln>
                <a:noFill/>
              </a:ln>
              <a:solidFill>
                <a:srgbClr val="FF0000"/>
              </a:solidFill>
              <a:effectLst/>
              <a:uLnTx/>
              <a:uFillTx/>
              <a:latin typeface="Times New Roman" pitchFamily="18" charset="0"/>
            </a:endParaRPr>
          </a:p>
        </p:txBody>
      </p:sp>
      <p:sp>
        <p:nvSpPr>
          <p:cNvPr id="7" name="Cloud 6">
            <a:extLst>
              <a:ext uri="{FF2B5EF4-FFF2-40B4-BE49-F238E27FC236}">
                <a16:creationId xmlns:a16="http://schemas.microsoft.com/office/drawing/2014/main" id="{D8DEBA38-6F59-4697-864E-F592AB8B6C12}"/>
              </a:ext>
            </a:extLst>
          </p:cNvPr>
          <p:cNvSpPr/>
          <p:nvPr/>
        </p:nvSpPr>
        <p:spPr bwMode="auto">
          <a:xfrm>
            <a:off x="3974982" y="3296936"/>
            <a:ext cx="3966914"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8" name="Rectangle 3"/>
          <p:cNvSpPr>
            <a:spLocks noChangeArrowheads="1"/>
          </p:cNvSpPr>
          <p:nvPr/>
        </p:nvSpPr>
        <p:spPr bwMode="auto">
          <a:xfrm>
            <a:off x="4691600" y="3923194"/>
            <a:ext cx="3250295" cy="954107"/>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en-US" sz="2800" b="1" i="1" dirty="0" err="1">
                <a:solidFill>
                  <a:srgbClr val="FF0000"/>
                </a:solidFill>
                <a:latin typeface="Times New Roman" pitchFamily="18" charset="0"/>
              </a:rPr>
              <a:t>Phép</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mầu</a:t>
            </a:r>
            <a:r>
              <a:rPr lang="en-US" altLang="en-US" sz="2800" b="1" i="1" dirty="0">
                <a:solidFill>
                  <a:srgbClr val="FF0000"/>
                </a:solidFill>
                <a:latin typeface="Times New Roman" pitchFamily="18" charset="0"/>
              </a:rPr>
              <a:t> </a:t>
            </a:r>
            <a:r>
              <a:rPr lang="vi-VN" altLang="en-US" sz="2800" b="1" dirty="0">
                <a:solidFill>
                  <a:srgbClr val="000000"/>
                </a:solidFill>
                <a:latin typeface="Times New Roman" pitchFamily="18" charset="0"/>
              </a:rPr>
              <a:t>nghĩa là </a:t>
            </a:r>
            <a:endParaRPr lang="en-US" altLang="en-US" sz="2800" b="1" dirty="0">
              <a:solidFill>
                <a:srgbClr val="000000"/>
              </a:solidFill>
              <a:latin typeface="Times New Roman" pitchFamily="18" charset="0"/>
            </a:endParaRPr>
          </a:p>
          <a:p>
            <a:pPr eaLnBrk="0" fontAlgn="base" hangingPunct="0">
              <a:spcBef>
                <a:spcPct val="0"/>
              </a:spcBef>
              <a:spcAft>
                <a:spcPct val="0"/>
              </a:spcAft>
            </a:pPr>
            <a:r>
              <a:rPr lang="vi-VN" altLang="en-US" sz="2800" b="1" dirty="0">
                <a:solidFill>
                  <a:srgbClr val="000000"/>
                </a:solidFill>
                <a:latin typeface="Times New Roman" pitchFamily="18" charset="0"/>
              </a:rPr>
              <a:t>thế nào?</a:t>
            </a:r>
            <a:endParaRPr lang="en-US" altLang="en-US" sz="2800" b="1" dirty="0">
              <a:solidFill>
                <a:srgbClr val="000000"/>
              </a:solidFill>
              <a:latin typeface="Times New Roman" pitchFamily="18" charset="0"/>
            </a:endParaRPr>
          </a:p>
        </p:txBody>
      </p:sp>
      <p:sp>
        <p:nvSpPr>
          <p:cNvPr id="9" name="Rectangle 8">
            <a:extLst>
              <a:ext uri="{FF2B5EF4-FFF2-40B4-BE49-F238E27FC236}">
                <a16:creationId xmlns:a16="http://schemas.microsoft.com/office/drawing/2014/main" id="{B08C6230-4D34-4D57-BD67-35DD7780BC49}"/>
              </a:ext>
            </a:extLst>
          </p:cNvPr>
          <p:cNvSpPr>
            <a:spLocks noChangeArrowheads="1"/>
          </p:cNvSpPr>
          <p:nvPr/>
        </p:nvSpPr>
        <p:spPr bwMode="auto">
          <a:xfrm>
            <a:off x="2495265" y="5606599"/>
            <a:ext cx="7419833" cy="523220"/>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Phép</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lạ</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đem</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lại</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những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kết</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quả</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khác</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thường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9061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6D8E7902-A959-4639-878E-D1B3C3F29806}"/>
              </a:ext>
            </a:extLst>
          </p:cNvPr>
          <p:cNvSpPr/>
          <p:nvPr/>
        </p:nvSpPr>
        <p:spPr bwMode="auto">
          <a:xfrm>
            <a:off x="500418" y="928047"/>
            <a:ext cx="6678304" cy="2206625"/>
          </a:xfrm>
          <a:prstGeom prst="cloud">
            <a:avLst/>
          </a:prstGeom>
          <a:solidFill>
            <a:srgbClr val="FFEF66"/>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endParaRPr>
          </a:p>
        </p:txBody>
      </p:sp>
      <p:sp>
        <p:nvSpPr>
          <p:cNvPr id="5" name="Rectangle 3"/>
          <p:cNvSpPr>
            <a:spLocks noChangeArrowheads="1"/>
          </p:cNvSpPr>
          <p:nvPr/>
        </p:nvSpPr>
        <p:spPr bwMode="auto">
          <a:xfrm>
            <a:off x="1448938" y="1492750"/>
            <a:ext cx="5029200" cy="1077218"/>
          </a:xfrm>
          <a:prstGeom prst="rect">
            <a:avLst/>
          </a:prstGeom>
          <a:noFill/>
          <a:ln w="9525">
            <a:noFill/>
            <a:miter lim="800000"/>
            <a:headEnd/>
            <a:tailEnd/>
          </a:ln>
        </p:spPr>
        <p:txBody>
          <a:bodyPr>
            <a:spAutoFit/>
          </a:bodyPr>
          <a:lstStyle/>
          <a:p>
            <a:pPr eaLnBrk="0" fontAlgn="base" hangingPunct="0">
              <a:spcBef>
                <a:spcPct val="0"/>
              </a:spcBef>
              <a:spcAft>
                <a:spcPct val="0"/>
              </a:spcAft>
            </a:pPr>
            <a:r>
              <a:rPr lang="vi-VN" altLang="en-US" sz="3200" b="1" dirty="0">
                <a:solidFill>
                  <a:srgbClr val="FF0000"/>
                </a:solidFill>
                <a:latin typeface="Times New Roman" pitchFamily="18" charset="0"/>
              </a:rPr>
              <a:t>Em hiểu </a:t>
            </a:r>
            <a:r>
              <a:rPr lang="vi-VN" altLang="en-US" sz="3200" b="1" i="1" dirty="0">
                <a:solidFill>
                  <a:srgbClr val="000000"/>
                </a:solidFill>
                <a:latin typeface="Times New Roman" pitchFamily="18" charset="0"/>
              </a:rPr>
              <a:t>rửa sạch được lòng tham</a:t>
            </a:r>
            <a:r>
              <a:rPr lang="vi-VN" altLang="en-US" sz="3200" b="1" dirty="0">
                <a:solidFill>
                  <a:srgbClr val="000000"/>
                </a:solidFill>
                <a:latin typeface="Times New Roman" pitchFamily="18" charset="0"/>
              </a:rPr>
              <a:t> </a:t>
            </a:r>
            <a:r>
              <a:rPr lang="vi-VN" altLang="en-US" sz="3200" b="1" dirty="0">
                <a:solidFill>
                  <a:srgbClr val="FF0000"/>
                </a:solidFill>
                <a:latin typeface="Times New Roman" pitchFamily="18" charset="0"/>
              </a:rPr>
              <a:t>là gì?</a:t>
            </a:r>
            <a:endParaRPr lang="en-US" altLang="en-US" sz="3200" b="1" dirty="0">
              <a:solidFill>
                <a:srgbClr val="FF0000"/>
              </a:solidFill>
              <a:latin typeface="Times New Roman" pitchFamily="18" charset="0"/>
            </a:endParaRPr>
          </a:p>
        </p:txBody>
      </p:sp>
      <p:sp>
        <p:nvSpPr>
          <p:cNvPr id="6" name="Rectangle 5">
            <a:extLst>
              <a:ext uri="{FF2B5EF4-FFF2-40B4-BE49-F238E27FC236}">
                <a16:creationId xmlns:a16="http://schemas.microsoft.com/office/drawing/2014/main" id="{02A5FC4D-118A-404C-9C67-31D56A661B84}"/>
              </a:ext>
            </a:extLst>
          </p:cNvPr>
          <p:cNvSpPr>
            <a:spLocks noChangeArrowheads="1"/>
          </p:cNvSpPr>
          <p:nvPr/>
        </p:nvSpPr>
        <p:spPr bwMode="auto">
          <a:xfrm>
            <a:off x="403747" y="3504061"/>
            <a:ext cx="7119582" cy="1200329"/>
          </a:xfrm>
          <a:prstGeom prst="rect">
            <a:avLst/>
          </a:prstGeom>
          <a:solidFill>
            <a:srgbClr val="FFFFFF"/>
          </a:solidFill>
          <a:ln w="25400" cap="flat" cmpd="sng" algn="ctr">
            <a:solidFill>
              <a:srgbClr val="000000"/>
            </a:solidFill>
            <a:prstDash val="soli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3600" b="1" i="0" u="none" strike="noStrike" kern="0" cap="none" spc="0" normalizeH="0" baseline="0" noProof="0" dirty="0">
                <a:ln>
                  <a:noFill/>
                </a:ln>
                <a:solidFill>
                  <a:srgbClr val="0000CC"/>
                </a:solidFill>
                <a:effectLst/>
                <a:uLnTx/>
                <a:uFillTx/>
                <a:latin typeface="Times New Roman" panose="02020603050405020304" pitchFamily="18" charset="0"/>
              </a:rPr>
              <a:t>- Làm cho lòng tham không còn nữa.</a:t>
            </a:r>
            <a:endParaRPr kumimoji="0" lang="en-US" altLang="en-US" sz="3600" b="1" i="0" u="none" strike="noStrike" kern="0" cap="none" spc="0" normalizeH="0" baseline="0" noProof="0" dirty="0">
              <a:ln>
                <a:noFill/>
              </a:ln>
              <a:solidFill>
                <a:srgbClr val="0000CC"/>
              </a:solidFill>
              <a:effectLst/>
              <a:uLnTx/>
              <a:uFillTx/>
              <a:latin typeface="Times New Roman" panose="02020603050405020304" pitchFamily="18"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95785"/>
            <a:ext cx="4572000" cy="646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2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7" name="Text Box 9">
            <a:extLst>
              <a:ext uri="{FF2B5EF4-FFF2-40B4-BE49-F238E27FC236}">
                <a16:creationId xmlns:a16="http://schemas.microsoft.com/office/drawing/2014/main" id="{304287F4-4227-4BDF-AF9F-857362C5CAF4}"/>
              </a:ext>
            </a:extLst>
          </p:cNvPr>
          <p:cNvSpPr txBox="1">
            <a:spLocks noChangeArrowheads="1"/>
          </p:cNvSpPr>
          <p:nvPr/>
        </p:nvSpPr>
        <p:spPr bwMode="auto">
          <a:xfrm>
            <a:off x="838200" y="420806"/>
            <a:ext cx="1135380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fontAlgn="base">
              <a:spcAft>
                <a:spcPct val="0"/>
              </a:spcAft>
              <a:buFont typeface="Wingdings" panose="05000000000000000000" pitchFamily="2" charset="2"/>
              <a:buNone/>
              <a:defRPr/>
            </a:pPr>
            <a:r>
              <a:rPr lang="vi-VN" altLang="en-US" b="1" dirty="0">
                <a:solidFill>
                  <a:srgbClr val="000000"/>
                </a:solidFill>
                <a:latin typeface="Times New Roman" panose="02020603050405020304" pitchFamily="18" charset="0"/>
              </a:rPr>
              <a:t>4. </a:t>
            </a:r>
            <a:r>
              <a:rPr lang="en-US" altLang="en-US" b="1" dirty="0" err="1">
                <a:solidFill>
                  <a:srgbClr val="000000"/>
                </a:solidFill>
                <a:latin typeface="Times New Roman" panose="02020603050405020304" pitchFamily="18" charset="0"/>
              </a:rPr>
              <a:t>Vua</a:t>
            </a:r>
            <a:r>
              <a:rPr lang="en-US" altLang="en-US" b="1" dirty="0">
                <a:solidFill>
                  <a:srgbClr val="000000"/>
                </a:solidFill>
                <a:latin typeface="Times New Roman" panose="02020603050405020304" pitchFamily="18" charset="0"/>
              </a:rPr>
              <a:t> Mi-</a:t>
            </a:r>
            <a:r>
              <a:rPr lang="en-US" altLang="en-US" b="1" dirty="0" err="1">
                <a:solidFill>
                  <a:srgbClr val="000000"/>
                </a:solidFill>
                <a:latin typeface="Times New Roman" panose="02020603050405020304" pitchFamily="18" charset="0"/>
              </a:rPr>
              <a:t>đát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đã</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hiểu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điều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p>
          <a:p>
            <a:pPr fontAlgn="base">
              <a:spcAft>
                <a:spcPct val="0"/>
              </a:spcAft>
              <a:buFont typeface="Wingdings" panose="05000000000000000000" pitchFamily="2" charset="2"/>
              <a:buNone/>
              <a:defRPr/>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Hạnh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phúc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không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thể</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xây</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dựng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bằng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muốn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tham</a:t>
            </a:r>
            <a:r>
              <a:rPr lang="en-US" altLang="en-US" b="1" dirty="0">
                <a:solidFill>
                  <a:srgbClr val="FF0000"/>
                </a:solidFill>
                <a:latin typeface="Times New Roman" panose="02020603050405020304" pitchFamily="18" charset="0"/>
              </a:rPr>
              <a:t> lam.</a:t>
            </a:r>
          </a:p>
        </p:txBody>
      </p:sp>
      <p:sp>
        <p:nvSpPr>
          <p:cNvPr id="7" name="Hình Chữ nhật 3"/>
          <p:cNvSpPr>
            <a:spLocks noChangeArrowheads="1"/>
          </p:cNvSpPr>
          <p:nvPr/>
        </p:nvSpPr>
        <p:spPr bwMode="auto">
          <a:xfrm>
            <a:off x="3697100" y="1978649"/>
            <a:ext cx="43004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8" name="Cloud Callout 7"/>
          <p:cNvSpPr/>
          <p:nvPr/>
        </p:nvSpPr>
        <p:spPr bwMode="auto">
          <a:xfrm>
            <a:off x="2132624" y="2788753"/>
            <a:ext cx="6001441" cy="2288214"/>
          </a:xfrm>
          <a:prstGeom prst="cloudCallout">
            <a:avLst>
              <a:gd name="adj1" fmla="val -55497"/>
              <a:gd name="adj2" fmla="val 201150"/>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fontAlgn="base">
              <a:spcBef>
                <a:spcPct val="0"/>
              </a:spcBef>
              <a:spcAft>
                <a:spcPct val="0"/>
              </a:spcAft>
            </a:pP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Vua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Mi-đát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rút</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ra</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được</a:t>
            </a:r>
            <a:br>
              <a:rPr lang="en-US" sz="3600" b="1" kern="0" dirty="0">
                <a:solidFill>
                  <a:srgbClr val="0070C0"/>
                </a:solidFill>
                <a:effectLst>
                  <a:outerShdw blurRad="38100" dist="38100" dir="2700000" algn="tl">
                    <a:srgbClr val="000000"/>
                  </a:outerShdw>
                </a:effectLst>
                <a:latin typeface="Times New Roman" panose="02020603050405020304" pitchFamily="18" charset="0"/>
              </a:rPr>
            </a:b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bài</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học</a:t>
            </a:r>
            <a:r>
              <a:rPr lang="en-US" sz="3600" b="1" kern="0" dirty="0">
                <a:solidFill>
                  <a:srgbClr val="0070C0"/>
                </a:solidFill>
                <a:effectLst>
                  <a:outerShdw blurRad="38100" dist="38100" dir="2700000" algn="tl">
                    <a:srgbClr val="000000"/>
                  </a:outerShdw>
                </a:effectLst>
                <a:latin typeface="Times New Roman" panose="02020603050405020304" pitchFamily="18" charset="0"/>
              </a:rPr>
              <a:t> </a:t>
            </a:r>
            <a:r>
              <a:rPr lang="en-US" sz="3600" b="1" kern="0" dirty="0" err="1">
                <a:solidFill>
                  <a:srgbClr val="0070C0"/>
                </a:solidFill>
                <a:effectLst>
                  <a:outerShdw blurRad="38100" dist="38100" dir="2700000" algn="tl">
                    <a:srgbClr val="000000"/>
                  </a:outerShdw>
                </a:effectLst>
                <a:latin typeface="Times New Roman" panose="02020603050405020304" pitchFamily="18" charset="0"/>
              </a:rPr>
              <a:t>quý</a:t>
            </a:r>
            <a:r>
              <a:rPr lang="en-US" sz="3600" b="1" kern="0" dirty="0">
                <a:solidFill>
                  <a:srgbClr val="0070C0"/>
                </a:solidFill>
                <a:effectLst>
                  <a:outerShdw blurRad="38100" dist="38100" dir="2700000" algn="tl">
                    <a:srgbClr val="000000"/>
                  </a:outerShdw>
                </a:effectLst>
                <a:latin typeface="Times New Roman" panose="02020603050405020304" pitchFamily="18" charset="0"/>
              </a:rPr>
              <a:t>.</a:t>
            </a:r>
          </a:p>
          <a:p>
            <a:pPr fontAlgn="base">
              <a:spcBef>
                <a:spcPct val="0"/>
              </a:spcBef>
              <a:spcAft>
                <a:spcPct val="0"/>
              </a:spcAft>
            </a:pPr>
            <a:endParaRPr lang="en-US" sz="3300" kern="0" dirty="0">
              <a:solidFill>
                <a:srgbClr val="0000FF"/>
              </a:solidFill>
              <a:latin typeface="Times New Roman"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660" y="4906890"/>
            <a:ext cx="1886964" cy="1951110"/>
          </a:xfrm>
          <a:prstGeom prst="rect">
            <a:avLst/>
          </a:prstGeom>
        </p:spPr>
      </p:pic>
    </p:spTree>
    <p:extLst>
      <p:ext uri="{BB962C8B-B14F-4D97-AF65-F5344CB8AC3E}">
        <p14:creationId xmlns:p14="http://schemas.microsoft.com/office/powerpoint/2010/main" val="358772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86377">
                                            <p:txEl>
                                              <p:pRg st="0" end="0"/>
                                            </p:txEl>
                                          </p:spTgt>
                                        </p:tgtEl>
                                        <p:attrNameLst>
                                          <p:attrName>style.visibility</p:attrName>
                                        </p:attrNameLst>
                                      </p:cBhvr>
                                      <p:to>
                                        <p:strVal val="visible"/>
                                      </p:to>
                                    </p:set>
                                    <p:anim calcmode="lin" valueType="num">
                                      <p:cBhvr>
                                        <p:cTn id="7" dur="500" fill="hold"/>
                                        <p:tgtEl>
                                          <p:spTgt spid="18637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637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6377">
                                            <p:txEl>
                                              <p:pRg st="1" end="1"/>
                                            </p:txEl>
                                          </p:spTgt>
                                        </p:tgtEl>
                                        <p:attrNameLst>
                                          <p:attrName>style.visibility</p:attrName>
                                        </p:attrNameLst>
                                      </p:cBhvr>
                                      <p:to>
                                        <p:strVal val="visible"/>
                                      </p:to>
                                    </p:set>
                                    <p:anim calcmode="lin" valueType="num">
                                      <p:cBhvr>
                                        <p:cTn id="13" dur="500" fill="hold"/>
                                        <p:tgtEl>
                                          <p:spTgt spid="18637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8637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3"/>
          <p:cNvSpPr>
            <a:spLocks noChangeArrowheads="1"/>
          </p:cNvSpPr>
          <p:nvPr/>
        </p:nvSpPr>
        <p:spPr bwMode="auto">
          <a:xfrm>
            <a:off x="1814731" y="736209"/>
            <a:ext cx="7849773" cy="1950720"/>
          </a:xfrm>
          <a:prstGeom prst="wedgeEllipseCallout">
            <a:avLst>
              <a:gd name="adj1" fmla="val 25301"/>
              <a:gd name="adj2" fmla="val 37282"/>
            </a:avLst>
          </a:prstGeom>
          <a:solidFill>
            <a:srgbClr val="EDFAD2"/>
          </a:solidFill>
          <a:ln w="9525">
            <a:solidFill>
              <a:srgbClr val="00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1" i="1" u="none" strike="noStrike" kern="0" cap="none" spc="0" normalizeH="0" baseline="0" noProof="0" dirty="0">
              <a:ln>
                <a:noFill/>
              </a:ln>
              <a:solidFill>
                <a:srgbClr val="FF0066"/>
              </a:solidFill>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Em</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hãy</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nêu</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nội</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dung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của</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 </a:t>
            </a:r>
            <a:r>
              <a:rPr kumimoji="0" lang="en-US" sz="3200" b="1" i="1" u="none" strike="noStrike" kern="0" cap="none" spc="0" normalizeH="0" baseline="0" noProof="0" dirty="0" err="1">
                <a:ln>
                  <a:noFill/>
                </a:ln>
                <a:solidFill>
                  <a:srgbClr val="FF0066"/>
                </a:solidFill>
                <a:effectLst/>
                <a:uLnTx/>
                <a:uFillTx/>
                <a:latin typeface="Times New Roman" panose="02020603050405020304" pitchFamily="18" charset="0"/>
              </a:rPr>
              <a:t>bài</a:t>
            </a:r>
            <a:r>
              <a:rPr kumimoji="0" lang="en-US" sz="3200" b="1" i="1" u="none" strike="noStrike" kern="0" cap="none" spc="0" normalizeH="0" baseline="0" noProof="0" dirty="0">
                <a:ln>
                  <a:noFill/>
                </a:ln>
                <a:solidFill>
                  <a:srgbClr val="FF0066"/>
                </a:solidFill>
                <a:effectLst/>
                <a:uLnTx/>
                <a:uFillTx/>
                <a:latin typeface="Times New Roman" panose="02020603050405020304" pitchFamily="18" charset="0"/>
              </a:rPr>
              <a:t>?</a:t>
            </a:r>
          </a:p>
        </p:txBody>
      </p:sp>
      <p:sp>
        <p:nvSpPr>
          <p:cNvPr id="7" name="Flowchart: Punched Tape 6"/>
          <p:cNvSpPr/>
          <p:nvPr/>
        </p:nvSpPr>
        <p:spPr>
          <a:xfrm>
            <a:off x="1941342" y="2686929"/>
            <a:ext cx="8370274" cy="270099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kern="0" dirty="0" err="1">
                <a:solidFill>
                  <a:srgbClr val="00B0F0"/>
                </a:solidFill>
                <a:effectLst>
                  <a:outerShdw blurRad="38100" dist="38100" dir="2700000" algn="tl">
                    <a:srgbClr val="000000"/>
                  </a:outerShdw>
                </a:effectLst>
                <a:latin typeface="Times New Roman" panose="02020603050405020304" pitchFamily="18" charset="0"/>
              </a:rPr>
              <a:t>Nội</a:t>
            </a:r>
            <a:r>
              <a:rPr lang="en-US" sz="3200" b="1" kern="0" dirty="0">
                <a:solidFill>
                  <a:srgbClr val="00B0F0"/>
                </a:solidFill>
                <a:effectLst>
                  <a:outerShdw blurRad="38100" dist="38100" dir="2700000" algn="tl">
                    <a:srgbClr val="000000"/>
                  </a:outerShdw>
                </a:effectLst>
                <a:latin typeface="Times New Roman" panose="02020603050405020304" pitchFamily="18" charset="0"/>
              </a:rPr>
              <a:t> dung: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Những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ước</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muốn</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tham</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lam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không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bao</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giờ</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mang</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lại</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hạnhphúc</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cho</a:t>
            </a:r>
            <a:r>
              <a:rPr lang="en-US" sz="3200" b="1" kern="0" dirty="0">
                <a:solidFill>
                  <a:srgbClr val="FFFF00"/>
                </a:solidFill>
                <a:effectLst>
                  <a:outerShdw blurRad="38100" dist="38100" dir="2700000" algn="tl">
                    <a:srgbClr val="000000"/>
                  </a:outerShdw>
                </a:effectLst>
                <a:latin typeface="Times New Roman" panose="02020603050405020304" pitchFamily="18" charset="0"/>
              </a:rPr>
              <a:t> con </a:t>
            </a:r>
            <a:r>
              <a:rPr lang="en-US" sz="3200" b="1" kern="0" dirty="0" err="1">
                <a:solidFill>
                  <a:srgbClr val="FFFF00"/>
                </a:solidFill>
                <a:effectLst>
                  <a:outerShdw blurRad="38100" dist="38100" dir="2700000" algn="tl">
                    <a:srgbClr val="000000"/>
                  </a:outerShdw>
                </a:effectLst>
                <a:latin typeface="Times New Roman" panose="02020603050405020304" pitchFamily="18" charset="0"/>
              </a:rPr>
              <a:t>người</a:t>
            </a:r>
            <a:r>
              <a:rPr lang="en-US" sz="3200" b="1" kern="0" dirty="0">
                <a:solidFill>
                  <a:srgbClr val="FFFF00"/>
                </a:solidFill>
                <a:effectLst>
                  <a:outerShdw blurRad="38100" dist="38100" dir="2700000" algn="tl">
                    <a:srgbClr val="000000"/>
                  </a:outerShdw>
                </a:effectLst>
                <a:latin typeface="Times New Roman" panose="02020603050405020304" pitchFamily="18" charset="0"/>
              </a:rPr>
              <a:t>.</a:t>
            </a:r>
          </a:p>
          <a:p>
            <a:endParaRPr lang="en-US" sz="3200" dirty="0"/>
          </a:p>
        </p:txBody>
      </p:sp>
    </p:spTree>
    <p:extLst>
      <p:ext uri="{BB962C8B-B14F-4D97-AF65-F5344CB8AC3E}">
        <p14:creationId xmlns:p14="http://schemas.microsoft.com/office/powerpoint/2010/main" val="23948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6BF942-789B-4D60-BBE3-AF4DB4B32F78}"/>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7" name="Group 13">
            <a:extLst>
              <a:ext uri="{FF2B5EF4-FFF2-40B4-BE49-F238E27FC236}">
                <a16:creationId xmlns:a16="http://schemas.microsoft.com/office/drawing/2014/main" id="{6DD34CEA-2FB5-4956-A8A4-EC5125B0352D}"/>
              </a:ext>
            </a:extLst>
          </p:cNvPr>
          <p:cNvGrpSpPr>
            <a:grpSpLocks/>
          </p:cNvGrpSpPr>
          <p:nvPr/>
        </p:nvGrpSpPr>
        <p:grpSpPr bwMode="auto">
          <a:xfrm>
            <a:off x="2502906" y="1036120"/>
            <a:ext cx="6964944" cy="1268196"/>
            <a:chOff x="1292225" y="1295400"/>
            <a:chExt cx="2822575" cy="1498600"/>
          </a:xfrm>
        </p:grpSpPr>
        <p:sp>
          <p:nvSpPr>
            <p:cNvPr id="8" name="Rectangle 7">
              <a:extLst>
                <a:ext uri="{FF2B5EF4-FFF2-40B4-BE49-F238E27FC236}">
                  <a16:creationId xmlns:a16="http://schemas.microsoft.com/office/drawing/2014/main" id="{BC994EDA-3E44-4AFF-AEE7-70568DB01114}"/>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712B887D-8416-4DB1-A912-65328F02CEA8}"/>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0" name="Straight Connector 9">
              <a:extLst>
                <a:ext uri="{FF2B5EF4-FFF2-40B4-BE49-F238E27FC236}">
                  <a16:creationId xmlns:a16="http://schemas.microsoft.com/office/drawing/2014/main" id="{3F491F97-C631-4321-8F22-CE1A485C3D25}"/>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oup 13">
            <a:extLst>
              <a:ext uri="{FF2B5EF4-FFF2-40B4-BE49-F238E27FC236}">
                <a16:creationId xmlns:a16="http://schemas.microsoft.com/office/drawing/2014/main" id="{2190DF86-ABDA-4488-839A-3B3DE2DCEF21}"/>
              </a:ext>
            </a:extLst>
          </p:cNvPr>
          <p:cNvGrpSpPr>
            <a:grpSpLocks/>
          </p:cNvGrpSpPr>
          <p:nvPr/>
        </p:nvGrpSpPr>
        <p:grpSpPr bwMode="auto">
          <a:xfrm>
            <a:off x="2496889" y="3769598"/>
            <a:ext cx="6970960" cy="1314258"/>
            <a:chOff x="1292225" y="1295400"/>
            <a:chExt cx="2822575" cy="1498600"/>
          </a:xfrm>
        </p:grpSpPr>
        <p:sp>
          <p:nvSpPr>
            <p:cNvPr id="12" name="Rectangle 11">
              <a:extLst>
                <a:ext uri="{FF2B5EF4-FFF2-40B4-BE49-F238E27FC236}">
                  <a16:creationId xmlns:a16="http://schemas.microsoft.com/office/drawing/2014/main" id="{2DE04EBA-E150-4DD7-A41D-3FB517CBDA4C}"/>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18F58E96-433E-4781-9DCA-3AC2D161402A}"/>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4" name="Straight Connector 13">
              <a:extLst>
                <a:ext uri="{FF2B5EF4-FFF2-40B4-BE49-F238E27FC236}">
                  <a16:creationId xmlns:a16="http://schemas.microsoft.com/office/drawing/2014/main" id="{9EC3BFA7-BDCB-414C-9DDE-44BF4574FD8C}"/>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5" name="Freeform 10">
            <a:extLst>
              <a:ext uri="{FF2B5EF4-FFF2-40B4-BE49-F238E27FC236}">
                <a16:creationId xmlns:a16="http://schemas.microsoft.com/office/drawing/2014/main" id="{6C940CA4-59B0-4BF4-8607-8434E961539F}"/>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E2A25A07-2D6E-40FE-A4E3-046B77033547}"/>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8" name="Rectangle 17">
            <a:extLst>
              <a:ext uri="{FF2B5EF4-FFF2-40B4-BE49-F238E27FC236}">
                <a16:creationId xmlns:a16="http://schemas.microsoft.com/office/drawing/2014/main" id="{F9C0DCD1-549C-4FC1-80EA-8D8665F4BED4}"/>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9" name="Group 13">
            <a:extLst>
              <a:ext uri="{FF2B5EF4-FFF2-40B4-BE49-F238E27FC236}">
                <a16:creationId xmlns:a16="http://schemas.microsoft.com/office/drawing/2014/main" id="{973D4B7C-2078-41C1-91CD-1709806953A5}"/>
              </a:ext>
            </a:extLst>
          </p:cNvPr>
          <p:cNvGrpSpPr>
            <a:grpSpLocks/>
          </p:cNvGrpSpPr>
          <p:nvPr/>
        </p:nvGrpSpPr>
        <p:grpSpPr bwMode="auto">
          <a:xfrm>
            <a:off x="2496889" y="2409400"/>
            <a:ext cx="6970961" cy="1081646"/>
            <a:chOff x="1292225" y="1295400"/>
            <a:chExt cx="2822575" cy="1498600"/>
          </a:xfrm>
        </p:grpSpPr>
        <p:sp>
          <p:nvSpPr>
            <p:cNvPr id="20" name="Rectangle 19">
              <a:extLst>
                <a:ext uri="{FF2B5EF4-FFF2-40B4-BE49-F238E27FC236}">
                  <a16:creationId xmlns:a16="http://schemas.microsoft.com/office/drawing/2014/main" id="{01718915-CD8C-4FB6-B6EC-3962F32C69B1}"/>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1AD81E43-3BE0-4424-BCD9-E1C8FEAB0BDE}"/>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22" name="Straight Connector 21">
              <a:extLst>
                <a:ext uri="{FF2B5EF4-FFF2-40B4-BE49-F238E27FC236}">
                  <a16:creationId xmlns:a16="http://schemas.microsoft.com/office/drawing/2014/main" id="{D9FA705F-D24A-459D-AB2D-5018387040C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3" name="Freeform 18">
            <a:extLst>
              <a:ext uri="{FF2B5EF4-FFF2-40B4-BE49-F238E27FC236}">
                <a16:creationId xmlns:a16="http://schemas.microsoft.com/office/drawing/2014/main" id="{BD73A2F0-6EC0-4998-94D3-906994670898}"/>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808D80A2-7462-4C76-ACC5-466115227784}"/>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5" name="Group 13">
            <a:extLst>
              <a:ext uri="{FF2B5EF4-FFF2-40B4-BE49-F238E27FC236}">
                <a16:creationId xmlns:a16="http://schemas.microsoft.com/office/drawing/2014/main" id="{F2F9316C-2ED1-48C0-BB2F-C7ABD986BAB6}"/>
              </a:ext>
            </a:extLst>
          </p:cNvPr>
          <p:cNvGrpSpPr>
            <a:grpSpLocks/>
          </p:cNvGrpSpPr>
          <p:nvPr/>
        </p:nvGrpSpPr>
        <p:grpSpPr bwMode="auto">
          <a:xfrm>
            <a:off x="2502909" y="5196406"/>
            <a:ext cx="6964945" cy="1081646"/>
            <a:chOff x="1292225" y="1295400"/>
            <a:chExt cx="2822575" cy="1498600"/>
          </a:xfrm>
        </p:grpSpPr>
        <p:sp>
          <p:nvSpPr>
            <p:cNvPr id="26" name="Rectangle 25">
              <a:extLst>
                <a:ext uri="{FF2B5EF4-FFF2-40B4-BE49-F238E27FC236}">
                  <a16:creationId xmlns:a16="http://schemas.microsoft.com/office/drawing/2014/main" id="{2B3CF5C2-81FB-423B-983F-E3DC9BD06EA8}"/>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7" name="Rectangle 26">
              <a:extLst>
                <a:ext uri="{FF2B5EF4-FFF2-40B4-BE49-F238E27FC236}">
                  <a16:creationId xmlns:a16="http://schemas.microsoft.com/office/drawing/2014/main" id="{1771DF41-D1FA-45CF-BB62-77A7585E4333}"/>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8" name="Straight Connector 27">
              <a:extLst>
                <a:ext uri="{FF2B5EF4-FFF2-40B4-BE49-F238E27FC236}">
                  <a16:creationId xmlns:a16="http://schemas.microsoft.com/office/drawing/2014/main" id="{8AEDE7FC-08E1-4E8A-A87C-CD7200C71CC9}"/>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0AC821FB-6282-4C94-AA99-288D5A96CC56}"/>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20671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599" y="670066"/>
            <a:ext cx="8154537" cy="76944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Nêu</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giọng</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đọc</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toàn</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 </a:t>
            </a:r>
            <a:r>
              <a:rPr kumimoji="0" lang="en-US" sz="4400" b="1" i="0" u="none" strike="noStrike" kern="0" normalizeH="0" baseline="0" noProof="0" dirty="0" err="1">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bài</a:t>
            </a:r>
            <a:r>
              <a:rPr kumimoji="0" lang="en-US" sz="4400" b="1" i="0" u="none" strike="noStrike" kern="0" normalizeH="0" baseline="0" noProof="0" dirty="0">
                <a:ln w="9525">
                  <a:solidFill>
                    <a:srgbClr val="FF0000"/>
                  </a:solidFill>
                  <a:prstDash val="solid"/>
                </a:ln>
                <a:solidFill>
                  <a:srgbClr val="0070C0"/>
                </a:solidFill>
                <a:effectLst>
                  <a:outerShdw blurRad="12700" dist="38100" dir="2700000" algn="tl" rotWithShape="0">
                    <a:schemeClr val="accent5">
                      <a:lumMod val="60000"/>
                      <a:lumOff val="40000"/>
                    </a:schemeClr>
                  </a:outerShdw>
                </a:effectLst>
                <a:uLnTx/>
                <a:uFillTx/>
                <a:latin typeface="Times" panose="02020603050405020304" pitchFamily="18" charset="0"/>
                <a:cs typeface="Times" panose="02020603050405020304" pitchFamily="18" charset="0"/>
              </a:rPr>
              <a:t>?</a:t>
            </a:r>
          </a:p>
        </p:txBody>
      </p:sp>
      <p:sp>
        <p:nvSpPr>
          <p:cNvPr id="6" name="Rectangle 16"/>
          <p:cNvSpPr>
            <a:spLocks noChangeArrowheads="1"/>
          </p:cNvSpPr>
          <p:nvPr/>
        </p:nvSpPr>
        <p:spPr bwMode="auto">
          <a:xfrm>
            <a:off x="1997612" y="2047607"/>
            <a:ext cx="8356209" cy="1766637"/>
          </a:xfrm>
          <a:prstGeom prst="rect">
            <a:avLst/>
          </a:prstGeom>
          <a:noFill/>
          <a:ln w="9525">
            <a:noFill/>
            <a:miter lim="800000"/>
            <a:headEnd/>
            <a:tailEnd/>
          </a:ln>
        </p:spPr>
        <p:txBody>
          <a:bodyPr wrap="square">
            <a:spAutoFit/>
          </a:bodyPr>
          <a:lstStyle/>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Toàn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bài</a:t>
            </a:r>
            <a:r>
              <a:rPr kumimoji="0" lang="en-US" sz="3200" b="1" i="0" u="none" strike="noStrike" kern="0" cap="none" spc="0" normalizeH="0" baseline="0" noProof="0" dirty="0">
                <a:ln>
                  <a:noFill/>
                </a:ln>
                <a:solidFill>
                  <a:srgbClr val="FF0000"/>
                </a:solidFill>
                <a:effectLst/>
                <a:uLnTx/>
                <a:uFillTx/>
              </a:rPr>
              <a:t> </a:t>
            </a:r>
            <a:r>
              <a:rPr kumimoji="0" lang="vi-VN" sz="3200" b="1" i="0" u="none" strike="noStrike" kern="0" cap="none" spc="0" normalizeH="0" baseline="0" noProof="0" dirty="0">
                <a:ln>
                  <a:noFill/>
                </a:ln>
                <a:solidFill>
                  <a:srgbClr val="FF0000"/>
                </a:solidFill>
                <a:effectLst/>
                <a:uLnTx/>
                <a:uFillTx/>
              </a:rPr>
              <a:t>đ</a:t>
            </a:r>
            <a:r>
              <a:rPr kumimoji="0" lang="en-US" sz="3200" b="1" i="0" u="none" strike="noStrike" kern="0" cap="none" spc="0" normalizeH="0" baseline="0" noProof="0" dirty="0" err="1">
                <a:ln>
                  <a:noFill/>
                </a:ln>
                <a:solidFill>
                  <a:srgbClr val="FF0000"/>
                </a:solidFill>
                <a:effectLst/>
                <a:uLnTx/>
                <a:uFillTx/>
              </a:rPr>
              <a:t>ọc</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với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khoan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thai</a:t>
            </a:r>
            <a:endParaRPr kumimoji="0" lang="en-US" sz="3200" b="1" i="0" u="none" strike="noStrike" kern="0" cap="none" spc="0" normalizeH="0" baseline="0" noProof="0" dirty="0">
              <a:ln>
                <a:noFill/>
              </a:ln>
              <a:solidFill>
                <a:srgbClr val="FF0000"/>
              </a:solidFill>
              <a:effectLst/>
              <a:uLnTx/>
              <a:uFillTx/>
            </a:endParaRP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Phân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biệt</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của</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nhân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vật</a:t>
            </a:r>
            <a:endParaRPr kumimoji="0" lang="en-US" sz="3200" b="1" i="0" u="none" strike="noStrike" kern="0" cap="none" spc="0" normalizeH="0" baseline="0" noProof="0" dirty="0">
              <a:ln>
                <a:noFill/>
              </a:ln>
              <a:solidFill>
                <a:srgbClr val="FF0000"/>
              </a:solidFill>
              <a:effectLst/>
              <a:uLnTx/>
              <a:uFillTx/>
            </a:endParaRP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endParaRPr kumimoji="0" lang="en-US" sz="3200" b="1" i="0" u="none" strike="noStrike" kern="0" cap="none" spc="0" normalizeH="0" baseline="0" noProof="0" dirty="0">
              <a:ln>
                <a:noFill/>
              </a:ln>
              <a:solidFill>
                <a:srgbClr val="FF0000"/>
              </a:solidFill>
              <a:effectLst/>
              <a:uLnTx/>
              <a:uFillTx/>
            </a:endParaRPr>
          </a:p>
        </p:txBody>
      </p:sp>
      <p:sp>
        <p:nvSpPr>
          <p:cNvPr id="7" name="Rectangle 17"/>
          <p:cNvSpPr>
            <a:spLocks noChangeArrowheads="1"/>
          </p:cNvSpPr>
          <p:nvPr/>
        </p:nvSpPr>
        <p:spPr bwMode="auto">
          <a:xfrm>
            <a:off x="1997612" y="3263807"/>
            <a:ext cx="9129933" cy="1249573"/>
          </a:xfrm>
          <a:prstGeom prst="rect">
            <a:avLst/>
          </a:prstGeom>
          <a:noFill/>
          <a:ln w="9525">
            <a:noFill/>
            <a:miter lim="800000"/>
            <a:headEnd/>
            <a:tailEnd/>
          </a:ln>
        </p:spPr>
        <p:txBody>
          <a:bodyPr wrap="square">
            <a:spAutoFit/>
          </a:bodyPr>
          <a:lstStyle/>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Char char="F"/>
              <a:tabLst/>
              <a:defRPr/>
            </a:pPr>
            <a:r>
              <a:rPr kumimoji="0" lang="en-US" sz="3200" b="1" i="0" u="none" strike="noStrike" kern="0" cap="none" spc="0" normalizeH="0" baseline="0" noProof="0" dirty="0" err="1">
                <a:ln>
                  <a:noFill/>
                </a:ln>
                <a:solidFill>
                  <a:srgbClr val="FF0000"/>
                </a:solidFill>
                <a:effectLst/>
                <a:uLnTx/>
                <a:uFillTx/>
              </a:rPr>
              <a:t>Nhấn</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giọng</a:t>
            </a:r>
            <a:r>
              <a:rPr kumimoji="0" lang="en-US" sz="3200" b="1" i="0" u="none" strike="noStrike" kern="0" cap="none" spc="0" normalizeH="0" baseline="0" noProof="0" dirty="0">
                <a:ln>
                  <a:noFill/>
                </a:ln>
                <a:solidFill>
                  <a:srgbClr val="FF0000"/>
                </a:solidFill>
                <a:effectLst/>
                <a:uLnTx/>
                <a:uFillTx/>
              </a:rPr>
              <a:t> ở </a:t>
            </a:r>
            <a:r>
              <a:rPr kumimoji="0" lang="en-US" sz="3200" b="1" i="0" u="none" strike="noStrike" kern="0" cap="none" spc="0" normalizeH="0" baseline="0" noProof="0" dirty="0" err="1">
                <a:ln>
                  <a:noFill/>
                </a:ln>
                <a:solidFill>
                  <a:srgbClr val="FF0000"/>
                </a:solidFill>
                <a:effectLst/>
                <a:uLnTx/>
                <a:uFillTx/>
              </a:rPr>
              <a:t>từ</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ngữ</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gợi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tả</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gợi</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cảm</a:t>
            </a:r>
            <a:r>
              <a:rPr kumimoji="0" lang="en-US" sz="3200" b="1" i="0" u="none" strike="noStrike" kern="0" cap="none" spc="0" normalizeH="0" baseline="0" noProof="0" dirty="0">
                <a:ln>
                  <a:noFill/>
                </a:ln>
                <a:solidFill>
                  <a:srgbClr val="FF0000"/>
                </a:solidFill>
                <a:effectLst/>
                <a:uLnTx/>
                <a:uFillTx/>
              </a:rPr>
              <a:t>.</a:t>
            </a:r>
          </a:p>
          <a:p>
            <a:pPr marL="0" marR="0" lvl="0" indent="0" defTabSz="914400" eaLnBrk="1" fontAlgn="base" latinLnBrk="0" hangingPunct="1">
              <a:lnSpc>
                <a:spcPct val="100000"/>
              </a:lnSpc>
              <a:spcBef>
                <a:spcPct val="20000"/>
              </a:spcBef>
              <a:spcAft>
                <a:spcPct val="0"/>
              </a:spcAft>
              <a:buClr>
                <a:srgbClr val="FFCC00"/>
              </a:buClr>
              <a:buSzTx/>
              <a:buFont typeface="Wingdings" pitchFamily="2" charset="2"/>
              <a:buNone/>
              <a:tabLst/>
              <a:defRPr/>
            </a:pPr>
            <a:endParaRPr kumimoji="0" lang="en-US" sz="3600" b="0" i="0" u="none" strike="noStrike" kern="0" cap="none" spc="0" normalizeH="0" baseline="0" noProof="0" dirty="0">
              <a:ln>
                <a:noFill/>
              </a:ln>
              <a:solidFill>
                <a:srgbClr val="CCECFF"/>
              </a:solidFill>
              <a:effectLst/>
              <a:uLnTx/>
              <a:uFillTx/>
            </a:endParaRPr>
          </a:p>
        </p:txBody>
      </p:sp>
    </p:spTree>
    <p:extLst>
      <p:ext uri="{BB962C8B-B14F-4D97-AF65-F5344CB8AC3E}">
        <p14:creationId xmlns:p14="http://schemas.microsoft.com/office/powerpoint/2010/main" val="1755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Horizont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9986" name="Text Box 7"/>
          <p:cNvSpPr txBox="1">
            <a:spLocks noChangeArrowheads="1"/>
          </p:cNvSpPr>
          <p:nvPr/>
        </p:nvSpPr>
        <p:spPr bwMode="auto">
          <a:xfrm>
            <a:off x="2895600" y="1371600"/>
            <a:ext cx="7162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8800" b="1">
                <a:solidFill>
                  <a:srgbClr val="FF3300"/>
                </a:solidFill>
                <a:latin typeface="Times New Roman" panose="02020603050405020304" pitchFamily="18" charset="0"/>
              </a:rPr>
              <a:t>LUYỆN ĐỌC DIỄN CẢM</a:t>
            </a:r>
          </a:p>
        </p:txBody>
      </p:sp>
    </p:spTree>
    <p:extLst>
      <p:ext uri="{BB962C8B-B14F-4D97-AF65-F5344CB8AC3E}">
        <p14:creationId xmlns:p14="http://schemas.microsoft.com/office/powerpoint/2010/main" val="225756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208" y="0"/>
            <a:ext cx="9144793" cy="6858000"/>
          </a:xfrm>
          <a:prstGeom prst="rect">
            <a:avLst/>
          </a:prstGeom>
        </p:spPr>
      </p:pic>
      <p:sp>
        <p:nvSpPr>
          <p:cNvPr id="3" name="TextBox 2"/>
          <p:cNvSpPr txBox="1"/>
          <p:nvPr/>
        </p:nvSpPr>
        <p:spPr>
          <a:xfrm>
            <a:off x="2409825" y="117375"/>
            <a:ext cx="7391400" cy="584775"/>
          </a:xfrm>
          <a:prstGeom prst="rect">
            <a:avLst/>
          </a:prstGeom>
          <a:noFill/>
        </p:spPr>
        <p:txBody>
          <a:bodyPr wrap="square" rtlCol="0">
            <a:spAutoFit/>
          </a:bodyPr>
          <a:lstStyle/>
          <a:p>
            <a:pPr eaLnBrk="0" fontAlgn="base" hangingPunct="0">
              <a:spcBef>
                <a:spcPct val="0"/>
              </a:spcBef>
              <a:spcAft>
                <a:spcPct val="0"/>
              </a:spcAft>
            </a:pPr>
            <a:r>
              <a:rPr lang="en-US" sz="3200" dirty="0" err="1">
                <a:solidFill>
                  <a:srgbClr val="FF0000"/>
                </a:solidFill>
                <a:latin typeface="Times" panose="02020603050405020304" pitchFamily="18" charset="0"/>
                <a:cs typeface="Times" panose="02020603050405020304" pitchFamily="18" charset="0"/>
              </a:rPr>
              <a:t>Quan</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sát</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tranh</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và</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cho</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biết</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tranh</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vẽ</a:t>
            </a:r>
            <a:r>
              <a:rPr lang="en-US" sz="3200" dirty="0">
                <a:solidFill>
                  <a:srgbClr val="FF0000"/>
                </a:solidFill>
                <a:latin typeface="Times" panose="02020603050405020304" pitchFamily="18" charset="0"/>
                <a:cs typeface="Times" panose="02020603050405020304" pitchFamily="18" charset="0"/>
              </a:rPr>
              <a:t> </a:t>
            </a:r>
            <a:r>
              <a:rPr lang="en-US" sz="3200" dirty="0" err="1">
                <a:solidFill>
                  <a:srgbClr val="FF0000"/>
                </a:solidFill>
                <a:latin typeface="Times" panose="02020603050405020304" pitchFamily="18" charset="0"/>
                <a:cs typeface="Times" panose="02020603050405020304" pitchFamily="18" charset="0"/>
              </a:rPr>
              <a:t>gì</a:t>
            </a:r>
            <a:r>
              <a:rPr lang="en-US" sz="3200" dirty="0">
                <a:solidFill>
                  <a:srgbClr val="FF0000"/>
                </a:solidFill>
                <a:latin typeface="Times" panose="02020603050405020304" pitchFamily="18" charset="0"/>
                <a:cs typeface="Times" panose="02020603050405020304" pitchFamily="18" charset="0"/>
              </a:rPr>
              <a:t>?</a:t>
            </a:r>
          </a:p>
        </p:txBody>
      </p:sp>
      <p:sp>
        <p:nvSpPr>
          <p:cNvPr id="10" name="Rectangle 9"/>
          <p:cNvSpPr/>
          <p:nvPr/>
        </p:nvSpPr>
        <p:spPr>
          <a:xfrm>
            <a:off x="1543446" y="9099"/>
            <a:ext cx="9131300" cy="8255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800" dirty="0">
                <a:solidFill>
                  <a:srgbClr val="FFFF00"/>
                </a:solidFill>
                <a:latin typeface="Times New Roman" pitchFamily="18" charset="0"/>
                <a:cs typeface="Times New Roman" pitchFamily="18" charset="0"/>
              </a:rPr>
              <a:t>BỨC TRANH BÍ ẨN</a:t>
            </a:r>
          </a:p>
        </p:txBody>
      </p:sp>
      <p:sp>
        <p:nvSpPr>
          <p:cNvPr id="9" name="Rectangle 8">
            <a:hlinkClick r:id="rId3" action="ppaction://hlinksldjump"/>
          </p:cNvPr>
          <p:cNvSpPr/>
          <p:nvPr/>
        </p:nvSpPr>
        <p:spPr>
          <a:xfrm>
            <a:off x="1529953" y="834599"/>
            <a:ext cx="9131300" cy="1803400"/>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chemeClr val="bg1"/>
                </a:solidFill>
                <a:latin typeface="Times New Roman" pitchFamily="18" charset="0"/>
                <a:ea typeface="Times" pitchFamily="34" charset="0"/>
                <a:cs typeface="Times New Roman" pitchFamily="18" charset="0"/>
              </a:rPr>
              <a:t>1</a:t>
            </a:r>
          </a:p>
        </p:txBody>
      </p:sp>
      <p:sp>
        <p:nvSpPr>
          <p:cNvPr id="11" name="Rectangle 10">
            <a:hlinkClick r:id="rId4" action="ppaction://hlinksldjump"/>
          </p:cNvPr>
          <p:cNvSpPr/>
          <p:nvPr/>
        </p:nvSpPr>
        <p:spPr>
          <a:xfrm>
            <a:off x="1543050" y="2647099"/>
            <a:ext cx="9124950" cy="2200275"/>
          </a:xfrm>
          <a:prstGeom prst="rect">
            <a:avLst/>
          </a:prstGeom>
          <a:solidFill>
            <a:srgbClr val="92D05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rgbClr val="FFFFFF"/>
                </a:solidFill>
                <a:latin typeface="Times New Roman" pitchFamily="18" charset="0"/>
                <a:ea typeface="Times" pitchFamily="34" charset="0"/>
                <a:cs typeface="Times New Roman" pitchFamily="18" charset="0"/>
              </a:rPr>
              <a:t>2</a:t>
            </a:r>
          </a:p>
        </p:txBody>
      </p:sp>
      <p:sp>
        <p:nvSpPr>
          <p:cNvPr id="12" name="Rectangle 11">
            <a:hlinkClick r:id="rId5" action="ppaction://hlinksldjump"/>
          </p:cNvPr>
          <p:cNvSpPr/>
          <p:nvPr/>
        </p:nvSpPr>
        <p:spPr>
          <a:xfrm>
            <a:off x="1524000" y="4740701"/>
            <a:ext cx="9124950" cy="2108200"/>
          </a:xfrm>
          <a:prstGeom prst="rect">
            <a:avLst/>
          </a:prstGeom>
          <a:solidFill>
            <a:srgbClr val="92D05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5000" dirty="0">
                <a:solidFill>
                  <a:srgbClr val="FFFFFF"/>
                </a:solidFill>
                <a:latin typeface="Times New Roman" pitchFamily="18" charset="0"/>
                <a:ea typeface="Times" pitchFamily="34" charset="0"/>
                <a:cs typeface="Times New Roman" pitchFamily="18" charset="0"/>
              </a:rPr>
              <a:t>3</a:t>
            </a:r>
          </a:p>
        </p:txBody>
      </p:sp>
      <p:sp>
        <p:nvSpPr>
          <p:cNvPr id="8" name="Rectangle 7">
            <a:hlinkClick r:id="rId6" action="ppaction://hlinksldjump"/>
          </p:cNvPr>
          <p:cNvSpPr/>
          <p:nvPr/>
        </p:nvSpPr>
        <p:spPr>
          <a:xfrm>
            <a:off x="10167938" y="6346209"/>
            <a:ext cx="500062" cy="511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1361231513"/>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8" presetClass="exit" presetSubtype="32" fill="hold" grpId="0" nodeType="withEffect">
                                  <p:stCondLst>
                                    <p:cond delay="0"/>
                                  </p:stCondLst>
                                  <p:childTnLst>
                                    <p:animEffect transition="out" filter="diamond(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p:bldP spid="10" grpId="0" animBg="1"/>
      <p:bldP spid="9"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2" name="TextBox 13"/>
          <p:cNvSpPr txBox="1">
            <a:spLocks noChangeArrowheads="1"/>
          </p:cNvSpPr>
          <p:nvPr/>
        </p:nvSpPr>
        <p:spPr bwMode="auto">
          <a:xfrm>
            <a:off x="2667000" y="428625"/>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34" name="Text Box 10"/>
          <p:cNvSpPr txBox="1">
            <a:spLocks noChangeArrowheads="1"/>
          </p:cNvSpPr>
          <p:nvPr/>
        </p:nvSpPr>
        <p:spPr bwMode="auto">
          <a:xfrm>
            <a:off x="4048125" y="738932"/>
            <a:ext cx="3886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600" b="1" dirty="0" err="1">
                <a:solidFill>
                  <a:srgbClr val="FF3300"/>
                </a:solidFill>
                <a:latin typeface="Times New Roman" panose="02020603050405020304" pitchFamily="18" charset="0"/>
              </a:rPr>
              <a:t>Điều</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ước</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của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vua</a:t>
            </a:r>
            <a:r>
              <a:rPr lang="en-US" sz="2600" b="1" dirty="0">
                <a:solidFill>
                  <a:srgbClr val="FF3300"/>
                </a:solidFill>
                <a:latin typeface="Times New Roman" panose="02020603050405020304" pitchFamily="18" charset="0"/>
              </a:rPr>
              <a:t> </a:t>
            </a:r>
            <a:r>
              <a:rPr lang="en-US" sz="2600" b="1" dirty="0" err="1">
                <a:solidFill>
                  <a:srgbClr val="FF3300"/>
                </a:solidFill>
                <a:latin typeface="Times New Roman" panose="02020603050405020304" pitchFamily="18" charset="0"/>
              </a:rPr>
              <a:t>Mi-đát</a:t>
            </a:r>
            <a:endParaRPr lang="en-US" sz="2600" b="1" dirty="0">
              <a:solidFill>
                <a:srgbClr val="FF3300"/>
              </a:solidFill>
              <a:latin typeface="Times New Roman" panose="02020603050405020304" pitchFamily="18" charset="0"/>
            </a:endParaRPr>
          </a:p>
        </p:txBody>
      </p:sp>
      <p:sp>
        <p:nvSpPr>
          <p:cNvPr id="180235" name="Text Box 11"/>
          <p:cNvSpPr txBox="1">
            <a:spLocks noChangeArrowheads="1"/>
          </p:cNvSpPr>
          <p:nvPr/>
        </p:nvSpPr>
        <p:spPr bwMode="auto">
          <a:xfrm>
            <a:off x="1752600" y="1752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6" name="Text Box 12"/>
          <p:cNvSpPr txBox="1">
            <a:spLocks noChangeArrowheads="1"/>
          </p:cNvSpPr>
          <p:nvPr/>
        </p:nvSpPr>
        <p:spPr bwMode="auto">
          <a:xfrm>
            <a:off x="1752600" y="22098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7" name="Text Box 13"/>
          <p:cNvSpPr txBox="1">
            <a:spLocks noChangeArrowheads="1"/>
          </p:cNvSpPr>
          <p:nvPr/>
        </p:nvSpPr>
        <p:spPr bwMode="auto">
          <a:xfrm>
            <a:off x="2057400" y="2971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a:solidFill>
                  <a:srgbClr val="006699"/>
                </a:solidFill>
                <a:latin typeface="Times New Roman" panose="02020603050405020304" pitchFamily="18" charset="0"/>
              </a:rPr>
              <a:t> </a:t>
            </a:r>
          </a:p>
        </p:txBody>
      </p:sp>
      <p:sp>
        <p:nvSpPr>
          <p:cNvPr id="180238" name="Text Box 14"/>
          <p:cNvSpPr txBox="1">
            <a:spLocks noChangeArrowheads="1"/>
          </p:cNvSpPr>
          <p:nvPr/>
        </p:nvSpPr>
        <p:spPr bwMode="auto">
          <a:xfrm>
            <a:off x="682389" y="1524001"/>
            <a:ext cx="1037229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dirty="0">
                <a:solidFill>
                  <a:srgbClr val="006699"/>
                </a:solidFill>
                <a:latin typeface="Times New Roman" panose="02020603050405020304" pitchFamily="18" charset="0"/>
              </a:rPr>
              <a:t>      </a:t>
            </a:r>
            <a:r>
              <a:rPr lang="en-US" sz="2400" b="1" dirty="0" err="1">
                <a:solidFill>
                  <a:srgbClr val="660066"/>
                </a:solidFill>
                <a:latin typeface="Times New Roman" panose="02020603050405020304" pitchFamily="18" charset="0"/>
              </a:rPr>
              <a:t>Mi-đát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bụng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đói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cồn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cào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chịu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nổi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liền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chấp</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tay</a:t>
            </a:r>
            <a:r>
              <a:rPr lang="en-US" sz="2400" b="1" dirty="0">
                <a:solidFill>
                  <a:srgbClr val="660066"/>
                </a:solidFill>
                <a:latin typeface="Times New Roman" panose="02020603050405020304" pitchFamily="18" charset="0"/>
              </a:rPr>
              <a:t> </a:t>
            </a:r>
          </a:p>
          <a:p>
            <a:pPr eaLnBrk="0" fontAlgn="base" hangingPunct="0">
              <a:spcBef>
                <a:spcPct val="0"/>
              </a:spcBef>
              <a:spcAft>
                <a:spcPct val="0"/>
              </a:spcAft>
            </a:pPr>
            <a:r>
              <a:rPr lang="en-US" sz="2400" b="1" dirty="0" err="1">
                <a:solidFill>
                  <a:srgbClr val="660066"/>
                </a:solidFill>
                <a:latin typeface="Times New Roman" panose="02020603050405020304" pitchFamily="18" charset="0"/>
              </a:rPr>
              <a:t>cầu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khẩn</a:t>
            </a:r>
            <a:r>
              <a:rPr lang="en-US" sz="2400" b="1" dirty="0">
                <a:solidFill>
                  <a:srgbClr val="660066"/>
                </a:solidFill>
                <a:latin typeface="Times New Roman" panose="02020603050405020304" pitchFamily="18" charset="0"/>
              </a:rPr>
              <a:t>:</a:t>
            </a:r>
          </a:p>
          <a:p>
            <a:pPr eaLnBrk="0" fontAlgn="base" hangingPunct="0">
              <a:spcBef>
                <a:spcPct val="0"/>
              </a:spcBef>
              <a:spcAft>
                <a:spcPct val="0"/>
              </a:spcAft>
            </a:pPr>
            <a:r>
              <a:rPr lang="en-US" sz="2400" b="1" dirty="0">
                <a:solidFill>
                  <a:srgbClr val="660066"/>
                </a:solidFill>
                <a:latin typeface="Times New Roman" panose="02020603050405020304" pitchFamily="18" charset="0"/>
              </a:rPr>
              <a:t>      - </a:t>
            </a:r>
            <a:r>
              <a:rPr lang="en-US" sz="2400" b="1" dirty="0" err="1">
                <a:solidFill>
                  <a:srgbClr val="660066"/>
                </a:solidFill>
                <a:latin typeface="Times New Roman" panose="02020603050405020304" pitchFamily="18" charset="0"/>
              </a:rPr>
              <a:t>Xin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tội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tôi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Xin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Người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lấy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điều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để</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cho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tôi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được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sống</a:t>
            </a:r>
            <a:r>
              <a:rPr lang="en-US" sz="2400" b="1" dirty="0">
                <a:solidFill>
                  <a:srgbClr val="660066"/>
                </a:solidFill>
                <a:latin typeface="Times New Roman" panose="02020603050405020304" pitchFamily="18" charset="0"/>
              </a:rPr>
              <a:t>!</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Đi</a:t>
            </a:r>
            <a:r>
              <a:rPr lang="en-US" sz="2400" b="1" dirty="0">
                <a:solidFill>
                  <a:srgbClr val="660066"/>
                </a:solidFill>
                <a:latin typeface="Times New Roman" panose="02020603050405020304" pitchFamily="18" charset="0"/>
              </a:rPr>
              <a:t>-ô-</a:t>
            </a:r>
            <a:r>
              <a:rPr lang="en-US" sz="2400" b="1" dirty="0" err="1">
                <a:solidFill>
                  <a:srgbClr val="660066"/>
                </a:solidFill>
                <a:latin typeface="Times New Roman" panose="02020603050405020304" pitchFamily="18" charset="0"/>
              </a:rPr>
              <a:t>ni</a:t>
            </a:r>
            <a:r>
              <a:rPr lang="en-US" sz="2400" b="1" dirty="0">
                <a:solidFill>
                  <a:srgbClr val="660066"/>
                </a:solidFill>
                <a:latin typeface="Times New Roman" panose="02020603050405020304" pitchFamily="18" charset="0"/>
              </a:rPr>
              <a:t>-</a:t>
            </a:r>
            <a:r>
              <a:rPr lang="en-US" sz="2400" b="1" dirty="0" err="1">
                <a:solidFill>
                  <a:srgbClr val="660066"/>
                </a:solidFill>
                <a:latin typeface="Times New Roman" panose="02020603050405020304" pitchFamily="18" charset="0"/>
              </a:rPr>
              <a:t>dốt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liền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hiện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phán</a:t>
            </a:r>
            <a:r>
              <a:rPr lang="en-US" sz="2400" b="1" dirty="0">
                <a:solidFill>
                  <a:srgbClr val="660066"/>
                </a:solidFill>
                <a:latin typeface="Times New Roman" panose="02020603050405020304" pitchFamily="18" charset="0"/>
              </a:rPr>
              <a:t>: </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hãy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đến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Pác-tôn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nhúng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mình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dòng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phép</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mầu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sẽ</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biến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mất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ngươi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sẽ</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rửa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sạch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được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lòng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tham</a:t>
            </a:r>
            <a:r>
              <a:rPr lang="en-US" sz="2400" b="1" dirty="0">
                <a:solidFill>
                  <a:srgbClr val="660066"/>
                </a:solidFill>
                <a:latin typeface="Times New Roman" panose="02020603050405020304" pitchFamily="18" charset="0"/>
              </a:rPr>
              <a:t>.</a:t>
            </a:r>
          </a:p>
          <a:p>
            <a:pPr eaLnBrk="0" fontAlgn="base" hangingPunct="0">
              <a:spcBef>
                <a:spcPct val="50000"/>
              </a:spcBef>
              <a:spcAft>
                <a:spcPct val="0"/>
              </a:spcAft>
            </a:pP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Mi-đát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làm</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theo</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lời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dạy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của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thần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quả</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nhiên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thoát</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khỏi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cái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quà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tặng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trước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đây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mong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Lúc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ấy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nhà</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vua</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mới</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hiểu</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rằng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hạnh</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phúc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không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thể</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xây</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dựng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bằng</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ước</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muốn</a:t>
            </a:r>
            <a:r>
              <a:rPr lang="en-US" sz="2400" b="1" dirty="0">
                <a:solidFill>
                  <a:srgbClr val="660066"/>
                </a:solidFill>
                <a:latin typeface="Times New Roman" panose="02020603050405020304" pitchFamily="18" charset="0"/>
              </a:rPr>
              <a:t> </a:t>
            </a:r>
            <a:r>
              <a:rPr lang="en-US" sz="2400" b="1" dirty="0" err="1">
                <a:solidFill>
                  <a:srgbClr val="660066"/>
                </a:solidFill>
                <a:latin typeface="Times New Roman" panose="02020603050405020304" pitchFamily="18" charset="0"/>
              </a:rPr>
              <a:t>tham</a:t>
            </a:r>
            <a:r>
              <a:rPr lang="en-US" sz="2400" b="1" dirty="0">
                <a:solidFill>
                  <a:srgbClr val="660066"/>
                </a:solidFill>
                <a:latin typeface="Times New Roman" panose="02020603050405020304" pitchFamily="18" charset="0"/>
              </a:rPr>
              <a:t> lam.</a:t>
            </a:r>
          </a:p>
        </p:txBody>
      </p:sp>
      <p:sp>
        <p:nvSpPr>
          <p:cNvPr id="180239" name="Line 15"/>
          <p:cNvSpPr>
            <a:spLocks noChangeShapeType="1"/>
          </p:cNvSpPr>
          <p:nvPr/>
        </p:nvSpPr>
        <p:spPr bwMode="auto">
          <a:xfrm>
            <a:off x="3393282" y="1981200"/>
            <a:ext cx="990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0" name="Line 16"/>
          <p:cNvSpPr>
            <a:spLocks noChangeShapeType="1"/>
          </p:cNvSpPr>
          <p:nvPr/>
        </p:nvSpPr>
        <p:spPr bwMode="auto">
          <a:xfrm>
            <a:off x="838200" y="2257567"/>
            <a:ext cx="1219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1" name="Line 17"/>
          <p:cNvSpPr>
            <a:spLocks noChangeShapeType="1"/>
          </p:cNvSpPr>
          <p:nvPr/>
        </p:nvSpPr>
        <p:spPr bwMode="auto">
          <a:xfrm>
            <a:off x="2710787" y="2667000"/>
            <a:ext cx="838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2" name="Line 18"/>
          <p:cNvSpPr>
            <a:spLocks noChangeShapeType="1"/>
          </p:cNvSpPr>
          <p:nvPr/>
        </p:nvSpPr>
        <p:spPr bwMode="auto">
          <a:xfrm>
            <a:off x="5486400" y="3233382"/>
            <a:ext cx="6096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3" name="TextBox 13"/>
          <p:cNvSpPr txBox="1">
            <a:spLocks noChangeArrowheads="1"/>
          </p:cNvSpPr>
          <p:nvPr/>
        </p:nvSpPr>
        <p:spPr bwMode="auto">
          <a:xfrm>
            <a:off x="2819400" y="609600"/>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44" name="TextBox 13"/>
          <p:cNvSpPr txBox="1">
            <a:spLocks noChangeArrowheads="1"/>
          </p:cNvSpPr>
          <p:nvPr/>
        </p:nvSpPr>
        <p:spPr bwMode="auto">
          <a:xfrm>
            <a:off x="2971800" y="685800"/>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400">
                <a:solidFill>
                  <a:srgbClr val="006699"/>
                </a:solidFill>
                <a:cs typeface="Arial" panose="020B0604020202020204" pitchFamily="34" charset="0"/>
              </a:rPr>
              <a:t>          </a:t>
            </a:r>
            <a:endParaRPr lang="en-US" sz="2400" b="1" u="sng">
              <a:solidFill>
                <a:srgbClr val="0000FF"/>
              </a:solidFill>
              <a:cs typeface="Arial" panose="020B0604020202020204" pitchFamily="34" charset="0"/>
            </a:endParaRPr>
          </a:p>
        </p:txBody>
      </p:sp>
      <p:sp>
        <p:nvSpPr>
          <p:cNvPr id="180246" name="Line 22"/>
          <p:cNvSpPr>
            <a:spLocks noChangeShapeType="1"/>
          </p:cNvSpPr>
          <p:nvPr/>
        </p:nvSpPr>
        <p:spPr bwMode="auto">
          <a:xfrm>
            <a:off x="4419600" y="4113663"/>
            <a:ext cx="1143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47" name="Line 23"/>
          <p:cNvSpPr>
            <a:spLocks noChangeShapeType="1"/>
          </p:cNvSpPr>
          <p:nvPr/>
        </p:nvSpPr>
        <p:spPr bwMode="auto">
          <a:xfrm>
            <a:off x="5810676" y="4727812"/>
            <a:ext cx="1219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0257" name="Line 33"/>
          <p:cNvSpPr>
            <a:spLocks noChangeShapeType="1"/>
          </p:cNvSpPr>
          <p:nvPr/>
        </p:nvSpPr>
        <p:spPr bwMode="auto">
          <a:xfrm flipH="1">
            <a:off x="9115716" y="4624779"/>
            <a:ext cx="228600" cy="4572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Tree>
    <p:extLst>
      <p:ext uri="{BB962C8B-B14F-4D97-AF65-F5344CB8AC3E}">
        <p14:creationId xmlns:p14="http://schemas.microsoft.com/office/powerpoint/2010/main" val="1747686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39"/>
                                        </p:tgtEl>
                                        <p:attrNameLst>
                                          <p:attrName>style.visibility</p:attrName>
                                        </p:attrNameLst>
                                      </p:cBhvr>
                                      <p:to>
                                        <p:strVal val="visible"/>
                                      </p:to>
                                    </p:set>
                                    <p:animEffect transition="in" filter="blinds(horizontal)">
                                      <p:cBhvr>
                                        <p:cTn id="7" dur="500"/>
                                        <p:tgtEl>
                                          <p:spTgt spid="1802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0240"/>
                                        </p:tgtEl>
                                        <p:attrNameLst>
                                          <p:attrName>style.visibility</p:attrName>
                                        </p:attrNameLst>
                                      </p:cBhvr>
                                      <p:to>
                                        <p:strVal val="visible"/>
                                      </p:to>
                                    </p:set>
                                    <p:animEffect transition="in" filter="blinds(horizontal)">
                                      <p:cBhvr>
                                        <p:cTn id="12" dur="500"/>
                                        <p:tgtEl>
                                          <p:spTgt spid="1802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0241"/>
                                        </p:tgtEl>
                                        <p:attrNameLst>
                                          <p:attrName>style.visibility</p:attrName>
                                        </p:attrNameLst>
                                      </p:cBhvr>
                                      <p:to>
                                        <p:strVal val="visible"/>
                                      </p:to>
                                    </p:set>
                                    <p:animEffect transition="in" filter="blinds(horizontal)">
                                      <p:cBhvr>
                                        <p:cTn id="17" dur="500"/>
                                        <p:tgtEl>
                                          <p:spTgt spid="1802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0242"/>
                                        </p:tgtEl>
                                        <p:attrNameLst>
                                          <p:attrName>style.visibility</p:attrName>
                                        </p:attrNameLst>
                                      </p:cBhvr>
                                      <p:to>
                                        <p:strVal val="visible"/>
                                      </p:to>
                                    </p:set>
                                    <p:animEffect transition="in" filter="blinds(horizontal)">
                                      <p:cBhvr>
                                        <p:cTn id="22" dur="500"/>
                                        <p:tgtEl>
                                          <p:spTgt spid="1802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0246"/>
                                        </p:tgtEl>
                                        <p:attrNameLst>
                                          <p:attrName>style.visibility</p:attrName>
                                        </p:attrNameLst>
                                      </p:cBhvr>
                                      <p:to>
                                        <p:strVal val="visible"/>
                                      </p:to>
                                    </p:set>
                                    <p:animEffect transition="in" filter="blinds(horizontal)">
                                      <p:cBhvr>
                                        <p:cTn id="27" dur="500"/>
                                        <p:tgtEl>
                                          <p:spTgt spid="1802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0247"/>
                                        </p:tgtEl>
                                        <p:attrNameLst>
                                          <p:attrName>style.visibility</p:attrName>
                                        </p:attrNameLst>
                                      </p:cBhvr>
                                      <p:to>
                                        <p:strVal val="visible"/>
                                      </p:to>
                                    </p:set>
                                    <p:animEffect transition="in" filter="blinds(horizontal)">
                                      <p:cBhvr>
                                        <p:cTn id="32" dur="500"/>
                                        <p:tgtEl>
                                          <p:spTgt spid="1802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0257"/>
                                        </p:tgtEl>
                                        <p:attrNameLst>
                                          <p:attrName>style.visibility</p:attrName>
                                        </p:attrNameLst>
                                      </p:cBhvr>
                                      <p:to>
                                        <p:strVal val="visible"/>
                                      </p:to>
                                    </p:set>
                                    <p:animEffect transition="in" filter="blinds(horizontal)">
                                      <p:cBhvr>
                                        <p:cTn id="37" dur="500"/>
                                        <p:tgtEl>
                                          <p:spTgt spid="180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9" grpId="0" animBg="1"/>
      <p:bldP spid="180240" grpId="0" animBg="1"/>
      <p:bldP spid="180241" grpId="0" animBg="1"/>
      <p:bldP spid="180242" grpId="0" animBg="1"/>
      <p:bldP spid="180246" grpId="0" animBg="1"/>
      <p:bldP spid="180247" grpId="0" animBg="1"/>
      <p:bldP spid="1802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229100" y="911482"/>
            <a:ext cx="2743200" cy="762000"/>
          </a:xfrm>
          <a:prstGeom prst="rect">
            <a:avLst/>
          </a:prstGeom>
          <a:noFill/>
          <a:ln w="9525">
            <a:noFill/>
            <a:miter lim="800000"/>
            <a:headEnd/>
            <a:tailEnd/>
          </a:ln>
        </p:spPr>
        <p:txBody>
          <a:bodyPr>
            <a:spAutoFit/>
          </a:bodyPr>
          <a:lstStyle/>
          <a:p>
            <a:pPr fontAlgn="base">
              <a:spcBef>
                <a:spcPct val="50000"/>
              </a:spcBef>
              <a:spcAft>
                <a:spcPct val="0"/>
              </a:spcAft>
            </a:pPr>
            <a:r>
              <a:rPr lang="en-US" altLang="vi-VN" sz="4400" b="1">
                <a:solidFill>
                  <a:srgbClr val="0000FF"/>
                </a:solidFill>
                <a:latin typeface="Arial" charset="0"/>
              </a:rPr>
              <a:t>     </a:t>
            </a:r>
            <a:endParaRPr lang="en-US" altLang="vi-VN" sz="3200" b="1">
              <a:solidFill>
                <a:srgbClr val="0000FF"/>
              </a:solidFill>
              <a:latin typeface="Arial" charset="0"/>
            </a:endParaRPr>
          </a:p>
        </p:txBody>
      </p:sp>
      <p:sp>
        <p:nvSpPr>
          <p:cNvPr id="21507" name="Text Box 5"/>
          <p:cNvSpPr txBox="1">
            <a:spLocks noChangeArrowheads="1"/>
          </p:cNvSpPr>
          <p:nvPr/>
        </p:nvSpPr>
        <p:spPr bwMode="auto">
          <a:xfrm>
            <a:off x="5105400" y="2743200"/>
            <a:ext cx="990600" cy="369888"/>
          </a:xfrm>
          <a:prstGeom prst="rect">
            <a:avLst/>
          </a:prstGeom>
          <a:noFill/>
          <a:ln w="9525">
            <a:noFill/>
            <a:miter lim="800000"/>
            <a:headEnd/>
            <a:tailEnd/>
          </a:ln>
        </p:spPr>
        <p:txBody>
          <a:bodyPr>
            <a:spAutoFit/>
          </a:bodyPr>
          <a:lstStyle/>
          <a:p>
            <a:pPr fontAlgn="base">
              <a:spcBef>
                <a:spcPct val="50000"/>
              </a:spcBef>
              <a:spcAft>
                <a:spcPct val="0"/>
              </a:spcAft>
            </a:pPr>
            <a:r>
              <a:rPr lang="en-US" altLang="vi-VN" sz="3600" b="1">
                <a:solidFill>
                  <a:srgbClr val="000000"/>
                </a:solidFill>
                <a:latin typeface=".VnTimeH" pitchFamily="34" charset="0"/>
              </a:rPr>
              <a:t> </a:t>
            </a:r>
          </a:p>
        </p:txBody>
      </p:sp>
      <p:sp>
        <p:nvSpPr>
          <p:cNvPr id="21508" name="Text Box 6"/>
          <p:cNvSpPr txBox="1">
            <a:spLocks noChangeArrowheads="1"/>
          </p:cNvSpPr>
          <p:nvPr/>
        </p:nvSpPr>
        <p:spPr bwMode="auto">
          <a:xfrm>
            <a:off x="1524000" y="4191000"/>
            <a:ext cx="1371600" cy="579438"/>
          </a:xfrm>
          <a:prstGeom prst="rect">
            <a:avLst/>
          </a:prstGeom>
          <a:noFill/>
          <a:ln w="9525">
            <a:noFill/>
            <a:miter lim="800000"/>
            <a:headEnd/>
            <a:tailEnd/>
          </a:ln>
        </p:spPr>
        <p:txBody>
          <a:bodyPr>
            <a:spAutoFit/>
          </a:bodyPr>
          <a:lstStyle/>
          <a:p>
            <a:pPr fontAlgn="base">
              <a:spcBef>
                <a:spcPct val="50000"/>
              </a:spcBef>
              <a:spcAft>
                <a:spcPct val="0"/>
              </a:spcAft>
            </a:pPr>
            <a:r>
              <a:rPr lang="en-US" altLang="vi-VN" sz="3200" b="1">
                <a:solidFill>
                  <a:srgbClr val="000000"/>
                </a:solidFill>
                <a:latin typeface="Arial" charset="0"/>
              </a:rPr>
              <a:t>   </a:t>
            </a:r>
          </a:p>
        </p:txBody>
      </p:sp>
      <p:sp>
        <p:nvSpPr>
          <p:cNvPr id="21512" name="WordArt 13"/>
          <p:cNvSpPr>
            <a:spLocks noChangeArrowheads="1" noChangeShapeType="1" noTextEdit="1"/>
          </p:cNvSpPr>
          <p:nvPr/>
        </p:nvSpPr>
        <p:spPr bwMode="auto">
          <a:xfrm rot="281910">
            <a:off x="2694781" y="706896"/>
            <a:ext cx="5811837" cy="1716087"/>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eaLnBrk="0" fontAlgn="base" hangingPunct="0">
              <a:spcBef>
                <a:spcPct val="0"/>
              </a:spcBef>
              <a:spcAft>
                <a:spcPct val="0"/>
              </a:spcAft>
            </a:pPr>
            <a:r>
              <a:rPr lang="vi-VN" sz="3600" b="1" kern="10" dirty="0">
                <a:ln w="9525">
                  <a:round/>
                  <a:headEnd/>
                  <a:tailEnd/>
                </a:ln>
                <a:gradFill rotWithShape="1">
                  <a:gsLst>
                    <a:gs pos="0">
                      <a:srgbClr val="FFE701"/>
                    </a:gs>
                    <a:gs pos="100000">
                      <a:srgbClr val="FE3E02"/>
                    </a:gs>
                  </a:gsLst>
                  <a:lin ang="4980000" scaled="1"/>
                </a:gradFill>
                <a:latin typeface="Times New Roman"/>
                <a:cs typeface="Times New Roman"/>
              </a:rPr>
              <a:t>Ai đọc hay hơn?</a:t>
            </a:r>
            <a:endParaRPr lang="en-US" sz="3600" b="1" kern="10" dirty="0">
              <a:ln w="9525">
                <a:round/>
                <a:headEnd/>
                <a:tailEnd/>
              </a:ln>
              <a:gradFill rotWithShape="1">
                <a:gsLst>
                  <a:gs pos="0">
                    <a:srgbClr val="FFE701"/>
                  </a:gs>
                  <a:gs pos="100000">
                    <a:srgbClr val="FE3E02"/>
                  </a:gs>
                </a:gsLst>
                <a:lin ang="4980000" scaled="1"/>
              </a:gradFill>
              <a:latin typeface="Times New Roman"/>
              <a:cs typeface="Times New Roman"/>
            </a:endParaRPr>
          </a:p>
        </p:txBody>
      </p:sp>
      <p:sp>
        <p:nvSpPr>
          <p:cNvPr id="21514" name="Hộp_Văn_Bản 11"/>
          <p:cNvSpPr txBox="1">
            <a:spLocks noChangeArrowheads="1"/>
          </p:cNvSpPr>
          <p:nvPr/>
        </p:nvSpPr>
        <p:spPr bwMode="auto">
          <a:xfrm>
            <a:off x="2495760" y="2575871"/>
            <a:ext cx="7200479"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vi-VN" sz="3600" dirty="0" err="1">
                <a:solidFill>
                  <a:srgbClr val="0033CC"/>
                </a:solidFill>
                <a:latin typeface="Times New Roman" pitchFamily="18" charset="0"/>
                <a:cs typeface="Times New Roman" pitchFamily="18" charset="0"/>
              </a:rPr>
              <a:t>Thi</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đọc</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phân</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vai</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toàn</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bộ</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câu</a:t>
            </a:r>
            <a:r>
              <a:rPr lang="en-US" altLang="vi-VN" sz="3600" dirty="0">
                <a:solidFill>
                  <a:srgbClr val="0033CC"/>
                </a:solidFill>
                <a:latin typeface="Times New Roman" pitchFamily="18" charset="0"/>
                <a:cs typeface="Times New Roman" pitchFamily="18" charset="0"/>
              </a:rPr>
              <a:t> </a:t>
            </a:r>
            <a:r>
              <a:rPr lang="en-US" altLang="vi-VN" sz="3600" dirty="0" err="1">
                <a:solidFill>
                  <a:srgbClr val="0033CC"/>
                </a:solidFill>
                <a:latin typeface="Times New Roman" pitchFamily="18" charset="0"/>
                <a:cs typeface="Times New Roman" pitchFamily="18" charset="0"/>
              </a:rPr>
              <a:t>chuyện</a:t>
            </a:r>
            <a:r>
              <a:rPr lang="en-US" altLang="vi-VN" sz="3600" dirty="0">
                <a:solidFill>
                  <a:srgbClr val="0033CC"/>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9CA7B9D5-6089-4939-B798-62DA86E0403C}"/>
              </a:ext>
            </a:extLst>
          </p:cNvPr>
          <p:cNvPicPr>
            <a:picLocks noChangeAspect="1"/>
          </p:cNvPicPr>
          <p:nvPr/>
        </p:nvPicPr>
        <p:blipFill rotWithShape="1">
          <a:blip r:embed="rId2"/>
          <a:srcRect b="9697"/>
          <a:stretch/>
        </p:blipFill>
        <p:spPr>
          <a:xfrm>
            <a:off x="3423135" y="3560520"/>
            <a:ext cx="4114800" cy="2838450"/>
          </a:xfrm>
          <a:prstGeom prst="rect">
            <a:avLst/>
          </a:prstGeom>
        </p:spPr>
      </p:pic>
    </p:spTree>
    <p:extLst>
      <p:ext uri="{BB962C8B-B14F-4D97-AF65-F5344CB8AC3E}">
        <p14:creationId xmlns:p14="http://schemas.microsoft.com/office/powerpoint/2010/main" val="3028279544"/>
      </p:ext>
    </p:extLst>
  </p:cSld>
  <p:clrMapOvr>
    <a:masterClrMapping/>
  </p:clrMapOvr>
  <p:transition spd="med">
    <p:check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9543B-747B-46E1-8EE0-7A9855E5A18A}"/>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4" name="Group 13">
            <a:extLst>
              <a:ext uri="{FF2B5EF4-FFF2-40B4-BE49-F238E27FC236}">
                <a16:creationId xmlns:a16="http://schemas.microsoft.com/office/drawing/2014/main" id="{2AF1510B-720A-461B-82F3-0CDD43022E6B}"/>
              </a:ext>
            </a:extLst>
          </p:cNvPr>
          <p:cNvGrpSpPr>
            <a:grpSpLocks/>
          </p:cNvGrpSpPr>
          <p:nvPr/>
        </p:nvGrpSpPr>
        <p:grpSpPr bwMode="auto">
          <a:xfrm>
            <a:off x="2502906" y="1036120"/>
            <a:ext cx="6964944" cy="1268196"/>
            <a:chOff x="1292225" y="1295400"/>
            <a:chExt cx="2822575" cy="1498600"/>
          </a:xfrm>
        </p:grpSpPr>
        <p:sp>
          <p:nvSpPr>
            <p:cNvPr id="5" name="Rectangle 4">
              <a:extLst>
                <a:ext uri="{FF2B5EF4-FFF2-40B4-BE49-F238E27FC236}">
                  <a16:creationId xmlns:a16="http://schemas.microsoft.com/office/drawing/2014/main" id="{CFD4CDEB-9909-4642-9B9E-F5DBDF33ED1E}"/>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a:extLst>
                <a:ext uri="{FF2B5EF4-FFF2-40B4-BE49-F238E27FC236}">
                  <a16:creationId xmlns:a16="http://schemas.microsoft.com/office/drawing/2014/main" id="{C9017234-96B5-4EA0-BB2F-1E8135F6AC0D}"/>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7" name="Straight Connector 6">
              <a:extLst>
                <a:ext uri="{FF2B5EF4-FFF2-40B4-BE49-F238E27FC236}">
                  <a16:creationId xmlns:a16="http://schemas.microsoft.com/office/drawing/2014/main" id="{4BD35FB3-3064-4A0F-91F0-6C29ABAB582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13">
            <a:extLst>
              <a:ext uri="{FF2B5EF4-FFF2-40B4-BE49-F238E27FC236}">
                <a16:creationId xmlns:a16="http://schemas.microsoft.com/office/drawing/2014/main" id="{A36809C9-70FF-4496-A61F-72C0846D1597}"/>
              </a:ext>
            </a:extLst>
          </p:cNvPr>
          <p:cNvGrpSpPr>
            <a:grpSpLocks/>
          </p:cNvGrpSpPr>
          <p:nvPr/>
        </p:nvGrpSpPr>
        <p:grpSpPr bwMode="auto">
          <a:xfrm>
            <a:off x="2496889" y="3769598"/>
            <a:ext cx="6970960" cy="1314258"/>
            <a:chOff x="1292225" y="1295400"/>
            <a:chExt cx="2822575" cy="1498600"/>
          </a:xfrm>
        </p:grpSpPr>
        <p:sp>
          <p:nvSpPr>
            <p:cNvPr id="9" name="Rectangle 8">
              <a:extLst>
                <a:ext uri="{FF2B5EF4-FFF2-40B4-BE49-F238E27FC236}">
                  <a16:creationId xmlns:a16="http://schemas.microsoft.com/office/drawing/2014/main" id="{B6CE3B11-FB73-498C-9A2A-77CD162D94E3}"/>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a:extLst>
                <a:ext uri="{FF2B5EF4-FFF2-40B4-BE49-F238E27FC236}">
                  <a16:creationId xmlns:a16="http://schemas.microsoft.com/office/drawing/2014/main" id="{E539DA22-8AC9-4275-B90A-93926A437691}"/>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1" name="Straight Connector 10">
              <a:extLst>
                <a:ext uri="{FF2B5EF4-FFF2-40B4-BE49-F238E27FC236}">
                  <a16:creationId xmlns:a16="http://schemas.microsoft.com/office/drawing/2014/main" id="{3442A393-2507-4C37-BEF0-F04CFAD4394D}"/>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2" name="Freeform 10">
            <a:extLst>
              <a:ext uri="{FF2B5EF4-FFF2-40B4-BE49-F238E27FC236}">
                <a16:creationId xmlns:a16="http://schemas.microsoft.com/office/drawing/2014/main" id="{CF2A1738-6D6A-4A1E-8670-20D1120FFB49}"/>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Freeform 11">
            <a:extLst>
              <a:ext uri="{FF2B5EF4-FFF2-40B4-BE49-F238E27FC236}">
                <a16:creationId xmlns:a16="http://schemas.microsoft.com/office/drawing/2014/main" id="{D76031BB-59A8-4895-BE5F-F39A0BBE6513}"/>
              </a:ext>
            </a:extLst>
          </p:cNvPr>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a:extLst>
              <a:ext uri="{FF2B5EF4-FFF2-40B4-BE49-F238E27FC236}">
                <a16:creationId xmlns:a16="http://schemas.microsoft.com/office/drawing/2014/main" id="{CE059B95-E1DC-48E8-B9D0-6B036D18A651}"/>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5" name="Rectangle 14">
            <a:extLst>
              <a:ext uri="{FF2B5EF4-FFF2-40B4-BE49-F238E27FC236}">
                <a16:creationId xmlns:a16="http://schemas.microsoft.com/office/drawing/2014/main" id="{9BD05A43-D777-40B6-8ED0-E00326C4886F}"/>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6" name="Group 13">
            <a:extLst>
              <a:ext uri="{FF2B5EF4-FFF2-40B4-BE49-F238E27FC236}">
                <a16:creationId xmlns:a16="http://schemas.microsoft.com/office/drawing/2014/main" id="{F27A3B8D-4F4C-4336-A3C9-A480A4CB4A41}"/>
              </a:ext>
            </a:extLst>
          </p:cNvPr>
          <p:cNvGrpSpPr>
            <a:grpSpLocks/>
          </p:cNvGrpSpPr>
          <p:nvPr/>
        </p:nvGrpSpPr>
        <p:grpSpPr bwMode="auto">
          <a:xfrm>
            <a:off x="2496889" y="2409400"/>
            <a:ext cx="6970961" cy="1081646"/>
            <a:chOff x="1292225" y="1295400"/>
            <a:chExt cx="2822575" cy="1498600"/>
          </a:xfrm>
        </p:grpSpPr>
        <p:sp>
          <p:nvSpPr>
            <p:cNvPr id="17" name="Rectangle 16">
              <a:extLst>
                <a:ext uri="{FF2B5EF4-FFF2-40B4-BE49-F238E27FC236}">
                  <a16:creationId xmlns:a16="http://schemas.microsoft.com/office/drawing/2014/main" id="{9BC1AF61-789A-46AA-A3C0-C89B60D981A7}"/>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id="{046F8A04-CEB8-421D-8ED7-AA73E8DA49C8}"/>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19" name="Straight Connector 18">
              <a:extLst>
                <a:ext uri="{FF2B5EF4-FFF2-40B4-BE49-F238E27FC236}">
                  <a16:creationId xmlns:a16="http://schemas.microsoft.com/office/drawing/2014/main" id="{2173D092-2D6E-4B93-AEC3-77FE0B80AB34}"/>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0" name="Freeform 18">
            <a:extLst>
              <a:ext uri="{FF2B5EF4-FFF2-40B4-BE49-F238E27FC236}">
                <a16:creationId xmlns:a16="http://schemas.microsoft.com/office/drawing/2014/main" id="{1762E8A3-8067-4A67-9F24-633D2F81CA8B}"/>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AAC821B2-B0FD-4B7E-8712-28694B7DEBE3}"/>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2" name="Group 13">
            <a:extLst>
              <a:ext uri="{FF2B5EF4-FFF2-40B4-BE49-F238E27FC236}">
                <a16:creationId xmlns:a16="http://schemas.microsoft.com/office/drawing/2014/main" id="{CD866132-4D20-4B98-AE28-AC984D5B6EE8}"/>
              </a:ext>
            </a:extLst>
          </p:cNvPr>
          <p:cNvGrpSpPr>
            <a:grpSpLocks/>
          </p:cNvGrpSpPr>
          <p:nvPr/>
        </p:nvGrpSpPr>
        <p:grpSpPr bwMode="auto">
          <a:xfrm>
            <a:off x="2502909" y="5196406"/>
            <a:ext cx="6964945" cy="1081646"/>
            <a:chOff x="1292225" y="1295400"/>
            <a:chExt cx="2822575" cy="1498600"/>
          </a:xfrm>
        </p:grpSpPr>
        <p:sp>
          <p:nvSpPr>
            <p:cNvPr id="23" name="Rectangle 22">
              <a:extLst>
                <a:ext uri="{FF2B5EF4-FFF2-40B4-BE49-F238E27FC236}">
                  <a16:creationId xmlns:a16="http://schemas.microsoft.com/office/drawing/2014/main" id="{02B43342-8615-446F-9F89-9EC5FD27DCA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4" name="Rectangle 23">
              <a:extLst>
                <a:ext uri="{FF2B5EF4-FFF2-40B4-BE49-F238E27FC236}">
                  <a16:creationId xmlns:a16="http://schemas.microsoft.com/office/drawing/2014/main" id="{A88CD6FE-532B-46C1-9001-BF400A2B197B}"/>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5" name="Straight Connector 24">
              <a:extLst>
                <a:ext uri="{FF2B5EF4-FFF2-40B4-BE49-F238E27FC236}">
                  <a16:creationId xmlns:a16="http://schemas.microsoft.com/office/drawing/2014/main" id="{B5258B71-EDBF-46D7-8DB9-74F834358AA1}"/>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51C8BF97-3DF2-4F34-91D9-AF7B3041ACC3}"/>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2017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944" y="0"/>
            <a:ext cx="9221788"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5181600" y="1828800"/>
            <a:ext cx="403860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cs typeface="Arial" panose="020B0604020202020204" pitchFamily="34" charset="0"/>
            </a:endParaRPr>
          </a:p>
        </p:txBody>
      </p:sp>
      <p:sp>
        <p:nvSpPr>
          <p:cNvPr id="5124" name="Rectangle 15"/>
          <p:cNvSpPr>
            <a:spLocks noChangeArrowheads="1"/>
          </p:cNvSpPr>
          <p:nvPr/>
        </p:nvSpPr>
        <p:spPr bwMode="auto">
          <a:xfrm>
            <a:off x="4572000" y="3090069"/>
            <a:ext cx="5257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6000" b="1" dirty="0">
                <a:solidFill>
                  <a:srgbClr val="FF33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84406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p:cNvSpPr>
            <a:spLocks noChangeArrowheads="1"/>
          </p:cNvSpPr>
          <p:nvPr/>
        </p:nvSpPr>
        <p:spPr bwMode="auto">
          <a:xfrm>
            <a:off x="636896" y="1114567"/>
            <a:ext cx="5105400" cy="3124200"/>
          </a:xfrm>
          <a:prstGeom prst="cube">
            <a:avLst>
              <a:gd name="adj" fmla="val 25000"/>
            </a:avLst>
          </a:prstGeom>
          <a:solidFill>
            <a:srgbClr val="FFEF66"/>
          </a:solidFill>
          <a:ln w="952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000000"/>
                </a:solidFill>
                <a:effectLst/>
                <a:uLnTx/>
                <a:uFillTx/>
                <a:latin typeface="Times New Roman" pitchFamily="18" charset="0"/>
              </a:rPr>
              <a:t>Câu chuyện giúp em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000000"/>
                </a:solidFill>
                <a:effectLst/>
                <a:uLnTx/>
                <a:uFillTx/>
                <a:latin typeface="Times New Roman" pitchFamily="18" charset="0"/>
              </a:rPr>
              <a:t> hiểu được điều gì ?</a:t>
            </a:r>
          </a:p>
        </p:txBody>
      </p:sp>
      <p:sp>
        <p:nvSpPr>
          <p:cNvPr id="5" name="AutoShape 12"/>
          <p:cNvSpPr>
            <a:spLocks noChangeArrowheads="1"/>
          </p:cNvSpPr>
          <p:nvPr/>
        </p:nvSpPr>
        <p:spPr bwMode="auto">
          <a:xfrm>
            <a:off x="6357582" y="991737"/>
            <a:ext cx="5334000" cy="3124200"/>
          </a:xfrm>
          <a:prstGeom prst="cube">
            <a:avLst>
              <a:gd name="adj" fmla="val 25000"/>
            </a:avLst>
          </a:prstGeom>
          <a:solidFill>
            <a:srgbClr val="FFEF66"/>
          </a:solidFill>
          <a:ln w="952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Em</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có</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thể</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chọn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tiếng</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Times New Roman" pitchFamily="18" charset="0"/>
              </a:rPr>
              <a:t>“</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ước</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đứng</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đầu</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để</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đặt</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tên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cho</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truyện</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theo</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Times New Roman" pitchFamily="18" charset="0"/>
              </a:rPr>
              <a:t>ý </a:t>
            </a:r>
            <a:r>
              <a:rPr kumimoji="0" lang="en-US" altLang="en-US" sz="3600" b="1" i="0" u="none" strike="noStrike" kern="0" cap="none" spc="0" normalizeH="0" baseline="0" noProof="0" dirty="0" err="1">
                <a:ln>
                  <a:noFill/>
                </a:ln>
                <a:solidFill>
                  <a:srgbClr val="000000"/>
                </a:solidFill>
                <a:effectLst/>
                <a:uLnTx/>
                <a:uFillTx/>
                <a:latin typeface="Times New Roman" pitchFamily="18" charset="0"/>
              </a:rPr>
              <a:t>nghĩa</a:t>
            </a:r>
            <a:r>
              <a:rPr kumimoji="0" lang="en-US" altLang="en-US" sz="3600" b="1" i="0" u="none" strike="noStrike" kern="0" cap="none" spc="0" normalizeH="0" baseline="0" noProof="0" dirty="0">
                <a:ln>
                  <a:noFill/>
                </a:ln>
                <a:solidFill>
                  <a:srgbClr val="000000"/>
                </a:solidFill>
                <a:effectLst/>
                <a:uLnTx/>
                <a:uFillTx/>
                <a:latin typeface="Times New Roman" pitchFamily="18" charset="0"/>
              </a:rPr>
              <a:t>.</a:t>
            </a:r>
          </a:p>
        </p:txBody>
      </p:sp>
      <p:pic>
        <p:nvPicPr>
          <p:cNvPr id="6" name="Picture 3" descr="24054246-Cartoon-man-with-a-question-mark-and-a-light-bulb-over-his-head-Stock-Photo.jpg"/>
          <p:cNvPicPr>
            <a:picLocks noChangeAspect="1"/>
          </p:cNvPicPr>
          <p:nvPr/>
        </p:nvPicPr>
        <p:blipFill>
          <a:blip r:embed="rId2" cstate="print"/>
          <a:srcRect/>
          <a:stretch>
            <a:fillRect/>
          </a:stretch>
        </p:blipFill>
        <p:spPr bwMode="auto">
          <a:xfrm>
            <a:off x="202548" y="4492389"/>
            <a:ext cx="2743200" cy="2214753"/>
          </a:xfrm>
          <a:prstGeom prst="rect">
            <a:avLst/>
          </a:prstGeom>
          <a:noFill/>
          <a:ln w="9525">
            <a:noFill/>
            <a:miter lim="800000"/>
            <a:headEnd/>
            <a:tailEnd/>
          </a:ln>
        </p:spPr>
      </p:pic>
      <p:pic>
        <p:nvPicPr>
          <p:cNvPr id="7" name="Picture 2" descr="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6" y="5334000"/>
            <a:ext cx="1029496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9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diamond(in)">
                                      <p:cBhvr>
                                        <p:cTn id="12" dur="2000"/>
                                        <p:tgtEl>
                                          <p:spTgt spid="5">
                                            <p:bg/>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amond(in)">
                                      <p:cBhvr>
                                        <p:cTn id="15" dur="2000"/>
                                        <p:tgtEl>
                                          <p:spTgt spid="5">
                                            <p:txEl>
                                              <p:pRg st="0" end="0"/>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amond(in)">
                                      <p:cBhvr>
                                        <p:cTn id="18" dur="2000"/>
                                        <p:tgtEl>
                                          <p:spTgt spid="5">
                                            <p:txEl>
                                              <p:pRg st="1" end="1"/>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diamond(in)">
                                      <p:cBhvr>
                                        <p:cTn id="21" dur="2000"/>
                                        <p:tgtEl>
                                          <p:spTgt spid="5">
                                            <p:txEl>
                                              <p:pRg st="2" end="2"/>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diamond(in)">
                                      <p:cBhvr>
                                        <p:cTn id="24"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511" y="5334000"/>
            <a:ext cx="1029496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KITTY">
            <a:hlinkHover r:id="" action="ppaction://noaction" highlightClick="1"/>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7815" y="4965700"/>
            <a:ext cx="1371600" cy="1781175"/>
          </a:xfrm>
          <a:prstGeom prst="rect">
            <a:avLst/>
          </a:prstGeom>
          <a:noFill/>
          <a:extLst>
            <a:ext uri="{909E8E84-426E-40DD-AFC4-6F175D3DCCD1}">
              <a14:hiddenFill xmlns:a14="http://schemas.microsoft.com/office/drawing/2010/main">
                <a:solidFill>
                  <a:srgbClr val="FFFFFF"/>
                </a:solidFill>
              </a14:hiddenFill>
            </a:ext>
          </a:extLst>
        </p:spPr>
      </p:pic>
      <p:sp>
        <p:nvSpPr>
          <p:cNvPr id="186372" name="Oval 4"/>
          <p:cNvSpPr>
            <a:spLocks noChangeArrowheads="1"/>
          </p:cNvSpPr>
          <p:nvPr/>
        </p:nvSpPr>
        <p:spPr bwMode="auto">
          <a:xfrm>
            <a:off x="3352800" y="4419600"/>
            <a:ext cx="7620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6373" name="Oval 5"/>
          <p:cNvSpPr>
            <a:spLocks noChangeArrowheads="1"/>
          </p:cNvSpPr>
          <p:nvPr/>
        </p:nvSpPr>
        <p:spPr bwMode="auto">
          <a:xfrm>
            <a:off x="2971800" y="4889500"/>
            <a:ext cx="533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6699"/>
              </a:solidFill>
              <a:latin typeface="Times New Roman" panose="02020603050405020304" pitchFamily="18" charset="0"/>
            </a:endParaRPr>
          </a:p>
        </p:txBody>
      </p:sp>
      <p:sp>
        <p:nvSpPr>
          <p:cNvPr id="186374" name="Rectangle 6"/>
          <p:cNvSpPr>
            <a:spLocks noChangeArrowheads="1"/>
          </p:cNvSpPr>
          <p:nvPr/>
        </p:nvSpPr>
        <p:spPr bwMode="auto">
          <a:xfrm>
            <a:off x="2209800" y="2209800"/>
            <a:ext cx="8077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600" b="1">
                <a:solidFill>
                  <a:srgbClr val="006699"/>
                </a:solidFill>
                <a:latin typeface="Times New Roman" panose="02020603050405020304" pitchFamily="18" charset="0"/>
              </a:rPr>
              <a:t>     </a:t>
            </a:r>
            <a:endParaRPr lang="en-US" sz="2800" b="1">
              <a:solidFill>
                <a:srgbClr val="006699"/>
              </a:solidFill>
              <a:latin typeface="Times New Roman" panose="02020603050405020304" pitchFamily="18" charset="0"/>
            </a:endParaRPr>
          </a:p>
        </p:txBody>
      </p:sp>
      <p:sp>
        <p:nvSpPr>
          <p:cNvPr id="186377" name="Rectangle 9"/>
          <p:cNvSpPr>
            <a:spLocks noChangeArrowheads="1"/>
          </p:cNvSpPr>
          <p:nvPr/>
        </p:nvSpPr>
        <p:spPr bwMode="auto">
          <a:xfrm>
            <a:off x="1295400" y="758825"/>
            <a:ext cx="1015507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2400" b="1" dirty="0">
                <a:solidFill>
                  <a:srgbClr val="006699"/>
                </a:solidFill>
                <a:latin typeface="Times New Roman" panose="02020603050405020304" pitchFamily="18" charset="0"/>
              </a:rPr>
              <a:t>      </a:t>
            </a:r>
            <a:r>
              <a:rPr lang="en-US" sz="3200" b="1" dirty="0" err="1">
                <a:solidFill>
                  <a:srgbClr val="660066"/>
                </a:solidFill>
                <a:latin typeface="Times New Roman" panose="02020603050405020304" pitchFamily="18" charset="0"/>
              </a:rPr>
              <a:t>Trong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cuộc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sống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để</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có</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được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hạnh</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phúc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và</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được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mọi</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người</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yêu</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mến</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các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em</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cần</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có</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những</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đức</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tính</a:t>
            </a:r>
            <a:r>
              <a:rPr lang="en-US" sz="3200" b="1" dirty="0">
                <a:solidFill>
                  <a:srgbClr val="660066"/>
                </a:solidFill>
                <a:latin typeface="Times New Roman" panose="02020603050405020304" pitchFamily="18" charset="0"/>
              </a:rPr>
              <a:t> </a:t>
            </a:r>
            <a:r>
              <a:rPr lang="en-US" sz="3200" b="1" dirty="0" err="1">
                <a:solidFill>
                  <a:srgbClr val="660066"/>
                </a:solidFill>
                <a:latin typeface="Times New Roman" panose="02020603050405020304" pitchFamily="18" charset="0"/>
              </a:rPr>
              <a:t>gì</a:t>
            </a:r>
            <a:r>
              <a:rPr lang="en-US" sz="3200" b="1" dirty="0">
                <a:solidFill>
                  <a:srgbClr val="660066"/>
                </a:solidFill>
                <a:latin typeface="Times New Roman" panose="02020603050405020304" pitchFamily="18" charset="0"/>
              </a:rPr>
              <a:t>?</a:t>
            </a:r>
          </a:p>
        </p:txBody>
      </p:sp>
      <p:sp>
        <p:nvSpPr>
          <p:cNvPr id="186378" name="Text Box 10"/>
          <p:cNvSpPr txBox="1">
            <a:spLocks noChangeArrowheads="1"/>
          </p:cNvSpPr>
          <p:nvPr/>
        </p:nvSpPr>
        <p:spPr bwMode="auto">
          <a:xfrm>
            <a:off x="1524000" y="2085976"/>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sz="3200" b="1" dirty="0" err="1">
                <a:solidFill>
                  <a:srgbClr val="FF0066"/>
                </a:solidFill>
                <a:latin typeface="Times New Roman" panose="02020603050405020304" pitchFamily="18" charset="0"/>
              </a:rPr>
              <a:t>Không</a:t>
            </a:r>
            <a:r>
              <a:rPr lang="en-US" sz="3200" b="1" dirty="0">
                <a:solidFill>
                  <a:srgbClr val="FF0066"/>
                </a:solidFill>
                <a:latin typeface="Times New Roman" panose="02020603050405020304" pitchFamily="18" charset="0"/>
              </a:rPr>
              <a:t> </a:t>
            </a:r>
            <a:r>
              <a:rPr lang="en-US" sz="3200" b="1" dirty="0" err="1">
                <a:solidFill>
                  <a:srgbClr val="FF0066"/>
                </a:solidFill>
                <a:latin typeface="Times New Roman" panose="02020603050405020304" pitchFamily="18" charset="0"/>
              </a:rPr>
              <a:t>tham</a:t>
            </a:r>
            <a:r>
              <a:rPr lang="en-US" sz="3200" b="1" dirty="0">
                <a:solidFill>
                  <a:srgbClr val="FF0066"/>
                </a:solidFill>
                <a:latin typeface="Times New Roman" panose="02020603050405020304" pitchFamily="18" charset="0"/>
              </a:rPr>
              <a:t> lam</a:t>
            </a:r>
            <a:endParaRPr lang="vi-VN" sz="3200" b="1" dirty="0">
              <a:solidFill>
                <a:srgbClr val="FF0066"/>
              </a:solidFill>
              <a:latin typeface="Times New Roman" panose="02020603050405020304" pitchFamily="18" charset="0"/>
            </a:endParaRPr>
          </a:p>
        </p:txBody>
      </p:sp>
      <p:sp>
        <p:nvSpPr>
          <p:cNvPr id="186380" name="Text Box 12"/>
          <p:cNvSpPr txBox="1">
            <a:spLocks noChangeArrowheads="1"/>
          </p:cNvSpPr>
          <p:nvPr/>
        </p:nvSpPr>
        <p:spPr bwMode="auto">
          <a:xfrm>
            <a:off x="2247900" y="2757489"/>
            <a:ext cx="297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Thật thà</a:t>
            </a:r>
          </a:p>
        </p:txBody>
      </p:sp>
      <p:sp>
        <p:nvSpPr>
          <p:cNvPr id="186381" name="Text Box 13"/>
          <p:cNvSpPr txBox="1">
            <a:spLocks noChangeArrowheads="1"/>
          </p:cNvSpPr>
          <p:nvPr/>
        </p:nvSpPr>
        <p:spPr bwMode="auto">
          <a:xfrm>
            <a:off x="2819400" y="3374498"/>
            <a:ext cx="53146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Biết chia sẻ về mọi mặt</a:t>
            </a:r>
          </a:p>
        </p:txBody>
      </p:sp>
      <p:sp>
        <p:nvSpPr>
          <p:cNvPr id="186382" name="Text Box 14"/>
          <p:cNvSpPr txBox="1">
            <a:spLocks noChangeArrowheads="1"/>
          </p:cNvSpPr>
          <p:nvPr/>
        </p:nvSpPr>
        <p:spPr bwMode="auto">
          <a:xfrm>
            <a:off x="4792637" y="4080715"/>
            <a:ext cx="62347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vi-VN" sz="3200" b="1" dirty="0">
                <a:solidFill>
                  <a:srgbClr val="FF0066"/>
                </a:solidFill>
                <a:latin typeface="Times New Roman" panose="02020603050405020304" pitchFamily="18" charset="0"/>
              </a:rPr>
              <a:t>Biết quan tâm, giúp đỡ bạn</a:t>
            </a:r>
          </a:p>
        </p:txBody>
      </p:sp>
      <p:sp>
        <p:nvSpPr>
          <p:cNvPr id="186383" name="Oval 15"/>
          <p:cNvSpPr>
            <a:spLocks noChangeArrowheads="1"/>
          </p:cNvSpPr>
          <p:nvPr/>
        </p:nvSpPr>
        <p:spPr bwMode="auto">
          <a:xfrm>
            <a:off x="8991600" y="4724400"/>
            <a:ext cx="14478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vi-VN" sz="2800" b="1">
                <a:solidFill>
                  <a:srgbClr val="006699"/>
                </a:solidFill>
                <a:latin typeface="Times New Roman" panose="02020603050405020304" pitchFamily="18" charset="0"/>
              </a:rPr>
              <a:t>..............</a:t>
            </a:r>
          </a:p>
        </p:txBody>
      </p:sp>
    </p:spTree>
    <p:extLst>
      <p:ext uri="{BB962C8B-B14F-4D97-AF65-F5344CB8AC3E}">
        <p14:creationId xmlns:p14="http://schemas.microsoft.com/office/powerpoint/2010/main" val="487456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6373"/>
                                        </p:tgtEl>
                                        <p:attrNameLst>
                                          <p:attrName>style.visibility</p:attrName>
                                        </p:attrNameLst>
                                      </p:cBhvr>
                                      <p:to>
                                        <p:strVal val="visible"/>
                                      </p:to>
                                    </p:set>
                                    <p:anim calcmode="lin" valueType="num">
                                      <p:cBhvr>
                                        <p:cTn id="7" dur="1000" fill="hold"/>
                                        <p:tgtEl>
                                          <p:spTgt spid="186373"/>
                                        </p:tgtEl>
                                        <p:attrNameLst>
                                          <p:attrName>ppt_x</p:attrName>
                                        </p:attrNameLst>
                                      </p:cBhvr>
                                      <p:tavLst>
                                        <p:tav tm="0">
                                          <p:val>
                                            <p:strVal val="#ppt_x-.2"/>
                                          </p:val>
                                        </p:tav>
                                        <p:tav tm="100000">
                                          <p:val>
                                            <p:strVal val="#ppt_x"/>
                                          </p:val>
                                        </p:tav>
                                      </p:tavLst>
                                    </p:anim>
                                    <p:anim calcmode="lin" valueType="num">
                                      <p:cBhvr>
                                        <p:cTn id="8" dur="1000" fill="hold"/>
                                        <p:tgtEl>
                                          <p:spTgt spid="18637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637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6372"/>
                                        </p:tgtEl>
                                        <p:attrNameLst>
                                          <p:attrName>style.visibility</p:attrName>
                                        </p:attrNameLst>
                                      </p:cBhvr>
                                      <p:to>
                                        <p:strVal val="visible"/>
                                      </p:to>
                                    </p:set>
                                    <p:anim calcmode="lin" valueType="num">
                                      <p:cBhvr>
                                        <p:cTn id="12" dur="1000" fill="hold"/>
                                        <p:tgtEl>
                                          <p:spTgt spid="186372"/>
                                        </p:tgtEl>
                                        <p:attrNameLst>
                                          <p:attrName>ppt_x</p:attrName>
                                        </p:attrNameLst>
                                      </p:cBhvr>
                                      <p:tavLst>
                                        <p:tav tm="0">
                                          <p:val>
                                            <p:strVal val="#ppt_x-.2"/>
                                          </p:val>
                                        </p:tav>
                                        <p:tav tm="100000">
                                          <p:val>
                                            <p:strVal val="#ppt_x"/>
                                          </p:val>
                                        </p:tav>
                                      </p:tavLst>
                                    </p:anim>
                                    <p:anim calcmode="lin" valueType="num">
                                      <p:cBhvr>
                                        <p:cTn id="13" dur="1000" fill="hold"/>
                                        <p:tgtEl>
                                          <p:spTgt spid="18637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637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86377"/>
                                        </p:tgtEl>
                                        <p:attrNameLst>
                                          <p:attrName>style.visibility</p:attrName>
                                        </p:attrNameLst>
                                      </p:cBhvr>
                                      <p:to>
                                        <p:strVal val="visible"/>
                                      </p:to>
                                    </p:set>
                                    <p:anim calcmode="discrete" valueType="clr">
                                      <p:cBhvr override="childStyle">
                                        <p:cTn id="19" dur="80"/>
                                        <p:tgtEl>
                                          <p:spTgt spid="18637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6377"/>
                                        </p:tgtEl>
                                        <p:attrNameLst>
                                          <p:attrName>fillcolor</p:attrName>
                                        </p:attrNameLst>
                                      </p:cBhvr>
                                      <p:tavLst>
                                        <p:tav tm="0">
                                          <p:val>
                                            <p:clrVal>
                                              <a:schemeClr val="accent2"/>
                                            </p:clrVal>
                                          </p:val>
                                        </p:tav>
                                        <p:tav tm="50000">
                                          <p:val>
                                            <p:clrVal>
                                              <a:schemeClr val="hlink"/>
                                            </p:clrVal>
                                          </p:val>
                                        </p:tav>
                                      </p:tavLst>
                                    </p:anim>
                                    <p:set>
                                      <p:cBhvr>
                                        <p:cTn id="21" dur="80"/>
                                        <p:tgtEl>
                                          <p:spTgt spid="18637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6378"/>
                                        </p:tgtEl>
                                        <p:attrNameLst>
                                          <p:attrName>style.visibility</p:attrName>
                                        </p:attrNameLst>
                                      </p:cBhvr>
                                      <p:to>
                                        <p:strVal val="visible"/>
                                      </p:to>
                                    </p:set>
                                    <p:animEffect transition="in" filter="circle(in)">
                                      <p:cBhvr>
                                        <p:cTn id="26" dur="2000"/>
                                        <p:tgtEl>
                                          <p:spTgt spid="1863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6380"/>
                                        </p:tgtEl>
                                        <p:attrNameLst>
                                          <p:attrName>style.visibility</p:attrName>
                                        </p:attrNameLst>
                                      </p:cBhvr>
                                      <p:to>
                                        <p:strVal val="visible"/>
                                      </p:to>
                                    </p:set>
                                    <p:animEffect transition="in" filter="randombar(horizontal)">
                                      <p:cBhvr>
                                        <p:cTn id="31" dur="500"/>
                                        <p:tgtEl>
                                          <p:spTgt spid="18638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86381"/>
                                        </p:tgtEl>
                                        <p:attrNameLst>
                                          <p:attrName>style.visibility</p:attrName>
                                        </p:attrNameLst>
                                      </p:cBhvr>
                                      <p:to>
                                        <p:strVal val="visible"/>
                                      </p:to>
                                    </p:set>
                                    <p:animEffect transition="in" filter="wheel(4)">
                                      <p:cBhvr>
                                        <p:cTn id="36" dur="2000"/>
                                        <p:tgtEl>
                                          <p:spTgt spid="18638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186382"/>
                                        </p:tgtEl>
                                        <p:attrNameLst>
                                          <p:attrName>style.visibility</p:attrName>
                                        </p:attrNameLst>
                                      </p:cBhvr>
                                      <p:to>
                                        <p:strVal val="visible"/>
                                      </p:to>
                                    </p:set>
                                    <p:animEffect transition="in" filter="wheel(4)">
                                      <p:cBhvr>
                                        <p:cTn id="41" dur="2000"/>
                                        <p:tgtEl>
                                          <p:spTgt spid="1863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186383"/>
                                        </p:tgtEl>
                                        <p:attrNameLst>
                                          <p:attrName>style.visibility</p:attrName>
                                        </p:attrNameLst>
                                      </p:cBhvr>
                                      <p:to>
                                        <p:strVal val="visible"/>
                                      </p:to>
                                    </p:set>
                                    <p:animEffect transition="in" filter="wheel(4)">
                                      <p:cBhvr>
                                        <p:cTn id="46" dur="2000"/>
                                        <p:tgtEl>
                                          <p:spTgt spid="186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nimBg="1"/>
      <p:bldP spid="186373" grpId="0" animBg="1"/>
      <p:bldP spid="186377" grpId="0"/>
      <p:bldP spid="186378" grpId="0"/>
      <p:bldP spid="186380" grpId="0"/>
      <p:bldP spid="186381" grpId="0"/>
      <p:bldP spid="186382" grpId="0"/>
      <p:bldP spid="1863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922595" y="595597"/>
            <a:ext cx="3284683" cy="1325563"/>
          </a:xfrm>
        </p:spPr>
        <p:txBody>
          <a:bodyPr/>
          <a:lstStyle/>
          <a:p>
            <a:r>
              <a:rPr lang="en-US" altLang="en-US" sz="4400" b="1" dirty="0">
                <a:solidFill>
                  <a:srgbClr val="FF0000"/>
                </a:solidFill>
                <a:latin typeface="Times New Roman" panose="02020603050405020304" pitchFamily="18" charset="0"/>
                <a:cs typeface="Times New Roman" panose="02020603050405020304" pitchFamily="18" charset="0"/>
              </a:rPr>
              <a:t>SÁNG TẠO</a:t>
            </a:r>
          </a:p>
        </p:txBody>
      </p:sp>
      <p:sp>
        <p:nvSpPr>
          <p:cNvPr id="32771" name="Content Placeholder 2"/>
          <p:cNvSpPr>
            <a:spLocks noGrp="1"/>
          </p:cNvSpPr>
          <p:nvPr>
            <p:ph idx="1"/>
          </p:nvPr>
        </p:nvSpPr>
        <p:spPr>
          <a:xfrm>
            <a:off x="838200" y="1552670"/>
            <a:ext cx="10515600" cy="2405181"/>
          </a:xfrm>
        </p:spPr>
        <p:txBody>
          <a:bodyPr/>
          <a:lstStyle/>
          <a:p>
            <a:r>
              <a:rPr lang="en-US" altLang="en-US" sz="4000" dirty="0" err="1">
                <a:solidFill>
                  <a:srgbClr val="0070C0"/>
                </a:solidFill>
                <a:latin typeface="Times New Roman" panose="02020603050405020304" pitchFamily="18" charset="0"/>
                <a:cs typeface="Times New Roman" panose="02020603050405020304" pitchFamily="18" charset="0"/>
              </a:rPr>
              <a:t>Hãy</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vẽ</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một</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bức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tranh</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thể</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hiện</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cảnh</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ước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mơ</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của</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em</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được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thực</a:t>
            </a:r>
            <a:r>
              <a:rPr lang="en-US" altLang="en-US" sz="4000" dirty="0">
                <a:solidFill>
                  <a:srgbClr val="0070C0"/>
                </a:solidFill>
                <a:latin typeface="Times New Roman" panose="02020603050405020304" pitchFamily="18" charset="0"/>
                <a:cs typeface="Times New Roman" panose="02020603050405020304" pitchFamily="18" charset="0"/>
              </a:rPr>
              <a:t> </a:t>
            </a:r>
            <a:r>
              <a:rPr lang="en-US" altLang="en-US" sz="4000" dirty="0" err="1">
                <a:solidFill>
                  <a:srgbClr val="0070C0"/>
                </a:solidFill>
                <a:latin typeface="Times New Roman" panose="02020603050405020304" pitchFamily="18" charset="0"/>
                <a:cs typeface="Times New Roman" panose="02020603050405020304" pitchFamily="18" charset="0"/>
              </a:rPr>
              <a:t>hiện</a:t>
            </a:r>
            <a:r>
              <a:rPr lang="en-US" altLang="en-US" sz="4000" dirty="0">
                <a:solidFill>
                  <a:srgbClr val="0070C0"/>
                </a:solidFill>
                <a:latin typeface="Times New Roman" panose="02020603050405020304" pitchFamily="18" charset="0"/>
                <a:cs typeface="Times New Roman" panose="02020603050405020304" pitchFamily="18" charset="0"/>
              </a:rPr>
              <a:t>?</a:t>
            </a:r>
          </a:p>
          <a:p>
            <a:r>
              <a:rPr lang="nl-NL" altLang="en-US" sz="4000" dirty="0">
                <a:solidFill>
                  <a:srgbClr val="0070C0"/>
                </a:solidFill>
                <a:latin typeface="Times New Roman" panose="02020603050405020304" pitchFamily="18" charset="0"/>
                <a:cs typeface="Times New Roman" panose="02020603050405020304" pitchFamily="18" charset="0"/>
              </a:rPr>
              <a:t>Về nhà em hãy lập kế hoạch thực hiện ước mơ của em.</a:t>
            </a:r>
            <a:endParaRPr lang="en-US" altLang="en-US" sz="4000" dirty="0">
              <a:solidFill>
                <a:srgbClr val="0070C0"/>
              </a:solidFill>
              <a:latin typeface="Times New Roman" panose="02020603050405020304" pitchFamily="18" charset="0"/>
              <a:cs typeface="Times New Roman" panose="02020603050405020304" pitchFamily="18" charset="0"/>
            </a:endParaRPr>
          </a:p>
        </p:txBody>
      </p:sp>
      <p:pic>
        <p:nvPicPr>
          <p:cNvPr id="4" name="Picture 2"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55" y="4914924"/>
            <a:ext cx="10294961" cy="19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59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52115-3C9B-4FC4-ADDB-761685D75E6B}"/>
              </a:ext>
            </a:extLst>
          </p:cNvPr>
          <p:cNvSpPr txBox="1">
            <a:spLocks/>
          </p:cNvSpPr>
          <p:nvPr/>
        </p:nvSpPr>
        <p:spPr>
          <a:xfrm>
            <a:off x="3581400" y="263769"/>
            <a:ext cx="5143500" cy="749334"/>
          </a:xfrm>
          <a:prstGeom prst="rect">
            <a:avLst/>
          </a:prstGeom>
        </p:spPr>
        <p:txBody>
          <a:bodyPr vert="horz" lIns="84406" tIns="42203" rIns="84406" bIns="4220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6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YÊU CẦU CẦN ĐẠT</a:t>
            </a:r>
          </a:p>
        </p:txBody>
      </p:sp>
      <p:grpSp>
        <p:nvGrpSpPr>
          <p:cNvPr id="6" name="Group 13">
            <a:extLst>
              <a:ext uri="{FF2B5EF4-FFF2-40B4-BE49-F238E27FC236}">
                <a16:creationId xmlns:a16="http://schemas.microsoft.com/office/drawing/2014/main" id="{D5E274EE-5B12-4F60-8C1A-E54925A8C480}"/>
              </a:ext>
            </a:extLst>
          </p:cNvPr>
          <p:cNvGrpSpPr>
            <a:grpSpLocks/>
          </p:cNvGrpSpPr>
          <p:nvPr/>
        </p:nvGrpSpPr>
        <p:grpSpPr bwMode="auto">
          <a:xfrm>
            <a:off x="2502906" y="1036120"/>
            <a:ext cx="6964944" cy="1268196"/>
            <a:chOff x="1292225" y="1295400"/>
            <a:chExt cx="2822575" cy="1498600"/>
          </a:xfrm>
        </p:grpSpPr>
        <p:sp>
          <p:nvSpPr>
            <p:cNvPr id="7" name="Rectangle 6">
              <a:extLst>
                <a:ext uri="{FF2B5EF4-FFF2-40B4-BE49-F238E27FC236}">
                  <a16:creationId xmlns:a16="http://schemas.microsoft.com/office/drawing/2014/main" id="{09D1EF5B-8E97-4AC4-A0F7-55A695E57E30}"/>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a:extLst>
                <a:ext uri="{FF2B5EF4-FFF2-40B4-BE49-F238E27FC236}">
                  <a16:creationId xmlns:a16="http://schemas.microsoft.com/office/drawing/2014/main" id="{3E2751D8-FF56-4791-99D0-3C3762F5D8D2}"/>
                </a:ext>
              </a:extLst>
            </p:cNvPr>
            <p:cNvSpPr/>
            <p:nvPr/>
          </p:nvSpPr>
          <p:spPr>
            <a:xfrm>
              <a:off x="1292225" y="1295400"/>
              <a:ext cx="2822575" cy="381000"/>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9" name="Straight Connector 8">
              <a:extLst>
                <a:ext uri="{FF2B5EF4-FFF2-40B4-BE49-F238E27FC236}">
                  <a16:creationId xmlns:a16="http://schemas.microsoft.com/office/drawing/2014/main" id="{6D219627-41F7-47B5-A6D4-D536DFFC6EC1}"/>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13">
            <a:extLst>
              <a:ext uri="{FF2B5EF4-FFF2-40B4-BE49-F238E27FC236}">
                <a16:creationId xmlns:a16="http://schemas.microsoft.com/office/drawing/2014/main" id="{18BBBBDE-E4F4-40FD-AB0E-99BD7E29DAA2}"/>
              </a:ext>
            </a:extLst>
          </p:cNvPr>
          <p:cNvGrpSpPr>
            <a:grpSpLocks/>
          </p:cNvGrpSpPr>
          <p:nvPr/>
        </p:nvGrpSpPr>
        <p:grpSpPr bwMode="auto">
          <a:xfrm>
            <a:off x="2496889" y="3769598"/>
            <a:ext cx="6970960" cy="1314258"/>
            <a:chOff x="1292225" y="1295400"/>
            <a:chExt cx="2822575" cy="1498600"/>
          </a:xfrm>
        </p:grpSpPr>
        <p:sp>
          <p:nvSpPr>
            <p:cNvPr id="11" name="Rectangle 10">
              <a:extLst>
                <a:ext uri="{FF2B5EF4-FFF2-40B4-BE49-F238E27FC236}">
                  <a16:creationId xmlns:a16="http://schemas.microsoft.com/office/drawing/2014/main" id="{E942120C-1EB5-4D99-951D-48384B4A3E62}"/>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id="{CA16C4F2-A86F-4460-BBA2-BC6D8118B1FA}"/>
                </a:ext>
              </a:extLst>
            </p:cNvPr>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a:p>
              <a:pPr algn="ctr">
                <a:defRPr/>
              </a:pPr>
              <a:endParaRPr lang="en-US" sz="2585" b="1" dirty="0">
                <a:solidFill>
                  <a:prstClr val="white"/>
                </a:solidFill>
              </a:endParaRPr>
            </a:p>
            <a:p>
              <a:pPr algn="ctr">
                <a:defRPr/>
              </a:pPr>
              <a:endParaRPr lang="en-US" dirty="0">
                <a:solidFill>
                  <a:prstClr val="white"/>
                </a:solidFill>
              </a:endParaRPr>
            </a:p>
          </p:txBody>
        </p:sp>
        <p:cxnSp>
          <p:nvCxnSpPr>
            <p:cNvPr id="13" name="Straight Connector 12">
              <a:extLst>
                <a:ext uri="{FF2B5EF4-FFF2-40B4-BE49-F238E27FC236}">
                  <a16:creationId xmlns:a16="http://schemas.microsoft.com/office/drawing/2014/main" id="{8A60E56A-284D-4988-9A37-7DEBE5D3BD39}"/>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4" name="Freeform 10">
            <a:extLst>
              <a:ext uri="{FF2B5EF4-FFF2-40B4-BE49-F238E27FC236}">
                <a16:creationId xmlns:a16="http://schemas.microsoft.com/office/drawing/2014/main" id="{4BA8E54B-7364-47B9-8526-7C937AB8523D}"/>
              </a:ext>
            </a:extLst>
          </p:cNvPr>
          <p:cNvSpPr/>
          <p:nvPr/>
        </p:nvSpPr>
        <p:spPr>
          <a:xfrm>
            <a:off x="2788276" y="1491526"/>
            <a:ext cx="629342" cy="62855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Freeform 11">
            <a:extLst>
              <a:ext uri="{FF2B5EF4-FFF2-40B4-BE49-F238E27FC236}">
                <a16:creationId xmlns:a16="http://schemas.microsoft.com/office/drawing/2014/main" id="{82E6279C-7486-46B0-8E74-E44F3B52EA91}"/>
              </a:ext>
            </a:extLst>
          </p:cNvPr>
          <p:cNvSpPr/>
          <p:nvPr/>
        </p:nvSpPr>
        <p:spPr>
          <a:xfrm>
            <a:off x="2700130" y="4328734"/>
            <a:ext cx="572993" cy="53911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a:extLst>
              <a:ext uri="{FF2B5EF4-FFF2-40B4-BE49-F238E27FC236}">
                <a16:creationId xmlns:a16="http://schemas.microsoft.com/office/drawing/2014/main" id="{048DA18A-3841-4BEA-ADA4-E02A3F82F364}"/>
              </a:ext>
            </a:extLst>
          </p:cNvPr>
          <p:cNvSpPr/>
          <p:nvPr/>
        </p:nvSpPr>
        <p:spPr>
          <a:xfrm>
            <a:off x="3494037" y="1526593"/>
            <a:ext cx="5664082" cy="433196"/>
          </a:xfrm>
          <a:prstGeom prst="rect">
            <a:avLst/>
          </a:prstGeom>
        </p:spPr>
        <p:txBody>
          <a:bodyPr wrap="square">
            <a:spAutoFit/>
          </a:bodyPr>
          <a:lstStyle/>
          <a:p>
            <a:r>
              <a:rPr lang="en-US" sz="2215" b="1" dirty="0" err="1">
                <a:solidFill>
                  <a:srgbClr val="00B050"/>
                </a:solidFill>
                <a:cs typeface="Arial" charset="0"/>
              </a:rPr>
              <a:t>Đọc</a:t>
            </a:r>
            <a:r>
              <a:rPr lang="en-US" sz="2215" b="1" dirty="0">
                <a:solidFill>
                  <a:srgbClr val="00B050"/>
                </a:solidFill>
                <a:cs typeface="Arial" charset="0"/>
              </a:rPr>
              <a:t> </a:t>
            </a:r>
            <a:r>
              <a:rPr lang="en-US" sz="2215" b="1" dirty="0" err="1">
                <a:solidFill>
                  <a:srgbClr val="00B050"/>
                </a:solidFill>
                <a:cs typeface="Arial" charset="0"/>
              </a:rPr>
              <a:t>đúng</a:t>
            </a:r>
            <a:r>
              <a:rPr lang="en-US" sz="2215" b="1" dirty="0">
                <a:solidFill>
                  <a:srgbClr val="00B050"/>
                </a:solidFill>
                <a:cs typeface="Arial" charset="0"/>
              </a:rPr>
              <a:t> </a:t>
            </a:r>
            <a:r>
              <a:rPr lang="en-US" sz="2215" b="1" dirty="0" err="1">
                <a:solidFill>
                  <a:srgbClr val="00B050"/>
                </a:solidFill>
                <a:cs typeface="Arial" charset="0"/>
              </a:rPr>
              <a:t>các</a:t>
            </a:r>
            <a:r>
              <a:rPr lang="en-US" sz="2215" b="1" dirty="0">
                <a:solidFill>
                  <a:srgbClr val="00B050"/>
                </a:solidFill>
                <a:cs typeface="Arial" charset="0"/>
              </a:rPr>
              <a:t> </a:t>
            </a:r>
            <a:r>
              <a:rPr lang="en-US" sz="2215" b="1" dirty="0" err="1">
                <a:solidFill>
                  <a:srgbClr val="00B050"/>
                </a:solidFill>
                <a:cs typeface="Arial" charset="0"/>
              </a:rPr>
              <a:t>tiếng</a:t>
            </a:r>
            <a:r>
              <a:rPr lang="en-US" sz="2215" b="1" dirty="0">
                <a:solidFill>
                  <a:srgbClr val="00B050"/>
                </a:solidFill>
                <a:cs typeface="Arial" charset="0"/>
              </a:rPr>
              <a:t>, </a:t>
            </a:r>
            <a:r>
              <a:rPr lang="en-US" sz="2215" b="1" dirty="0" err="1">
                <a:solidFill>
                  <a:srgbClr val="00B050"/>
                </a:solidFill>
                <a:cs typeface="Arial" charset="0"/>
              </a:rPr>
              <a:t>từ</a:t>
            </a:r>
            <a:r>
              <a:rPr lang="en-US" sz="2215" b="1" dirty="0">
                <a:solidFill>
                  <a:srgbClr val="00B050"/>
                </a:solidFill>
                <a:cs typeface="Arial" charset="0"/>
              </a:rPr>
              <a:t> </a:t>
            </a:r>
            <a:r>
              <a:rPr lang="en-US" sz="2215" b="1" dirty="0" err="1">
                <a:solidFill>
                  <a:srgbClr val="00B050"/>
                </a:solidFill>
                <a:cs typeface="Arial" charset="0"/>
              </a:rPr>
              <a:t>khó</a:t>
            </a:r>
            <a:endParaRPr lang="en-US" sz="2215" b="1" dirty="0">
              <a:solidFill>
                <a:srgbClr val="00B050"/>
              </a:solidFill>
              <a:cs typeface="Arial" charset="0"/>
            </a:endParaRPr>
          </a:p>
        </p:txBody>
      </p:sp>
      <p:sp>
        <p:nvSpPr>
          <p:cNvPr id="17" name="Rectangle 16">
            <a:extLst>
              <a:ext uri="{FF2B5EF4-FFF2-40B4-BE49-F238E27FC236}">
                <a16:creationId xmlns:a16="http://schemas.microsoft.com/office/drawing/2014/main" id="{B9962A71-5F74-4710-B584-685E652CF8AD}"/>
              </a:ext>
            </a:extLst>
          </p:cNvPr>
          <p:cNvSpPr/>
          <p:nvPr/>
        </p:nvSpPr>
        <p:spPr>
          <a:xfrm>
            <a:off x="3424785" y="4077478"/>
            <a:ext cx="6083099" cy="774058"/>
          </a:xfrm>
          <a:prstGeom prst="rect">
            <a:avLst/>
          </a:prstGeom>
        </p:spPr>
        <p:txBody>
          <a:bodyPr wrap="square">
            <a:spAutoFit/>
          </a:bodyPr>
          <a:lstStyle/>
          <a:p>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trôi</a:t>
            </a:r>
            <a:r>
              <a:rPr lang="en-US" sz="2215" b="1" dirty="0">
                <a:solidFill>
                  <a:srgbClr val="F79646"/>
                </a:solidFill>
                <a:cs typeface="Arial" charset="0"/>
              </a:rPr>
              <a:t> </a:t>
            </a:r>
            <a:r>
              <a:rPr lang="en-US" sz="2215" b="1" dirty="0" err="1">
                <a:solidFill>
                  <a:srgbClr val="F79646"/>
                </a:solidFill>
                <a:cs typeface="Arial" charset="0"/>
              </a:rPr>
              <a:t>chảy</a:t>
            </a:r>
            <a:r>
              <a:rPr lang="en-US" sz="2215" b="1" dirty="0">
                <a:solidFill>
                  <a:srgbClr val="F79646"/>
                </a:solidFill>
                <a:cs typeface="Arial" charset="0"/>
              </a:rPr>
              <a:t> </a:t>
            </a:r>
            <a:r>
              <a:rPr lang="en-US" sz="2215" b="1" dirty="0" err="1">
                <a:solidFill>
                  <a:srgbClr val="F79646"/>
                </a:solidFill>
                <a:cs typeface="Arial" charset="0"/>
              </a:rPr>
              <a:t>toàn</a:t>
            </a:r>
            <a:r>
              <a:rPr lang="en-US" sz="2215" b="1" dirty="0">
                <a:solidFill>
                  <a:srgbClr val="F79646"/>
                </a:solidFill>
                <a:cs typeface="Arial" charset="0"/>
              </a:rPr>
              <a:t> </a:t>
            </a:r>
            <a:r>
              <a:rPr lang="en-US" sz="2215" b="1" dirty="0" err="1">
                <a:solidFill>
                  <a:srgbClr val="F79646"/>
                </a:solidFill>
                <a:cs typeface="Arial" charset="0"/>
              </a:rPr>
              <a:t>bài</a:t>
            </a:r>
            <a:r>
              <a:rPr lang="en-US" sz="2215" b="1" dirty="0">
                <a:solidFill>
                  <a:srgbClr val="F79646"/>
                </a:solidFill>
                <a:cs typeface="Arial" charset="0"/>
              </a:rPr>
              <a:t>, </a:t>
            </a:r>
            <a:r>
              <a:rPr lang="en-US" sz="2215" b="1" dirty="0" err="1">
                <a:solidFill>
                  <a:srgbClr val="F79646"/>
                </a:solidFill>
                <a:cs typeface="Arial" charset="0"/>
              </a:rPr>
              <a:t>ngắt</a:t>
            </a:r>
            <a:r>
              <a:rPr lang="en-US" sz="2215" b="1" dirty="0">
                <a:solidFill>
                  <a:srgbClr val="F79646"/>
                </a:solidFill>
                <a:cs typeface="Arial" charset="0"/>
              </a:rPr>
              <a:t> </a:t>
            </a:r>
            <a:r>
              <a:rPr lang="en-US" sz="2215" b="1" dirty="0" err="1">
                <a:solidFill>
                  <a:srgbClr val="F79646"/>
                </a:solidFill>
                <a:cs typeface="Arial" charset="0"/>
              </a:rPr>
              <a:t>nghỉ</a:t>
            </a:r>
            <a:r>
              <a:rPr lang="en-US" sz="2215" b="1" dirty="0">
                <a:solidFill>
                  <a:srgbClr val="F79646"/>
                </a:solidFill>
                <a:cs typeface="Arial" charset="0"/>
              </a:rPr>
              <a:t> </a:t>
            </a:r>
            <a:r>
              <a:rPr lang="en-US" sz="2215" b="1" dirty="0" err="1">
                <a:solidFill>
                  <a:srgbClr val="F79646"/>
                </a:solidFill>
                <a:cs typeface="Arial" charset="0"/>
              </a:rPr>
              <a:t>đúng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diễn</a:t>
            </a:r>
            <a:r>
              <a:rPr lang="en-US" sz="2215" b="1" dirty="0">
                <a:solidFill>
                  <a:srgbClr val="F79646"/>
                </a:solidFill>
                <a:cs typeface="Arial" charset="0"/>
              </a:rPr>
              <a:t> </a:t>
            </a:r>
            <a:r>
              <a:rPr lang="en-US" sz="2215" b="1" dirty="0" err="1">
                <a:solidFill>
                  <a:srgbClr val="F79646"/>
                </a:solidFill>
                <a:cs typeface="Arial" charset="0"/>
              </a:rPr>
              <a:t>cảm</a:t>
            </a:r>
            <a:r>
              <a:rPr lang="en-US" sz="2215" b="1" dirty="0">
                <a:solidFill>
                  <a:srgbClr val="F79646"/>
                </a:solidFill>
                <a:cs typeface="Arial" charset="0"/>
              </a:rPr>
              <a:t> </a:t>
            </a:r>
            <a:r>
              <a:rPr lang="en-US" sz="2215" b="1" dirty="0" err="1">
                <a:solidFill>
                  <a:srgbClr val="F79646"/>
                </a:solidFill>
                <a:cs typeface="Arial" charset="0"/>
              </a:rPr>
              <a:t>và</a:t>
            </a:r>
            <a:r>
              <a:rPr lang="en-US" sz="2215" b="1" dirty="0">
                <a:solidFill>
                  <a:srgbClr val="F79646"/>
                </a:solidFill>
                <a:cs typeface="Arial" charset="0"/>
              </a:rPr>
              <a:t> </a:t>
            </a:r>
            <a:r>
              <a:rPr lang="en-US" sz="2215" b="1" dirty="0" err="1">
                <a:solidFill>
                  <a:srgbClr val="F79646"/>
                </a:solidFill>
                <a:cs typeface="Arial" charset="0"/>
              </a:rPr>
              <a:t>thể</a:t>
            </a:r>
            <a:r>
              <a:rPr lang="en-US" sz="2215" b="1" dirty="0">
                <a:solidFill>
                  <a:srgbClr val="F79646"/>
                </a:solidFill>
                <a:cs typeface="Arial" charset="0"/>
              </a:rPr>
              <a:t> </a:t>
            </a:r>
            <a:r>
              <a:rPr lang="en-US" sz="2215" b="1" dirty="0" err="1">
                <a:solidFill>
                  <a:srgbClr val="F79646"/>
                </a:solidFill>
                <a:cs typeface="Arial" charset="0"/>
              </a:rPr>
              <a:t>hiện</a:t>
            </a:r>
            <a:r>
              <a:rPr lang="en-US" sz="2215" b="1" dirty="0">
                <a:solidFill>
                  <a:srgbClr val="F79646"/>
                </a:solidFill>
                <a:cs typeface="Arial" charset="0"/>
              </a:rPr>
              <a:t> </a:t>
            </a:r>
            <a:r>
              <a:rPr lang="en-US" sz="2215" b="1" dirty="0" err="1">
                <a:solidFill>
                  <a:srgbClr val="F79646"/>
                </a:solidFill>
                <a:cs typeface="Arial" charset="0"/>
              </a:rPr>
              <a:t>giọng</a:t>
            </a:r>
            <a:r>
              <a:rPr lang="en-US" sz="2215" b="1" dirty="0">
                <a:solidFill>
                  <a:srgbClr val="F79646"/>
                </a:solidFill>
                <a:cs typeface="Arial" charset="0"/>
              </a:rPr>
              <a:t> </a:t>
            </a:r>
            <a:r>
              <a:rPr lang="en-US" sz="2215" b="1" dirty="0" err="1">
                <a:solidFill>
                  <a:srgbClr val="F79646"/>
                </a:solidFill>
                <a:cs typeface="Arial" charset="0"/>
              </a:rPr>
              <a:t>đọc</a:t>
            </a:r>
            <a:r>
              <a:rPr lang="en-US" sz="2215" b="1" dirty="0">
                <a:solidFill>
                  <a:srgbClr val="F79646"/>
                </a:solidFill>
                <a:cs typeface="Arial" charset="0"/>
              </a:rPr>
              <a:t> </a:t>
            </a:r>
            <a:r>
              <a:rPr lang="en-US" sz="2215" b="1" dirty="0" err="1">
                <a:solidFill>
                  <a:srgbClr val="F79646"/>
                </a:solidFill>
                <a:cs typeface="Arial" charset="0"/>
              </a:rPr>
              <a:t>phù</a:t>
            </a:r>
            <a:r>
              <a:rPr lang="en-US" sz="2215" b="1" dirty="0">
                <a:solidFill>
                  <a:srgbClr val="F79646"/>
                </a:solidFill>
                <a:cs typeface="Arial" charset="0"/>
              </a:rPr>
              <a:t> </a:t>
            </a:r>
            <a:r>
              <a:rPr lang="en-US" sz="2215" b="1" dirty="0" err="1">
                <a:solidFill>
                  <a:srgbClr val="F79646"/>
                </a:solidFill>
                <a:cs typeface="Arial" charset="0"/>
              </a:rPr>
              <a:t>hợp</a:t>
            </a:r>
            <a:r>
              <a:rPr lang="en-US" sz="2215" b="1" dirty="0">
                <a:solidFill>
                  <a:srgbClr val="F79646"/>
                </a:solidFill>
                <a:cs typeface="Arial" charset="0"/>
              </a:rPr>
              <a:t> </a:t>
            </a:r>
            <a:r>
              <a:rPr lang="en-US" sz="2215" b="1" dirty="0" err="1">
                <a:solidFill>
                  <a:srgbClr val="F79646"/>
                </a:solidFill>
                <a:cs typeface="Arial" charset="0"/>
              </a:rPr>
              <a:t>với</a:t>
            </a:r>
            <a:r>
              <a:rPr lang="en-US" sz="2215" b="1" dirty="0">
                <a:solidFill>
                  <a:srgbClr val="F79646"/>
                </a:solidFill>
                <a:cs typeface="Arial" charset="0"/>
              </a:rPr>
              <a:t> </a:t>
            </a:r>
            <a:r>
              <a:rPr lang="en-US" sz="2215" b="1" dirty="0" err="1">
                <a:solidFill>
                  <a:srgbClr val="F79646"/>
                </a:solidFill>
                <a:cs typeface="Arial" charset="0"/>
              </a:rPr>
              <a:t>nhân</a:t>
            </a:r>
            <a:r>
              <a:rPr lang="en-US" sz="2215" b="1" dirty="0">
                <a:solidFill>
                  <a:srgbClr val="F79646"/>
                </a:solidFill>
                <a:cs typeface="Arial" charset="0"/>
              </a:rPr>
              <a:t> </a:t>
            </a:r>
            <a:r>
              <a:rPr lang="en-US" sz="2215" b="1" dirty="0" err="1">
                <a:solidFill>
                  <a:srgbClr val="F79646"/>
                </a:solidFill>
                <a:cs typeface="Arial" charset="0"/>
              </a:rPr>
              <a:t>vật</a:t>
            </a:r>
            <a:endParaRPr lang="en-US" sz="2215" b="1" dirty="0">
              <a:solidFill>
                <a:srgbClr val="F79646"/>
              </a:solidFill>
              <a:cs typeface="Arial" charset="0"/>
            </a:endParaRPr>
          </a:p>
        </p:txBody>
      </p:sp>
      <p:grpSp>
        <p:nvGrpSpPr>
          <p:cNvPr id="18" name="Group 13">
            <a:extLst>
              <a:ext uri="{FF2B5EF4-FFF2-40B4-BE49-F238E27FC236}">
                <a16:creationId xmlns:a16="http://schemas.microsoft.com/office/drawing/2014/main" id="{EC6DD62A-75F7-407E-8CB3-ADD7BCD6014C}"/>
              </a:ext>
            </a:extLst>
          </p:cNvPr>
          <p:cNvGrpSpPr>
            <a:grpSpLocks/>
          </p:cNvGrpSpPr>
          <p:nvPr/>
        </p:nvGrpSpPr>
        <p:grpSpPr bwMode="auto">
          <a:xfrm>
            <a:off x="2496889" y="2409400"/>
            <a:ext cx="6970961" cy="1081646"/>
            <a:chOff x="1292225" y="1295400"/>
            <a:chExt cx="2822575" cy="1498600"/>
          </a:xfrm>
        </p:grpSpPr>
        <p:sp>
          <p:nvSpPr>
            <p:cNvPr id="19" name="Rectangle 18">
              <a:extLst>
                <a:ext uri="{FF2B5EF4-FFF2-40B4-BE49-F238E27FC236}">
                  <a16:creationId xmlns:a16="http://schemas.microsoft.com/office/drawing/2014/main" id="{FBEC8357-A541-4D2B-B913-F4B21884B615}"/>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a:extLst>
                <a:ext uri="{FF2B5EF4-FFF2-40B4-BE49-F238E27FC236}">
                  <a16:creationId xmlns:a16="http://schemas.microsoft.com/office/drawing/2014/main" id="{5FE88F1E-642C-464E-A73A-0E6F71309037}"/>
                </a:ext>
              </a:extLst>
            </p:cNvPr>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85" b="1" dirty="0">
                <a:solidFill>
                  <a:prstClr val="white"/>
                </a:solidFill>
              </a:endParaRPr>
            </a:p>
          </p:txBody>
        </p:sp>
        <p:cxnSp>
          <p:nvCxnSpPr>
            <p:cNvPr id="21" name="Straight Connector 20">
              <a:extLst>
                <a:ext uri="{FF2B5EF4-FFF2-40B4-BE49-F238E27FC236}">
                  <a16:creationId xmlns:a16="http://schemas.microsoft.com/office/drawing/2014/main" id="{4E9F1C03-BA82-421B-A622-9C60315A6CA7}"/>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2" name="Freeform 18">
            <a:extLst>
              <a:ext uri="{FF2B5EF4-FFF2-40B4-BE49-F238E27FC236}">
                <a16:creationId xmlns:a16="http://schemas.microsoft.com/office/drawing/2014/main" id="{42FECDF6-8BE3-443B-9C59-1AF5A87C199D}"/>
              </a:ext>
            </a:extLst>
          </p:cNvPr>
          <p:cNvSpPr/>
          <p:nvPr/>
        </p:nvSpPr>
        <p:spPr>
          <a:xfrm>
            <a:off x="2707436" y="2789479"/>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AD352592-CDBC-4987-BFA7-033674233F96}"/>
              </a:ext>
            </a:extLst>
          </p:cNvPr>
          <p:cNvSpPr/>
          <p:nvPr/>
        </p:nvSpPr>
        <p:spPr>
          <a:xfrm>
            <a:off x="3309126" y="2847305"/>
            <a:ext cx="5714237" cy="433196"/>
          </a:xfrm>
          <a:prstGeom prst="rect">
            <a:avLst/>
          </a:prstGeom>
        </p:spPr>
        <p:txBody>
          <a:bodyPr wrap="square">
            <a:spAutoFit/>
          </a:bodyPr>
          <a:lstStyle/>
          <a:p>
            <a:r>
              <a:rPr lang="en-US" sz="2215" b="1" dirty="0" err="1">
                <a:solidFill>
                  <a:srgbClr val="FF0000"/>
                </a:solidFill>
                <a:cs typeface="Arial" charset="0"/>
              </a:rPr>
              <a:t>Hiểu</a:t>
            </a:r>
            <a:r>
              <a:rPr lang="en-US" sz="2215" b="1" dirty="0">
                <a:solidFill>
                  <a:srgbClr val="FF0000"/>
                </a:solidFill>
                <a:cs typeface="Arial" charset="0"/>
              </a:rPr>
              <a:t> </a:t>
            </a:r>
            <a:r>
              <a:rPr lang="en-US" sz="2215" b="1" dirty="0" err="1">
                <a:solidFill>
                  <a:srgbClr val="FF0000"/>
                </a:solidFill>
                <a:cs typeface="Arial" charset="0"/>
              </a:rPr>
              <a:t>các</a:t>
            </a:r>
            <a:r>
              <a:rPr lang="en-US" sz="2215" b="1" dirty="0">
                <a:solidFill>
                  <a:srgbClr val="FF0000"/>
                </a:solidFill>
                <a:cs typeface="Arial" charset="0"/>
              </a:rPr>
              <a:t> </a:t>
            </a:r>
            <a:r>
              <a:rPr lang="en-US" sz="2215" b="1" dirty="0" err="1">
                <a:solidFill>
                  <a:srgbClr val="FF0000"/>
                </a:solidFill>
                <a:cs typeface="Arial" charset="0"/>
              </a:rPr>
              <a:t>từ</a:t>
            </a:r>
            <a:r>
              <a:rPr lang="en-US" sz="2215" b="1" dirty="0">
                <a:solidFill>
                  <a:srgbClr val="FF0000"/>
                </a:solidFill>
                <a:cs typeface="Arial" charset="0"/>
              </a:rPr>
              <a:t> </a:t>
            </a:r>
            <a:r>
              <a:rPr lang="en-US" sz="2215" b="1" dirty="0" err="1">
                <a:solidFill>
                  <a:srgbClr val="FF0000"/>
                </a:solidFill>
                <a:cs typeface="Arial" charset="0"/>
              </a:rPr>
              <a:t>khó</a:t>
            </a:r>
            <a:r>
              <a:rPr lang="en-US" sz="2215" b="1" dirty="0">
                <a:solidFill>
                  <a:srgbClr val="FF0000"/>
                </a:solidFill>
                <a:cs typeface="Arial" charset="0"/>
              </a:rPr>
              <a:t> </a:t>
            </a:r>
            <a:r>
              <a:rPr lang="en-US" sz="2215" b="1" dirty="0" err="1">
                <a:solidFill>
                  <a:srgbClr val="FF0000"/>
                </a:solidFill>
                <a:cs typeface="Arial" charset="0"/>
              </a:rPr>
              <a:t>và</a:t>
            </a:r>
            <a:r>
              <a:rPr lang="en-US" sz="2215" b="1" dirty="0">
                <a:solidFill>
                  <a:srgbClr val="FF0000"/>
                </a:solidFill>
                <a:cs typeface="Arial" charset="0"/>
              </a:rPr>
              <a:t> </a:t>
            </a:r>
            <a:r>
              <a:rPr lang="en-US" sz="2215" b="1" dirty="0" err="1">
                <a:solidFill>
                  <a:srgbClr val="FF0000"/>
                </a:solidFill>
                <a:cs typeface="Arial" charset="0"/>
              </a:rPr>
              <a:t>nội</a:t>
            </a:r>
            <a:r>
              <a:rPr lang="en-US" sz="2215" b="1" dirty="0">
                <a:solidFill>
                  <a:srgbClr val="FF0000"/>
                </a:solidFill>
                <a:cs typeface="Arial" charset="0"/>
              </a:rPr>
              <a:t> dung </a:t>
            </a:r>
            <a:r>
              <a:rPr lang="en-US" sz="2215" b="1" dirty="0" err="1">
                <a:solidFill>
                  <a:srgbClr val="FF0000"/>
                </a:solidFill>
                <a:cs typeface="Arial" charset="0"/>
              </a:rPr>
              <a:t>bài</a:t>
            </a:r>
            <a:r>
              <a:rPr lang="en-US" sz="2215" b="1" dirty="0">
                <a:solidFill>
                  <a:srgbClr val="FF0000"/>
                </a:solidFill>
                <a:cs typeface="Arial" charset="0"/>
              </a:rPr>
              <a:t> </a:t>
            </a:r>
            <a:r>
              <a:rPr lang="en-US" sz="2215" b="1" dirty="0" err="1">
                <a:solidFill>
                  <a:srgbClr val="FF0000"/>
                </a:solidFill>
                <a:cs typeface="Arial" charset="0"/>
              </a:rPr>
              <a:t>tập</a:t>
            </a:r>
            <a:r>
              <a:rPr lang="en-US" sz="2215" b="1" dirty="0">
                <a:solidFill>
                  <a:srgbClr val="FF0000"/>
                </a:solidFill>
                <a:cs typeface="Arial" charset="0"/>
              </a:rPr>
              <a:t> </a:t>
            </a:r>
            <a:r>
              <a:rPr lang="en-US" sz="2215" b="1" dirty="0" err="1">
                <a:solidFill>
                  <a:srgbClr val="FF0000"/>
                </a:solidFill>
                <a:cs typeface="Arial" charset="0"/>
              </a:rPr>
              <a:t>đọc</a:t>
            </a:r>
            <a:r>
              <a:rPr lang="en-US" sz="2215" b="1" dirty="0">
                <a:solidFill>
                  <a:srgbClr val="A3CEB8"/>
                </a:solidFill>
                <a:cs typeface="Arial" charset="0"/>
              </a:rPr>
              <a:t>.</a:t>
            </a:r>
          </a:p>
        </p:txBody>
      </p:sp>
      <p:grpSp>
        <p:nvGrpSpPr>
          <p:cNvPr id="24" name="Group 13">
            <a:extLst>
              <a:ext uri="{FF2B5EF4-FFF2-40B4-BE49-F238E27FC236}">
                <a16:creationId xmlns:a16="http://schemas.microsoft.com/office/drawing/2014/main" id="{E0835629-9998-4964-931C-21856CAAFE93}"/>
              </a:ext>
            </a:extLst>
          </p:cNvPr>
          <p:cNvGrpSpPr>
            <a:grpSpLocks/>
          </p:cNvGrpSpPr>
          <p:nvPr/>
        </p:nvGrpSpPr>
        <p:grpSpPr bwMode="auto">
          <a:xfrm>
            <a:off x="2502909" y="5196406"/>
            <a:ext cx="6964945" cy="1081646"/>
            <a:chOff x="1292225" y="1295400"/>
            <a:chExt cx="2822575" cy="1498600"/>
          </a:xfrm>
        </p:grpSpPr>
        <p:sp>
          <p:nvSpPr>
            <p:cNvPr id="25" name="Rectangle 24">
              <a:extLst>
                <a:ext uri="{FF2B5EF4-FFF2-40B4-BE49-F238E27FC236}">
                  <a16:creationId xmlns:a16="http://schemas.microsoft.com/office/drawing/2014/main" id="{C0FF73B7-600C-4078-94F2-8D6B98F70436}"/>
                </a:ext>
              </a:extLst>
            </p:cNvPr>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a:solidFill>
                  <a:prstClr val="white"/>
                </a:solidFill>
              </a:endParaRPr>
            </a:p>
          </p:txBody>
        </p:sp>
        <p:sp>
          <p:nvSpPr>
            <p:cNvPr id="26" name="Rectangle 25">
              <a:extLst>
                <a:ext uri="{FF2B5EF4-FFF2-40B4-BE49-F238E27FC236}">
                  <a16:creationId xmlns:a16="http://schemas.microsoft.com/office/drawing/2014/main" id="{BFB61648-3063-4264-BC2B-87010C5579F0}"/>
                </a:ext>
              </a:extLst>
            </p:cNvPr>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31" b="1" dirty="0">
                <a:solidFill>
                  <a:prstClr val="white"/>
                </a:solidFill>
              </a:endParaRPr>
            </a:p>
          </p:txBody>
        </p:sp>
        <p:cxnSp>
          <p:nvCxnSpPr>
            <p:cNvPr id="27" name="Straight Connector 26">
              <a:extLst>
                <a:ext uri="{FF2B5EF4-FFF2-40B4-BE49-F238E27FC236}">
                  <a16:creationId xmlns:a16="http://schemas.microsoft.com/office/drawing/2014/main" id="{7EA5AFBF-C464-4DAC-81AF-B1E4AADCE5DA}"/>
                </a:ext>
              </a:extLst>
            </p:cNvPr>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8" name="Freeform 24">
            <a:extLst>
              <a:ext uri="{FF2B5EF4-FFF2-40B4-BE49-F238E27FC236}">
                <a16:creationId xmlns:a16="http://schemas.microsoft.com/office/drawing/2014/main" id="{18F7BD4A-5439-4D37-A798-229F9B7FF6FB}"/>
              </a:ext>
            </a:extLst>
          </p:cNvPr>
          <p:cNvSpPr/>
          <p:nvPr/>
        </p:nvSpPr>
        <p:spPr>
          <a:xfrm>
            <a:off x="2794021" y="5589475"/>
            <a:ext cx="630764" cy="57430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a:extLst>
              <a:ext uri="{FF2B5EF4-FFF2-40B4-BE49-F238E27FC236}">
                <a16:creationId xmlns:a16="http://schemas.microsoft.com/office/drawing/2014/main" id="{305E5A9E-3DA7-4564-A5C7-CF43DDCC2381}"/>
              </a:ext>
            </a:extLst>
          </p:cNvPr>
          <p:cNvSpPr/>
          <p:nvPr/>
        </p:nvSpPr>
        <p:spPr>
          <a:xfrm>
            <a:off x="3410740" y="5518758"/>
            <a:ext cx="6285661" cy="745717"/>
          </a:xfrm>
          <a:prstGeom prst="rect">
            <a:avLst/>
          </a:prstGeom>
        </p:spPr>
        <p:txBody>
          <a:bodyPr wrap="square">
            <a:spAutoFit/>
          </a:bodyPr>
          <a:lstStyle/>
          <a:p>
            <a:pPr fontAlgn="base">
              <a:spcBef>
                <a:spcPct val="0"/>
              </a:spcBef>
              <a:spcAft>
                <a:spcPct val="0"/>
              </a:spcAft>
            </a:pPr>
            <a:r>
              <a:rPr lang="en-US" sz="2123" b="1" dirty="0" err="1">
                <a:solidFill>
                  <a:srgbClr val="FF0066"/>
                </a:solidFill>
                <a:latin typeface="Arial" charset="0"/>
              </a:rPr>
              <a:t>Giúp</a:t>
            </a:r>
            <a:r>
              <a:rPr lang="en-US" sz="2123" b="1" dirty="0">
                <a:solidFill>
                  <a:srgbClr val="FF0066"/>
                </a:solidFill>
                <a:latin typeface="Arial" charset="0"/>
              </a:rPr>
              <a:t> HS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những</a:t>
            </a:r>
            <a:r>
              <a:rPr lang="en-US" sz="2123" b="1" dirty="0">
                <a:solidFill>
                  <a:srgbClr val="FF0066"/>
                </a:solidFill>
                <a:latin typeface="Arial" charset="0"/>
              </a:rPr>
              <a:t> </a:t>
            </a:r>
            <a:r>
              <a:rPr lang="en-US" sz="2123" b="1" dirty="0" err="1">
                <a:solidFill>
                  <a:srgbClr val="FF0066"/>
                </a:solidFill>
                <a:latin typeface="Arial" charset="0"/>
              </a:rPr>
              <a:t>ước</a:t>
            </a:r>
            <a:r>
              <a:rPr lang="en-US" sz="2123" b="1" dirty="0">
                <a:solidFill>
                  <a:srgbClr val="FF0066"/>
                </a:solidFill>
                <a:latin typeface="Arial" charset="0"/>
              </a:rPr>
              <a:t> </a:t>
            </a:r>
            <a:r>
              <a:rPr lang="en-US" sz="2123" b="1" dirty="0" err="1">
                <a:solidFill>
                  <a:srgbClr val="FF0066"/>
                </a:solidFill>
                <a:latin typeface="Arial" charset="0"/>
              </a:rPr>
              <a:t>mơ</a:t>
            </a:r>
            <a:r>
              <a:rPr lang="en-US" sz="2123" b="1" dirty="0">
                <a:solidFill>
                  <a:srgbClr val="FF0066"/>
                </a:solidFill>
                <a:latin typeface="Arial" charset="0"/>
              </a:rPr>
              <a:t> </a:t>
            </a:r>
            <a:r>
              <a:rPr lang="en-US" sz="2123" b="1" dirty="0" err="1">
                <a:solidFill>
                  <a:srgbClr val="FF0066"/>
                </a:solidFill>
                <a:latin typeface="Arial" charset="0"/>
              </a:rPr>
              <a:t>chính</a:t>
            </a:r>
            <a:r>
              <a:rPr lang="en-US" sz="2123" b="1" dirty="0">
                <a:solidFill>
                  <a:srgbClr val="FF0066"/>
                </a:solidFill>
                <a:latin typeface="Arial" charset="0"/>
              </a:rPr>
              <a:t> </a:t>
            </a:r>
            <a:r>
              <a:rPr lang="en-US" sz="2123" b="1" dirty="0" err="1">
                <a:solidFill>
                  <a:srgbClr val="FF0066"/>
                </a:solidFill>
                <a:latin typeface="Arial" charset="0"/>
              </a:rPr>
              <a:t>đáng</a:t>
            </a:r>
            <a:r>
              <a:rPr lang="en-US" sz="2123" b="1" dirty="0">
                <a:solidFill>
                  <a:srgbClr val="FF0066"/>
                </a:solidFill>
                <a:latin typeface="Arial" charset="0"/>
              </a:rPr>
              <a:t> </a:t>
            </a:r>
            <a:r>
              <a:rPr lang="en-US" sz="2123" b="1" dirty="0" err="1">
                <a:solidFill>
                  <a:srgbClr val="FF0066"/>
                </a:solidFill>
                <a:latin typeface="Arial" charset="0"/>
              </a:rPr>
              <a:t>và</a:t>
            </a:r>
            <a:r>
              <a:rPr lang="en-US" sz="2123" b="1" dirty="0">
                <a:solidFill>
                  <a:srgbClr val="FF0066"/>
                </a:solidFill>
                <a:latin typeface="Arial" charset="0"/>
              </a:rPr>
              <a:t> </a:t>
            </a:r>
            <a:r>
              <a:rPr lang="en-US" sz="2123" b="1" dirty="0" err="1">
                <a:solidFill>
                  <a:srgbClr val="FF0066"/>
                </a:solidFill>
                <a:latin typeface="Arial" charset="0"/>
              </a:rPr>
              <a:t>có</a:t>
            </a:r>
            <a:r>
              <a:rPr lang="en-US" sz="2123" b="1" dirty="0">
                <a:solidFill>
                  <a:srgbClr val="FF0066"/>
                </a:solidFill>
                <a:latin typeface="Arial" charset="0"/>
              </a:rPr>
              <a:t> </a:t>
            </a:r>
            <a:r>
              <a:rPr lang="en-US" sz="2123" b="1" dirty="0" err="1">
                <a:solidFill>
                  <a:srgbClr val="FF0066"/>
                </a:solidFill>
                <a:latin typeface="Arial" charset="0"/>
              </a:rPr>
              <a:t>động</a:t>
            </a:r>
            <a:r>
              <a:rPr lang="en-US" sz="2123" b="1" dirty="0">
                <a:solidFill>
                  <a:srgbClr val="FF0066"/>
                </a:solidFill>
                <a:latin typeface="Arial" charset="0"/>
              </a:rPr>
              <a:t> </a:t>
            </a:r>
            <a:r>
              <a:rPr lang="en-US" sz="2123" b="1" dirty="0" err="1">
                <a:solidFill>
                  <a:srgbClr val="FF0066"/>
                </a:solidFill>
                <a:latin typeface="Arial" charset="0"/>
              </a:rPr>
              <a:t>lực</a:t>
            </a:r>
            <a:r>
              <a:rPr lang="en-US" sz="2123" b="1" dirty="0">
                <a:solidFill>
                  <a:srgbClr val="FF0066"/>
                </a:solidFill>
                <a:latin typeface="Arial" charset="0"/>
              </a:rPr>
              <a:t> </a:t>
            </a:r>
            <a:r>
              <a:rPr lang="en-US" sz="2123" b="1" dirty="0" err="1">
                <a:solidFill>
                  <a:srgbClr val="FF0066"/>
                </a:solidFill>
                <a:latin typeface="Arial" charset="0"/>
              </a:rPr>
              <a:t>để</a:t>
            </a:r>
            <a:r>
              <a:rPr lang="en-US" sz="2123" b="1" dirty="0">
                <a:solidFill>
                  <a:srgbClr val="FF0066"/>
                </a:solidFill>
                <a:latin typeface="Arial" charset="0"/>
              </a:rPr>
              <a:t> </a:t>
            </a:r>
            <a:r>
              <a:rPr lang="en-US" sz="2123" b="1" dirty="0" err="1">
                <a:solidFill>
                  <a:srgbClr val="FF0066"/>
                </a:solidFill>
                <a:latin typeface="Arial" charset="0"/>
              </a:rPr>
              <a:t>phấn</a:t>
            </a:r>
            <a:r>
              <a:rPr lang="en-US" sz="2123" b="1" dirty="0">
                <a:solidFill>
                  <a:srgbClr val="FF0066"/>
                </a:solidFill>
                <a:latin typeface="Arial" charset="0"/>
              </a:rPr>
              <a:t> </a:t>
            </a:r>
            <a:r>
              <a:rPr lang="en-US" sz="2123" b="1" dirty="0" err="1">
                <a:solidFill>
                  <a:srgbClr val="FF0066"/>
                </a:solidFill>
                <a:latin typeface="Arial" charset="0"/>
              </a:rPr>
              <a:t>đấu</a:t>
            </a:r>
            <a:r>
              <a:rPr lang="en-US" sz="2123" b="1" dirty="0">
                <a:solidFill>
                  <a:srgbClr val="FF0066"/>
                </a:solidFill>
                <a:latin typeface="Arial" charset="0"/>
              </a:rPr>
              <a:t>.</a:t>
            </a:r>
          </a:p>
        </p:txBody>
      </p:sp>
    </p:spTree>
    <p:extLst>
      <p:ext uri="{BB962C8B-B14F-4D97-AF65-F5344CB8AC3E}">
        <p14:creationId xmlns:p14="http://schemas.microsoft.com/office/powerpoint/2010/main" val="91790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WordArt 3"/>
          <p:cNvSpPr>
            <a:spLocks noChangeArrowheads="1" noChangeShapeType="1" noTextEdit="1"/>
          </p:cNvSpPr>
          <p:nvPr/>
        </p:nvSpPr>
        <p:spPr bwMode="auto">
          <a:xfrm>
            <a:off x="2362200" y="609600"/>
            <a:ext cx="7467600" cy="3030538"/>
          </a:xfrm>
          <a:prstGeom prst="rect">
            <a:avLst/>
          </a:prstGeom>
        </p:spPr>
        <p:txBody>
          <a:bodyPr wrap="none" fromWordArt="1">
            <a:prstTxWarp prst="textCascadeUp">
              <a:avLst>
                <a:gd name="adj" fmla="val 44444"/>
              </a:avLst>
            </a:prstTxWarp>
          </a:bodyPr>
          <a:lstStyle/>
          <a:p>
            <a:pPr algn="ctr" eaLnBrk="0" fontAlgn="base" hangingPunct="0">
              <a:spcBef>
                <a:spcPct val="0"/>
              </a:spcBef>
              <a:spcAft>
                <a:spcPct val="0"/>
              </a:spcAft>
            </a:pPr>
            <a:r>
              <a:rPr lang="en-US" sz="3600" b="1" kern="10">
                <a:ln w="9525">
                  <a:solidFill>
                    <a:srgbClr val="990000"/>
                  </a:solidFill>
                  <a:round/>
                  <a:headEnd/>
                  <a:tailEnd/>
                </a:ln>
                <a:solidFill>
                  <a:srgbClr val="000000"/>
                </a:solidFill>
                <a:latin typeface="Times New Roman" panose="02020603050405020304" pitchFamily="18" charset="0"/>
                <a:cs typeface="Times New Roman" panose="02020603050405020304" pitchFamily="18" charset="0"/>
              </a:rPr>
              <a:t>CHÀO CÁC EM!</a:t>
            </a:r>
          </a:p>
        </p:txBody>
      </p:sp>
      <p:grpSp>
        <p:nvGrpSpPr>
          <p:cNvPr id="2" name="Group 4"/>
          <p:cNvGrpSpPr>
            <a:grpSpLocks/>
          </p:cNvGrpSpPr>
          <p:nvPr/>
        </p:nvGrpSpPr>
        <p:grpSpPr bwMode="auto">
          <a:xfrm>
            <a:off x="2743200" y="4419600"/>
            <a:ext cx="2209800" cy="1981200"/>
            <a:chOff x="3115" y="0"/>
            <a:chExt cx="2170" cy="2486"/>
          </a:xfrm>
        </p:grpSpPr>
        <p:grpSp>
          <p:nvGrpSpPr>
            <p:cNvPr id="35242" name="Group 5"/>
            <p:cNvGrpSpPr>
              <a:grpSpLocks/>
            </p:cNvGrpSpPr>
            <p:nvPr/>
          </p:nvGrpSpPr>
          <p:grpSpPr bwMode="auto">
            <a:xfrm>
              <a:off x="4080" y="1910"/>
              <a:ext cx="768" cy="576"/>
              <a:chOff x="0" y="0"/>
              <a:chExt cx="768" cy="576"/>
            </a:xfrm>
          </p:grpSpPr>
          <p:sp>
            <p:nvSpPr>
              <p:cNvPr id="35374" name="Oval 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5" name="Oval 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3" name="Group 8"/>
            <p:cNvGrpSpPr>
              <a:grpSpLocks/>
            </p:cNvGrpSpPr>
            <p:nvPr/>
          </p:nvGrpSpPr>
          <p:grpSpPr bwMode="auto">
            <a:xfrm>
              <a:off x="4257" y="1103"/>
              <a:ext cx="768" cy="576"/>
              <a:chOff x="0" y="0"/>
              <a:chExt cx="768" cy="576"/>
            </a:xfrm>
          </p:grpSpPr>
          <p:sp>
            <p:nvSpPr>
              <p:cNvPr id="35372" name="Oval 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3" name="Oval 1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4" name="Group 11"/>
            <p:cNvGrpSpPr>
              <a:grpSpLocks/>
            </p:cNvGrpSpPr>
            <p:nvPr/>
          </p:nvGrpSpPr>
          <p:grpSpPr bwMode="auto">
            <a:xfrm>
              <a:off x="3134" y="0"/>
              <a:ext cx="768" cy="576"/>
              <a:chOff x="0" y="0"/>
              <a:chExt cx="768" cy="576"/>
            </a:xfrm>
          </p:grpSpPr>
          <p:sp>
            <p:nvSpPr>
              <p:cNvPr id="35370" name="Oval 1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71" name="Oval 1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5" name="Group 14"/>
            <p:cNvGrpSpPr>
              <a:grpSpLocks/>
            </p:cNvGrpSpPr>
            <p:nvPr/>
          </p:nvGrpSpPr>
          <p:grpSpPr bwMode="auto">
            <a:xfrm>
              <a:off x="3115" y="0"/>
              <a:ext cx="2170" cy="1702"/>
              <a:chOff x="3115" y="0"/>
              <a:chExt cx="2170" cy="1702"/>
            </a:xfrm>
          </p:grpSpPr>
          <p:grpSp>
            <p:nvGrpSpPr>
              <p:cNvPr id="35246" name="Group 15"/>
              <p:cNvGrpSpPr>
                <a:grpSpLocks/>
              </p:cNvGrpSpPr>
              <p:nvPr/>
            </p:nvGrpSpPr>
            <p:grpSpPr bwMode="auto">
              <a:xfrm>
                <a:off x="3640" y="308"/>
                <a:ext cx="1145" cy="844"/>
                <a:chOff x="1265" y="814"/>
                <a:chExt cx="2919" cy="2151"/>
              </a:xfrm>
            </p:grpSpPr>
            <p:sp>
              <p:nvSpPr>
                <p:cNvPr id="35368" name="Oval 1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369" name="Oval 1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247" name="Group 18"/>
              <p:cNvGrpSpPr>
                <a:grpSpLocks/>
              </p:cNvGrpSpPr>
              <p:nvPr/>
            </p:nvGrpSpPr>
            <p:grpSpPr bwMode="auto">
              <a:xfrm>
                <a:off x="3115" y="0"/>
                <a:ext cx="2145" cy="1702"/>
                <a:chOff x="3115" y="0"/>
                <a:chExt cx="2145" cy="1702"/>
              </a:xfrm>
            </p:grpSpPr>
            <p:grpSp>
              <p:nvGrpSpPr>
                <p:cNvPr id="35270" name="Group 19"/>
                <p:cNvGrpSpPr>
                  <a:grpSpLocks/>
                </p:cNvGrpSpPr>
                <p:nvPr/>
              </p:nvGrpSpPr>
              <p:grpSpPr bwMode="auto">
                <a:xfrm>
                  <a:off x="4505" y="589"/>
                  <a:ext cx="493" cy="912"/>
                  <a:chOff x="3471" y="1530"/>
                  <a:chExt cx="1258" cy="2327"/>
                </a:xfrm>
              </p:grpSpPr>
              <p:sp>
                <p:nvSpPr>
                  <p:cNvPr id="35366" name="Freeform 2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7" name="Freeform 2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1" name="Group 22"/>
                <p:cNvGrpSpPr>
                  <a:grpSpLocks/>
                </p:cNvGrpSpPr>
                <p:nvPr/>
              </p:nvGrpSpPr>
              <p:grpSpPr bwMode="auto">
                <a:xfrm>
                  <a:off x="4267" y="781"/>
                  <a:ext cx="966" cy="522"/>
                  <a:chOff x="2864" y="2019"/>
                  <a:chExt cx="2463" cy="1332"/>
                </a:xfrm>
              </p:grpSpPr>
              <p:sp>
                <p:nvSpPr>
                  <p:cNvPr id="35364" name="Freeform 2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5" name="Freeform 2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2" name="Group 25"/>
                <p:cNvGrpSpPr>
                  <a:grpSpLocks/>
                </p:cNvGrpSpPr>
                <p:nvPr/>
              </p:nvGrpSpPr>
              <p:grpSpPr bwMode="auto">
                <a:xfrm>
                  <a:off x="4280" y="707"/>
                  <a:ext cx="971" cy="417"/>
                  <a:chOff x="2897" y="1832"/>
                  <a:chExt cx="2477" cy="1064"/>
                </a:xfrm>
              </p:grpSpPr>
              <p:sp>
                <p:nvSpPr>
                  <p:cNvPr id="35362" name="Freeform 2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3" name="Freeform 2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3" name="Group 28"/>
                <p:cNvGrpSpPr>
                  <a:grpSpLocks/>
                </p:cNvGrpSpPr>
                <p:nvPr/>
              </p:nvGrpSpPr>
              <p:grpSpPr bwMode="auto">
                <a:xfrm>
                  <a:off x="4291" y="630"/>
                  <a:ext cx="969" cy="364"/>
                  <a:chOff x="2924" y="1636"/>
                  <a:chExt cx="2472" cy="927"/>
                </a:xfrm>
              </p:grpSpPr>
              <p:sp>
                <p:nvSpPr>
                  <p:cNvPr id="35360" name="Freeform 2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61" name="Freeform 3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4" name="Group 31"/>
                <p:cNvGrpSpPr>
                  <a:grpSpLocks/>
                </p:cNvGrpSpPr>
                <p:nvPr/>
              </p:nvGrpSpPr>
              <p:grpSpPr bwMode="auto">
                <a:xfrm>
                  <a:off x="4304" y="543"/>
                  <a:ext cx="918" cy="258"/>
                  <a:chOff x="2958" y="1414"/>
                  <a:chExt cx="2342" cy="657"/>
                </a:xfrm>
              </p:grpSpPr>
              <p:sp>
                <p:nvSpPr>
                  <p:cNvPr id="35358" name="Freeform 3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9" name="Freeform 3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5" name="Group 34"/>
                <p:cNvGrpSpPr>
                  <a:grpSpLocks/>
                </p:cNvGrpSpPr>
                <p:nvPr/>
              </p:nvGrpSpPr>
              <p:grpSpPr bwMode="auto">
                <a:xfrm>
                  <a:off x="4314" y="487"/>
                  <a:ext cx="843" cy="134"/>
                  <a:chOff x="2983" y="1269"/>
                  <a:chExt cx="2150" cy="343"/>
                </a:xfrm>
              </p:grpSpPr>
              <p:sp>
                <p:nvSpPr>
                  <p:cNvPr id="35356" name="Freeform 3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7" name="Freeform 3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6" name="Group 37"/>
                <p:cNvGrpSpPr>
                  <a:grpSpLocks/>
                </p:cNvGrpSpPr>
                <p:nvPr/>
              </p:nvGrpSpPr>
              <p:grpSpPr bwMode="auto">
                <a:xfrm>
                  <a:off x="4296" y="349"/>
                  <a:ext cx="737" cy="167"/>
                  <a:chOff x="2938" y="917"/>
                  <a:chExt cx="1879" cy="427"/>
                </a:xfrm>
              </p:grpSpPr>
              <p:sp>
                <p:nvSpPr>
                  <p:cNvPr id="35354" name="Freeform 3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5" name="Freeform 3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7" name="Group 40"/>
                <p:cNvGrpSpPr>
                  <a:grpSpLocks/>
                </p:cNvGrpSpPr>
                <p:nvPr/>
              </p:nvGrpSpPr>
              <p:grpSpPr bwMode="auto">
                <a:xfrm>
                  <a:off x="3394" y="637"/>
                  <a:ext cx="493" cy="912"/>
                  <a:chOff x="637" y="1653"/>
                  <a:chExt cx="1257" cy="2326"/>
                </a:xfrm>
              </p:grpSpPr>
              <p:sp>
                <p:nvSpPr>
                  <p:cNvPr id="35352" name="Freeform 4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3" name="Freeform 4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8" name="Group 43"/>
                <p:cNvGrpSpPr>
                  <a:grpSpLocks/>
                </p:cNvGrpSpPr>
                <p:nvPr/>
              </p:nvGrpSpPr>
              <p:grpSpPr bwMode="auto">
                <a:xfrm>
                  <a:off x="3142" y="850"/>
                  <a:ext cx="966" cy="522"/>
                  <a:chOff x="-5" y="2196"/>
                  <a:chExt cx="2463" cy="1332"/>
                </a:xfrm>
              </p:grpSpPr>
              <p:sp>
                <p:nvSpPr>
                  <p:cNvPr id="35350" name="Freeform 4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51" name="Freeform 4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79" name="Group 46"/>
                <p:cNvGrpSpPr>
                  <a:grpSpLocks/>
                </p:cNvGrpSpPr>
                <p:nvPr/>
              </p:nvGrpSpPr>
              <p:grpSpPr bwMode="auto">
                <a:xfrm>
                  <a:off x="3124" y="777"/>
                  <a:ext cx="971" cy="417"/>
                  <a:chOff x="-52" y="2009"/>
                  <a:chExt cx="2477" cy="1064"/>
                </a:xfrm>
              </p:grpSpPr>
              <p:sp>
                <p:nvSpPr>
                  <p:cNvPr id="35348" name="Freeform 4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9" name="Freeform 4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0" name="Group 49"/>
                <p:cNvGrpSpPr>
                  <a:grpSpLocks/>
                </p:cNvGrpSpPr>
                <p:nvPr/>
              </p:nvGrpSpPr>
              <p:grpSpPr bwMode="auto">
                <a:xfrm>
                  <a:off x="3115" y="700"/>
                  <a:ext cx="969" cy="363"/>
                  <a:chOff x="-74" y="1813"/>
                  <a:chExt cx="2472" cy="927"/>
                </a:xfrm>
              </p:grpSpPr>
              <p:sp>
                <p:nvSpPr>
                  <p:cNvPr id="35346" name="Freeform 5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7" name="Freeform 5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1" name="Group 52"/>
                <p:cNvGrpSpPr>
                  <a:grpSpLocks/>
                </p:cNvGrpSpPr>
                <p:nvPr/>
              </p:nvGrpSpPr>
              <p:grpSpPr bwMode="auto">
                <a:xfrm>
                  <a:off x="3153" y="613"/>
                  <a:ext cx="918" cy="257"/>
                  <a:chOff x="22" y="1591"/>
                  <a:chExt cx="2342" cy="657"/>
                </a:xfrm>
              </p:grpSpPr>
              <p:sp>
                <p:nvSpPr>
                  <p:cNvPr id="35344" name="Freeform 5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5" name="Freeform 5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2" name="Group 55"/>
                <p:cNvGrpSpPr>
                  <a:grpSpLocks/>
                </p:cNvGrpSpPr>
                <p:nvPr/>
              </p:nvGrpSpPr>
              <p:grpSpPr bwMode="auto">
                <a:xfrm>
                  <a:off x="3218" y="556"/>
                  <a:ext cx="843" cy="134"/>
                  <a:chOff x="189" y="1446"/>
                  <a:chExt cx="2150" cy="343"/>
                </a:xfrm>
              </p:grpSpPr>
              <p:sp>
                <p:nvSpPr>
                  <p:cNvPr id="35342" name="Freeform 5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3" name="Freeform 5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3" name="Group 58"/>
                <p:cNvGrpSpPr>
                  <a:grpSpLocks/>
                </p:cNvGrpSpPr>
                <p:nvPr/>
              </p:nvGrpSpPr>
              <p:grpSpPr bwMode="auto">
                <a:xfrm>
                  <a:off x="3342" y="418"/>
                  <a:ext cx="737" cy="167"/>
                  <a:chOff x="505" y="1094"/>
                  <a:chExt cx="1879" cy="427"/>
                </a:xfrm>
              </p:grpSpPr>
              <p:sp>
                <p:nvSpPr>
                  <p:cNvPr id="35340" name="Freeform 5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41" name="Freeform 6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4" name="Group 61"/>
                <p:cNvGrpSpPr>
                  <a:grpSpLocks/>
                </p:cNvGrpSpPr>
                <p:nvPr/>
              </p:nvGrpSpPr>
              <p:grpSpPr bwMode="auto">
                <a:xfrm>
                  <a:off x="3386" y="341"/>
                  <a:ext cx="725" cy="218"/>
                  <a:chOff x="616" y="899"/>
                  <a:chExt cx="1850" cy="554"/>
                </a:xfrm>
              </p:grpSpPr>
              <p:sp>
                <p:nvSpPr>
                  <p:cNvPr id="35338" name="Freeform 6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9" name="Freeform 6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5" name="Group 64"/>
                <p:cNvGrpSpPr>
                  <a:grpSpLocks/>
                </p:cNvGrpSpPr>
                <p:nvPr/>
              </p:nvGrpSpPr>
              <p:grpSpPr bwMode="auto">
                <a:xfrm>
                  <a:off x="3472" y="231"/>
                  <a:ext cx="693" cy="291"/>
                  <a:chOff x="3472" y="231"/>
                  <a:chExt cx="693" cy="291"/>
                </a:xfrm>
              </p:grpSpPr>
              <p:sp>
                <p:nvSpPr>
                  <p:cNvPr id="35336" name="Freeform 6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7" name="Freeform 6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6" name="Group 67"/>
                <p:cNvGrpSpPr>
                  <a:grpSpLocks/>
                </p:cNvGrpSpPr>
                <p:nvPr/>
              </p:nvGrpSpPr>
              <p:grpSpPr bwMode="auto">
                <a:xfrm>
                  <a:off x="3554" y="118"/>
                  <a:ext cx="664" cy="349"/>
                  <a:chOff x="3554" y="118"/>
                  <a:chExt cx="664" cy="349"/>
                </a:xfrm>
              </p:grpSpPr>
              <p:sp>
                <p:nvSpPr>
                  <p:cNvPr id="35334" name="Freeform 6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5" name="Freeform 6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7" name="Group 70"/>
                <p:cNvGrpSpPr>
                  <a:grpSpLocks/>
                </p:cNvGrpSpPr>
                <p:nvPr/>
              </p:nvGrpSpPr>
              <p:grpSpPr bwMode="auto">
                <a:xfrm>
                  <a:off x="3784" y="30"/>
                  <a:ext cx="305" cy="593"/>
                  <a:chOff x="1633" y="104"/>
                  <a:chExt cx="778" cy="1512"/>
                </a:xfrm>
              </p:grpSpPr>
              <p:sp>
                <p:nvSpPr>
                  <p:cNvPr id="35332" name="Freeform 7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3" name="Freeform 7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8" name="Group 73"/>
                <p:cNvGrpSpPr>
                  <a:grpSpLocks/>
                </p:cNvGrpSpPr>
                <p:nvPr/>
              </p:nvGrpSpPr>
              <p:grpSpPr bwMode="auto">
                <a:xfrm>
                  <a:off x="3903" y="0"/>
                  <a:ext cx="248" cy="601"/>
                  <a:chOff x="1935" y="28"/>
                  <a:chExt cx="634" cy="1534"/>
                </a:xfrm>
              </p:grpSpPr>
              <p:sp>
                <p:nvSpPr>
                  <p:cNvPr id="35330" name="Freeform 7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31" name="Freeform 7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89" name="Group 76"/>
                <p:cNvGrpSpPr>
                  <a:grpSpLocks/>
                </p:cNvGrpSpPr>
                <p:nvPr/>
              </p:nvGrpSpPr>
              <p:grpSpPr bwMode="auto">
                <a:xfrm>
                  <a:off x="4251" y="252"/>
                  <a:ext cx="723" cy="222"/>
                  <a:chOff x="2822" y="672"/>
                  <a:chExt cx="1845" cy="566"/>
                </a:xfrm>
              </p:grpSpPr>
              <p:sp>
                <p:nvSpPr>
                  <p:cNvPr id="35328" name="Freeform 7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9" name="Freeform 7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0" name="Group 79"/>
                <p:cNvGrpSpPr>
                  <a:grpSpLocks/>
                </p:cNvGrpSpPr>
                <p:nvPr/>
              </p:nvGrpSpPr>
              <p:grpSpPr bwMode="auto">
                <a:xfrm>
                  <a:off x="4196" y="163"/>
                  <a:ext cx="699" cy="282"/>
                  <a:chOff x="2683" y="445"/>
                  <a:chExt cx="1781" cy="717"/>
                </a:xfrm>
              </p:grpSpPr>
              <p:sp>
                <p:nvSpPr>
                  <p:cNvPr id="35326" name="Freeform 8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7" name="Freeform 8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291" name="Freeform 8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92" name="Freeform 8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293" name="Group 84"/>
                <p:cNvGrpSpPr>
                  <a:grpSpLocks/>
                </p:cNvGrpSpPr>
                <p:nvPr/>
              </p:nvGrpSpPr>
              <p:grpSpPr bwMode="auto">
                <a:xfrm>
                  <a:off x="4242" y="5"/>
                  <a:ext cx="251" cy="596"/>
                  <a:chOff x="2800" y="41"/>
                  <a:chExt cx="640" cy="1520"/>
                </a:xfrm>
              </p:grpSpPr>
              <p:sp>
                <p:nvSpPr>
                  <p:cNvPr id="35324" name="Freeform 8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5" name="Freeform 8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4" name="Group 87"/>
                <p:cNvGrpSpPr>
                  <a:grpSpLocks/>
                </p:cNvGrpSpPr>
                <p:nvPr/>
              </p:nvGrpSpPr>
              <p:grpSpPr bwMode="auto">
                <a:xfrm>
                  <a:off x="4295" y="53"/>
                  <a:ext cx="398" cy="574"/>
                  <a:chOff x="2934" y="163"/>
                  <a:chExt cx="1017" cy="1464"/>
                </a:xfrm>
              </p:grpSpPr>
              <p:sp>
                <p:nvSpPr>
                  <p:cNvPr id="35322" name="Freeform 8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3" name="Freeform 8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5" name="Group 90"/>
                <p:cNvGrpSpPr>
                  <a:grpSpLocks/>
                </p:cNvGrpSpPr>
                <p:nvPr/>
              </p:nvGrpSpPr>
              <p:grpSpPr bwMode="auto">
                <a:xfrm>
                  <a:off x="4215" y="2"/>
                  <a:ext cx="95" cy="567"/>
                  <a:chOff x="2730" y="32"/>
                  <a:chExt cx="243" cy="1448"/>
                </a:xfrm>
              </p:grpSpPr>
              <p:sp>
                <p:nvSpPr>
                  <p:cNvPr id="35320" name="Freeform 9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21" name="Freeform 9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6" name="Group 93"/>
                <p:cNvGrpSpPr>
                  <a:grpSpLocks/>
                </p:cNvGrpSpPr>
                <p:nvPr/>
              </p:nvGrpSpPr>
              <p:grpSpPr bwMode="auto">
                <a:xfrm>
                  <a:off x="3514" y="683"/>
                  <a:ext cx="425" cy="960"/>
                  <a:chOff x="943" y="1769"/>
                  <a:chExt cx="1085" cy="2450"/>
                </a:xfrm>
              </p:grpSpPr>
              <p:sp>
                <p:nvSpPr>
                  <p:cNvPr id="35318" name="Freeform 9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9" name="Freeform 9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7" name="Group 96"/>
                <p:cNvGrpSpPr>
                  <a:grpSpLocks/>
                </p:cNvGrpSpPr>
                <p:nvPr/>
              </p:nvGrpSpPr>
              <p:grpSpPr bwMode="auto">
                <a:xfrm>
                  <a:off x="3715" y="748"/>
                  <a:ext cx="300" cy="930"/>
                  <a:chOff x="1455" y="1936"/>
                  <a:chExt cx="766" cy="2373"/>
                </a:xfrm>
              </p:grpSpPr>
              <p:sp>
                <p:nvSpPr>
                  <p:cNvPr id="35316" name="Freeform 9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7" name="Freeform 9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8" name="Group 99"/>
                <p:cNvGrpSpPr>
                  <a:grpSpLocks/>
                </p:cNvGrpSpPr>
                <p:nvPr/>
              </p:nvGrpSpPr>
              <p:grpSpPr bwMode="auto">
                <a:xfrm rot="88588">
                  <a:off x="3923" y="769"/>
                  <a:ext cx="180" cy="913"/>
                  <a:chOff x="1956" y="1990"/>
                  <a:chExt cx="492" cy="2604"/>
                </a:xfrm>
              </p:grpSpPr>
              <p:sp>
                <p:nvSpPr>
                  <p:cNvPr id="35314" name="Freeform 10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5" name="Freeform 10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299" name="Group 102"/>
                <p:cNvGrpSpPr>
                  <a:grpSpLocks/>
                </p:cNvGrpSpPr>
                <p:nvPr/>
              </p:nvGrpSpPr>
              <p:grpSpPr bwMode="auto">
                <a:xfrm>
                  <a:off x="4451" y="662"/>
                  <a:ext cx="442" cy="951"/>
                  <a:chOff x="3334" y="1717"/>
                  <a:chExt cx="1125" cy="2426"/>
                </a:xfrm>
              </p:grpSpPr>
              <p:sp>
                <p:nvSpPr>
                  <p:cNvPr id="35312" name="Freeform 10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3" name="Freeform 10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0" name="Group 105"/>
                <p:cNvGrpSpPr>
                  <a:grpSpLocks/>
                </p:cNvGrpSpPr>
                <p:nvPr/>
              </p:nvGrpSpPr>
              <p:grpSpPr bwMode="auto">
                <a:xfrm>
                  <a:off x="4391" y="721"/>
                  <a:ext cx="347" cy="951"/>
                  <a:chOff x="3181" y="1866"/>
                  <a:chExt cx="883" cy="2426"/>
                </a:xfrm>
              </p:grpSpPr>
              <p:sp>
                <p:nvSpPr>
                  <p:cNvPr id="35310" name="Freeform 10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11" name="Freeform 10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1" name="Group 108"/>
                <p:cNvGrpSpPr>
                  <a:grpSpLocks/>
                </p:cNvGrpSpPr>
                <p:nvPr/>
              </p:nvGrpSpPr>
              <p:grpSpPr bwMode="auto">
                <a:xfrm>
                  <a:off x="4323" y="767"/>
                  <a:ext cx="243" cy="935"/>
                  <a:chOff x="3006" y="1983"/>
                  <a:chExt cx="619" cy="2386"/>
                </a:xfrm>
              </p:grpSpPr>
              <p:sp>
                <p:nvSpPr>
                  <p:cNvPr id="35308" name="Freeform 10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9" name="Freeform 11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2" name="Group 111"/>
                <p:cNvGrpSpPr>
                  <a:grpSpLocks/>
                </p:cNvGrpSpPr>
                <p:nvPr/>
              </p:nvGrpSpPr>
              <p:grpSpPr bwMode="auto">
                <a:xfrm>
                  <a:off x="4249" y="813"/>
                  <a:ext cx="159" cy="870"/>
                  <a:chOff x="2819" y="2101"/>
                  <a:chExt cx="405" cy="2219"/>
                </a:xfrm>
              </p:grpSpPr>
              <p:sp>
                <p:nvSpPr>
                  <p:cNvPr id="35306" name="Freeform 11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7" name="Freeform 11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303" name="Group 114"/>
                <p:cNvGrpSpPr>
                  <a:grpSpLocks/>
                </p:cNvGrpSpPr>
                <p:nvPr/>
              </p:nvGrpSpPr>
              <p:grpSpPr bwMode="auto">
                <a:xfrm>
                  <a:off x="4045" y="826"/>
                  <a:ext cx="167" cy="857"/>
                  <a:chOff x="2287" y="2135"/>
                  <a:chExt cx="426" cy="2185"/>
                </a:xfrm>
              </p:grpSpPr>
              <p:sp>
                <p:nvSpPr>
                  <p:cNvPr id="35304" name="Freeform 11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305" name="Freeform 11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5248" name="Freeform 11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49" name="Arc 11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0" name="Arc 11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1" name="Arc 12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2" name="Arc 12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3" name="Arc 12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4" name="Arc 12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5" name="Arc 12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6" name="Arc 12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7" name="Freeform 12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8" name="Freeform 12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59" name="Arc 12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0" name="Arc 12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1" name="Arc 13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2" name="Freeform 13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3" name="Freeform 13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4" name="Freeform 13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5" name="Freeform 13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6" name="Freeform 13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7" name="Freeform 13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8" name="Freeform 13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69" name="Freeform 13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graphicFrame>
        <p:nvGraphicFramePr>
          <p:cNvPr id="74891" name="Object 139"/>
          <p:cNvGraphicFramePr>
            <a:graphicFrameLocks noChangeAspect="1"/>
          </p:cNvGraphicFramePr>
          <p:nvPr/>
        </p:nvGraphicFramePr>
        <p:xfrm>
          <a:off x="8343900" y="3581400"/>
          <a:ext cx="2324100" cy="3276600"/>
        </p:xfrm>
        <a:graphic>
          <a:graphicData uri="http://schemas.openxmlformats.org/presentationml/2006/ole">
            <mc:AlternateContent xmlns:mc="http://schemas.openxmlformats.org/markup-compatibility/2006">
              <mc:Choice xmlns:v="urn:schemas-microsoft-com:vml" Requires="v">
                <p:oleObj spid="_x0000_s1048" name="Clip" r:id="rId4" imgW="1999793" imgH="1831543" progId="MS_ClipArt_Gallery.2">
                  <p:embed/>
                </p:oleObj>
              </mc:Choice>
              <mc:Fallback>
                <p:oleObj name="Clip" r:id="rId4" imgW="1999793" imgH="183154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900" y="3581400"/>
                        <a:ext cx="23241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AutoShape 33"/>
          <p:cNvSpPr>
            <a:spLocks noChangeArrowheads="1"/>
          </p:cNvSpPr>
          <p:nvPr/>
        </p:nvSpPr>
        <p:spPr bwMode="auto">
          <a:xfrm>
            <a:off x="2438400" y="2819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1" name="AutoShape 33"/>
          <p:cNvSpPr>
            <a:spLocks noChangeArrowheads="1"/>
          </p:cNvSpPr>
          <p:nvPr/>
        </p:nvSpPr>
        <p:spPr bwMode="auto">
          <a:xfrm>
            <a:off x="2514600" y="5105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6" name="AutoShape 33"/>
          <p:cNvSpPr>
            <a:spLocks noChangeArrowheads="1"/>
          </p:cNvSpPr>
          <p:nvPr/>
        </p:nvSpPr>
        <p:spPr bwMode="auto">
          <a:xfrm>
            <a:off x="6019800" y="54102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27" name="AutoShape 28"/>
          <p:cNvSpPr>
            <a:spLocks noChangeArrowheads="1"/>
          </p:cNvSpPr>
          <p:nvPr/>
        </p:nvSpPr>
        <p:spPr bwMode="auto">
          <a:xfrm>
            <a:off x="6705600" y="1524001"/>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0" name="AutoShape 32"/>
          <p:cNvSpPr>
            <a:spLocks noChangeArrowheads="1"/>
          </p:cNvSpPr>
          <p:nvPr/>
        </p:nvSpPr>
        <p:spPr bwMode="auto">
          <a:xfrm rot="-4268438">
            <a:off x="1769269" y="1202532"/>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1" name="AutoShape 24"/>
          <p:cNvSpPr>
            <a:spLocks noChangeArrowheads="1"/>
          </p:cNvSpPr>
          <p:nvPr/>
        </p:nvSpPr>
        <p:spPr bwMode="auto">
          <a:xfrm rot="-1673001">
            <a:off x="4267201" y="54102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pic>
        <p:nvPicPr>
          <p:cNvPr id="34827"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677989" y="1355726"/>
            <a:ext cx="22383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0488" y="1062039"/>
            <a:ext cx="2286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992813" y="-2868612"/>
            <a:ext cx="271463"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7" descr="CRNRC4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
            <a:ext cx="15255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8" descr="CRNRC4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1476" y="0"/>
            <a:ext cx="1406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10" descr="CRNRC40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1" y="5870575"/>
            <a:ext cx="16176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9" descr="CRNRC40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26538" y="5764214"/>
            <a:ext cx="15414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069013" y="3619500"/>
            <a:ext cx="271462"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3" name="Group 154"/>
          <p:cNvGrpSpPr>
            <a:grpSpLocks/>
          </p:cNvGrpSpPr>
          <p:nvPr/>
        </p:nvGrpSpPr>
        <p:grpSpPr bwMode="auto">
          <a:xfrm>
            <a:off x="5029200" y="914400"/>
            <a:ext cx="2209800" cy="1981200"/>
            <a:chOff x="3115" y="0"/>
            <a:chExt cx="2170" cy="2486"/>
          </a:xfrm>
        </p:grpSpPr>
        <p:grpSp>
          <p:nvGrpSpPr>
            <p:cNvPr id="35108" name="Group 155"/>
            <p:cNvGrpSpPr>
              <a:grpSpLocks/>
            </p:cNvGrpSpPr>
            <p:nvPr/>
          </p:nvGrpSpPr>
          <p:grpSpPr bwMode="auto">
            <a:xfrm>
              <a:off x="4080" y="1910"/>
              <a:ext cx="768" cy="576"/>
              <a:chOff x="0" y="0"/>
              <a:chExt cx="768" cy="576"/>
            </a:xfrm>
          </p:grpSpPr>
          <p:sp>
            <p:nvSpPr>
              <p:cNvPr id="35240"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41"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09" name="Group 158"/>
            <p:cNvGrpSpPr>
              <a:grpSpLocks/>
            </p:cNvGrpSpPr>
            <p:nvPr/>
          </p:nvGrpSpPr>
          <p:grpSpPr bwMode="auto">
            <a:xfrm>
              <a:off x="4257" y="1103"/>
              <a:ext cx="768" cy="576"/>
              <a:chOff x="0" y="0"/>
              <a:chExt cx="768" cy="576"/>
            </a:xfrm>
          </p:grpSpPr>
          <p:sp>
            <p:nvSpPr>
              <p:cNvPr id="35238"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9"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0" name="Group 161"/>
            <p:cNvGrpSpPr>
              <a:grpSpLocks/>
            </p:cNvGrpSpPr>
            <p:nvPr/>
          </p:nvGrpSpPr>
          <p:grpSpPr bwMode="auto">
            <a:xfrm>
              <a:off x="3134" y="0"/>
              <a:ext cx="768" cy="576"/>
              <a:chOff x="0" y="0"/>
              <a:chExt cx="768" cy="576"/>
            </a:xfrm>
          </p:grpSpPr>
          <p:sp>
            <p:nvSpPr>
              <p:cNvPr id="35236"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7"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1" name="Group 164"/>
            <p:cNvGrpSpPr>
              <a:grpSpLocks/>
            </p:cNvGrpSpPr>
            <p:nvPr/>
          </p:nvGrpSpPr>
          <p:grpSpPr bwMode="auto">
            <a:xfrm>
              <a:off x="3115" y="0"/>
              <a:ext cx="2170" cy="1702"/>
              <a:chOff x="3115" y="0"/>
              <a:chExt cx="2170" cy="1702"/>
            </a:xfrm>
          </p:grpSpPr>
          <p:grpSp>
            <p:nvGrpSpPr>
              <p:cNvPr id="35112" name="Group 165"/>
              <p:cNvGrpSpPr>
                <a:grpSpLocks/>
              </p:cNvGrpSpPr>
              <p:nvPr/>
            </p:nvGrpSpPr>
            <p:grpSpPr bwMode="auto">
              <a:xfrm>
                <a:off x="3640" y="308"/>
                <a:ext cx="1145" cy="844"/>
                <a:chOff x="1265" y="814"/>
                <a:chExt cx="2919" cy="2151"/>
              </a:xfrm>
            </p:grpSpPr>
            <p:sp>
              <p:nvSpPr>
                <p:cNvPr id="35234"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235"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5113" name="Group 168"/>
              <p:cNvGrpSpPr>
                <a:grpSpLocks/>
              </p:cNvGrpSpPr>
              <p:nvPr/>
            </p:nvGrpSpPr>
            <p:grpSpPr bwMode="auto">
              <a:xfrm>
                <a:off x="3115" y="0"/>
                <a:ext cx="2145" cy="1702"/>
                <a:chOff x="3115" y="0"/>
                <a:chExt cx="2145" cy="1702"/>
              </a:xfrm>
            </p:grpSpPr>
            <p:grpSp>
              <p:nvGrpSpPr>
                <p:cNvPr id="35136" name="Group 169"/>
                <p:cNvGrpSpPr>
                  <a:grpSpLocks/>
                </p:cNvGrpSpPr>
                <p:nvPr/>
              </p:nvGrpSpPr>
              <p:grpSpPr bwMode="auto">
                <a:xfrm>
                  <a:off x="4505" y="589"/>
                  <a:ext cx="493" cy="912"/>
                  <a:chOff x="3471" y="1530"/>
                  <a:chExt cx="1258" cy="2327"/>
                </a:xfrm>
              </p:grpSpPr>
              <p:sp>
                <p:nvSpPr>
                  <p:cNvPr id="35232"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33"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7" name="Group 172"/>
                <p:cNvGrpSpPr>
                  <a:grpSpLocks/>
                </p:cNvGrpSpPr>
                <p:nvPr/>
              </p:nvGrpSpPr>
              <p:grpSpPr bwMode="auto">
                <a:xfrm>
                  <a:off x="4267" y="781"/>
                  <a:ext cx="966" cy="522"/>
                  <a:chOff x="2864" y="2019"/>
                  <a:chExt cx="2463" cy="1332"/>
                </a:xfrm>
              </p:grpSpPr>
              <p:sp>
                <p:nvSpPr>
                  <p:cNvPr id="35230"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31"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8" name="Group 175"/>
                <p:cNvGrpSpPr>
                  <a:grpSpLocks/>
                </p:cNvGrpSpPr>
                <p:nvPr/>
              </p:nvGrpSpPr>
              <p:grpSpPr bwMode="auto">
                <a:xfrm>
                  <a:off x="4280" y="707"/>
                  <a:ext cx="971" cy="417"/>
                  <a:chOff x="2897" y="1832"/>
                  <a:chExt cx="2477" cy="1064"/>
                </a:xfrm>
              </p:grpSpPr>
              <p:sp>
                <p:nvSpPr>
                  <p:cNvPr id="35228"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9"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39" name="Group 178"/>
                <p:cNvGrpSpPr>
                  <a:grpSpLocks/>
                </p:cNvGrpSpPr>
                <p:nvPr/>
              </p:nvGrpSpPr>
              <p:grpSpPr bwMode="auto">
                <a:xfrm>
                  <a:off x="4291" y="630"/>
                  <a:ext cx="969" cy="364"/>
                  <a:chOff x="2924" y="1636"/>
                  <a:chExt cx="2472" cy="927"/>
                </a:xfrm>
              </p:grpSpPr>
              <p:sp>
                <p:nvSpPr>
                  <p:cNvPr id="35226"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7"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0" name="Group 181"/>
                <p:cNvGrpSpPr>
                  <a:grpSpLocks/>
                </p:cNvGrpSpPr>
                <p:nvPr/>
              </p:nvGrpSpPr>
              <p:grpSpPr bwMode="auto">
                <a:xfrm>
                  <a:off x="4304" y="543"/>
                  <a:ext cx="918" cy="258"/>
                  <a:chOff x="2958" y="1414"/>
                  <a:chExt cx="2342" cy="657"/>
                </a:xfrm>
              </p:grpSpPr>
              <p:sp>
                <p:nvSpPr>
                  <p:cNvPr id="35224"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5"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1" name="Group 184"/>
                <p:cNvGrpSpPr>
                  <a:grpSpLocks/>
                </p:cNvGrpSpPr>
                <p:nvPr/>
              </p:nvGrpSpPr>
              <p:grpSpPr bwMode="auto">
                <a:xfrm>
                  <a:off x="4314" y="487"/>
                  <a:ext cx="843" cy="134"/>
                  <a:chOff x="2983" y="1269"/>
                  <a:chExt cx="2150" cy="343"/>
                </a:xfrm>
              </p:grpSpPr>
              <p:sp>
                <p:nvSpPr>
                  <p:cNvPr id="35222"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3"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2" name="Group 187"/>
                <p:cNvGrpSpPr>
                  <a:grpSpLocks/>
                </p:cNvGrpSpPr>
                <p:nvPr/>
              </p:nvGrpSpPr>
              <p:grpSpPr bwMode="auto">
                <a:xfrm>
                  <a:off x="4296" y="349"/>
                  <a:ext cx="737" cy="167"/>
                  <a:chOff x="2938" y="917"/>
                  <a:chExt cx="1879" cy="427"/>
                </a:xfrm>
              </p:grpSpPr>
              <p:sp>
                <p:nvSpPr>
                  <p:cNvPr id="35220"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21"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3" name="Group 190"/>
                <p:cNvGrpSpPr>
                  <a:grpSpLocks/>
                </p:cNvGrpSpPr>
                <p:nvPr/>
              </p:nvGrpSpPr>
              <p:grpSpPr bwMode="auto">
                <a:xfrm>
                  <a:off x="3394" y="637"/>
                  <a:ext cx="493" cy="912"/>
                  <a:chOff x="637" y="1653"/>
                  <a:chExt cx="1257" cy="2326"/>
                </a:xfrm>
              </p:grpSpPr>
              <p:sp>
                <p:nvSpPr>
                  <p:cNvPr id="35218"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9"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4" name="Group 193"/>
                <p:cNvGrpSpPr>
                  <a:grpSpLocks/>
                </p:cNvGrpSpPr>
                <p:nvPr/>
              </p:nvGrpSpPr>
              <p:grpSpPr bwMode="auto">
                <a:xfrm>
                  <a:off x="3142" y="850"/>
                  <a:ext cx="966" cy="522"/>
                  <a:chOff x="-5" y="2196"/>
                  <a:chExt cx="2463" cy="1332"/>
                </a:xfrm>
              </p:grpSpPr>
              <p:sp>
                <p:nvSpPr>
                  <p:cNvPr id="35216"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7"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5" name="Group 196"/>
                <p:cNvGrpSpPr>
                  <a:grpSpLocks/>
                </p:cNvGrpSpPr>
                <p:nvPr/>
              </p:nvGrpSpPr>
              <p:grpSpPr bwMode="auto">
                <a:xfrm>
                  <a:off x="3124" y="777"/>
                  <a:ext cx="971" cy="417"/>
                  <a:chOff x="-52" y="2009"/>
                  <a:chExt cx="2477" cy="1064"/>
                </a:xfrm>
              </p:grpSpPr>
              <p:sp>
                <p:nvSpPr>
                  <p:cNvPr id="35214"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5"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6" name="Group 199"/>
                <p:cNvGrpSpPr>
                  <a:grpSpLocks/>
                </p:cNvGrpSpPr>
                <p:nvPr/>
              </p:nvGrpSpPr>
              <p:grpSpPr bwMode="auto">
                <a:xfrm>
                  <a:off x="3115" y="700"/>
                  <a:ext cx="969" cy="363"/>
                  <a:chOff x="-74" y="1813"/>
                  <a:chExt cx="2472" cy="927"/>
                </a:xfrm>
              </p:grpSpPr>
              <p:sp>
                <p:nvSpPr>
                  <p:cNvPr id="35212"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3"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7" name="Group 202"/>
                <p:cNvGrpSpPr>
                  <a:grpSpLocks/>
                </p:cNvGrpSpPr>
                <p:nvPr/>
              </p:nvGrpSpPr>
              <p:grpSpPr bwMode="auto">
                <a:xfrm>
                  <a:off x="3153" y="613"/>
                  <a:ext cx="918" cy="257"/>
                  <a:chOff x="22" y="1591"/>
                  <a:chExt cx="2342" cy="657"/>
                </a:xfrm>
              </p:grpSpPr>
              <p:sp>
                <p:nvSpPr>
                  <p:cNvPr id="35210"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11"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8" name="Group 205"/>
                <p:cNvGrpSpPr>
                  <a:grpSpLocks/>
                </p:cNvGrpSpPr>
                <p:nvPr/>
              </p:nvGrpSpPr>
              <p:grpSpPr bwMode="auto">
                <a:xfrm>
                  <a:off x="3218" y="556"/>
                  <a:ext cx="843" cy="134"/>
                  <a:chOff x="189" y="1446"/>
                  <a:chExt cx="2150" cy="343"/>
                </a:xfrm>
              </p:grpSpPr>
              <p:sp>
                <p:nvSpPr>
                  <p:cNvPr id="35208"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9"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49" name="Group 208"/>
                <p:cNvGrpSpPr>
                  <a:grpSpLocks/>
                </p:cNvGrpSpPr>
                <p:nvPr/>
              </p:nvGrpSpPr>
              <p:grpSpPr bwMode="auto">
                <a:xfrm>
                  <a:off x="3342" y="418"/>
                  <a:ext cx="737" cy="167"/>
                  <a:chOff x="505" y="1094"/>
                  <a:chExt cx="1879" cy="427"/>
                </a:xfrm>
              </p:grpSpPr>
              <p:sp>
                <p:nvSpPr>
                  <p:cNvPr id="35206"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7"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0" name="Group 211"/>
                <p:cNvGrpSpPr>
                  <a:grpSpLocks/>
                </p:cNvGrpSpPr>
                <p:nvPr/>
              </p:nvGrpSpPr>
              <p:grpSpPr bwMode="auto">
                <a:xfrm>
                  <a:off x="3386" y="341"/>
                  <a:ext cx="725" cy="218"/>
                  <a:chOff x="616" y="899"/>
                  <a:chExt cx="1850" cy="554"/>
                </a:xfrm>
              </p:grpSpPr>
              <p:sp>
                <p:nvSpPr>
                  <p:cNvPr id="35204"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5"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1" name="Group 214"/>
                <p:cNvGrpSpPr>
                  <a:grpSpLocks/>
                </p:cNvGrpSpPr>
                <p:nvPr/>
              </p:nvGrpSpPr>
              <p:grpSpPr bwMode="auto">
                <a:xfrm>
                  <a:off x="3472" y="231"/>
                  <a:ext cx="693" cy="291"/>
                  <a:chOff x="3472" y="231"/>
                  <a:chExt cx="693" cy="291"/>
                </a:xfrm>
              </p:grpSpPr>
              <p:sp>
                <p:nvSpPr>
                  <p:cNvPr id="35202"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3"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2" name="Group 217"/>
                <p:cNvGrpSpPr>
                  <a:grpSpLocks/>
                </p:cNvGrpSpPr>
                <p:nvPr/>
              </p:nvGrpSpPr>
              <p:grpSpPr bwMode="auto">
                <a:xfrm>
                  <a:off x="3554" y="118"/>
                  <a:ext cx="664" cy="349"/>
                  <a:chOff x="3554" y="118"/>
                  <a:chExt cx="664" cy="349"/>
                </a:xfrm>
              </p:grpSpPr>
              <p:sp>
                <p:nvSpPr>
                  <p:cNvPr id="35200"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201"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3" name="Group 220"/>
                <p:cNvGrpSpPr>
                  <a:grpSpLocks/>
                </p:cNvGrpSpPr>
                <p:nvPr/>
              </p:nvGrpSpPr>
              <p:grpSpPr bwMode="auto">
                <a:xfrm>
                  <a:off x="3784" y="30"/>
                  <a:ext cx="305" cy="593"/>
                  <a:chOff x="1633" y="104"/>
                  <a:chExt cx="778" cy="1512"/>
                </a:xfrm>
              </p:grpSpPr>
              <p:sp>
                <p:nvSpPr>
                  <p:cNvPr id="35198"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9"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4" name="Group 223"/>
                <p:cNvGrpSpPr>
                  <a:grpSpLocks/>
                </p:cNvGrpSpPr>
                <p:nvPr/>
              </p:nvGrpSpPr>
              <p:grpSpPr bwMode="auto">
                <a:xfrm>
                  <a:off x="3903" y="0"/>
                  <a:ext cx="248" cy="601"/>
                  <a:chOff x="1935" y="28"/>
                  <a:chExt cx="634" cy="1534"/>
                </a:xfrm>
              </p:grpSpPr>
              <p:sp>
                <p:nvSpPr>
                  <p:cNvPr id="35196"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7"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5" name="Group 226"/>
                <p:cNvGrpSpPr>
                  <a:grpSpLocks/>
                </p:cNvGrpSpPr>
                <p:nvPr/>
              </p:nvGrpSpPr>
              <p:grpSpPr bwMode="auto">
                <a:xfrm>
                  <a:off x="4251" y="252"/>
                  <a:ext cx="723" cy="222"/>
                  <a:chOff x="2822" y="672"/>
                  <a:chExt cx="1845" cy="566"/>
                </a:xfrm>
              </p:grpSpPr>
              <p:sp>
                <p:nvSpPr>
                  <p:cNvPr id="35194"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5"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56" name="Group 229"/>
                <p:cNvGrpSpPr>
                  <a:grpSpLocks/>
                </p:cNvGrpSpPr>
                <p:nvPr/>
              </p:nvGrpSpPr>
              <p:grpSpPr bwMode="auto">
                <a:xfrm>
                  <a:off x="4196" y="163"/>
                  <a:ext cx="699" cy="282"/>
                  <a:chOff x="2683" y="445"/>
                  <a:chExt cx="1781" cy="717"/>
                </a:xfrm>
              </p:grpSpPr>
              <p:sp>
                <p:nvSpPr>
                  <p:cNvPr id="35192"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3"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157"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58"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159" name="Group 234"/>
                <p:cNvGrpSpPr>
                  <a:grpSpLocks/>
                </p:cNvGrpSpPr>
                <p:nvPr/>
              </p:nvGrpSpPr>
              <p:grpSpPr bwMode="auto">
                <a:xfrm>
                  <a:off x="4242" y="5"/>
                  <a:ext cx="251" cy="596"/>
                  <a:chOff x="2800" y="41"/>
                  <a:chExt cx="640" cy="1520"/>
                </a:xfrm>
              </p:grpSpPr>
              <p:sp>
                <p:nvSpPr>
                  <p:cNvPr id="35190"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91"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0" name="Group 237"/>
                <p:cNvGrpSpPr>
                  <a:grpSpLocks/>
                </p:cNvGrpSpPr>
                <p:nvPr/>
              </p:nvGrpSpPr>
              <p:grpSpPr bwMode="auto">
                <a:xfrm>
                  <a:off x="4295" y="53"/>
                  <a:ext cx="398" cy="574"/>
                  <a:chOff x="2934" y="163"/>
                  <a:chExt cx="1017" cy="1464"/>
                </a:xfrm>
              </p:grpSpPr>
              <p:sp>
                <p:nvSpPr>
                  <p:cNvPr id="35188"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9"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1" name="Group 240"/>
                <p:cNvGrpSpPr>
                  <a:grpSpLocks/>
                </p:cNvGrpSpPr>
                <p:nvPr/>
              </p:nvGrpSpPr>
              <p:grpSpPr bwMode="auto">
                <a:xfrm>
                  <a:off x="4215" y="2"/>
                  <a:ext cx="95" cy="567"/>
                  <a:chOff x="2730" y="32"/>
                  <a:chExt cx="243" cy="1448"/>
                </a:xfrm>
              </p:grpSpPr>
              <p:sp>
                <p:nvSpPr>
                  <p:cNvPr id="35186"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7"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2" name="Group 243"/>
                <p:cNvGrpSpPr>
                  <a:grpSpLocks/>
                </p:cNvGrpSpPr>
                <p:nvPr/>
              </p:nvGrpSpPr>
              <p:grpSpPr bwMode="auto">
                <a:xfrm>
                  <a:off x="3514" y="683"/>
                  <a:ext cx="425" cy="960"/>
                  <a:chOff x="943" y="1769"/>
                  <a:chExt cx="1085" cy="2450"/>
                </a:xfrm>
              </p:grpSpPr>
              <p:sp>
                <p:nvSpPr>
                  <p:cNvPr id="35184"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5"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3" name="Group 246"/>
                <p:cNvGrpSpPr>
                  <a:grpSpLocks/>
                </p:cNvGrpSpPr>
                <p:nvPr/>
              </p:nvGrpSpPr>
              <p:grpSpPr bwMode="auto">
                <a:xfrm>
                  <a:off x="3715" y="748"/>
                  <a:ext cx="300" cy="930"/>
                  <a:chOff x="1455" y="1936"/>
                  <a:chExt cx="766" cy="2373"/>
                </a:xfrm>
              </p:grpSpPr>
              <p:sp>
                <p:nvSpPr>
                  <p:cNvPr id="35182"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3"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4" name="Group 249"/>
                <p:cNvGrpSpPr>
                  <a:grpSpLocks/>
                </p:cNvGrpSpPr>
                <p:nvPr/>
              </p:nvGrpSpPr>
              <p:grpSpPr bwMode="auto">
                <a:xfrm rot="88588">
                  <a:off x="3923" y="769"/>
                  <a:ext cx="180" cy="913"/>
                  <a:chOff x="1956" y="1990"/>
                  <a:chExt cx="492" cy="2604"/>
                </a:xfrm>
              </p:grpSpPr>
              <p:sp>
                <p:nvSpPr>
                  <p:cNvPr id="35180"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81"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5" name="Group 252"/>
                <p:cNvGrpSpPr>
                  <a:grpSpLocks/>
                </p:cNvGrpSpPr>
                <p:nvPr/>
              </p:nvGrpSpPr>
              <p:grpSpPr bwMode="auto">
                <a:xfrm>
                  <a:off x="4451" y="662"/>
                  <a:ext cx="442" cy="951"/>
                  <a:chOff x="3334" y="1717"/>
                  <a:chExt cx="1125" cy="2426"/>
                </a:xfrm>
              </p:grpSpPr>
              <p:sp>
                <p:nvSpPr>
                  <p:cNvPr id="35178"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9"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6" name="Group 255"/>
                <p:cNvGrpSpPr>
                  <a:grpSpLocks/>
                </p:cNvGrpSpPr>
                <p:nvPr/>
              </p:nvGrpSpPr>
              <p:grpSpPr bwMode="auto">
                <a:xfrm>
                  <a:off x="4391" y="721"/>
                  <a:ext cx="347" cy="951"/>
                  <a:chOff x="3181" y="1866"/>
                  <a:chExt cx="883" cy="2426"/>
                </a:xfrm>
              </p:grpSpPr>
              <p:sp>
                <p:nvSpPr>
                  <p:cNvPr id="35176"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7"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7" name="Group 258"/>
                <p:cNvGrpSpPr>
                  <a:grpSpLocks/>
                </p:cNvGrpSpPr>
                <p:nvPr/>
              </p:nvGrpSpPr>
              <p:grpSpPr bwMode="auto">
                <a:xfrm>
                  <a:off x="4323" y="767"/>
                  <a:ext cx="243" cy="935"/>
                  <a:chOff x="3006" y="1983"/>
                  <a:chExt cx="619" cy="2386"/>
                </a:xfrm>
              </p:grpSpPr>
              <p:sp>
                <p:nvSpPr>
                  <p:cNvPr id="35174"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5"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8" name="Group 261"/>
                <p:cNvGrpSpPr>
                  <a:grpSpLocks/>
                </p:cNvGrpSpPr>
                <p:nvPr/>
              </p:nvGrpSpPr>
              <p:grpSpPr bwMode="auto">
                <a:xfrm>
                  <a:off x="4249" y="813"/>
                  <a:ext cx="159" cy="870"/>
                  <a:chOff x="2819" y="2101"/>
                  <a:chExt cx="405" cy="2219"/>
                </a:xfrm>
              </p:grpSpPr>
              <p:sp>
                <p:nvSpPr>
                  <p:cNvPr id="35172"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3"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169" name="Group 264"/>
                <p:cNvGrpSpPr>
                  <a:grpSpLocks/>
                </p:cNvGrpSpPr>
                <p:nvPr/>
              </p:nvGrpSpPr>
              <p:grpSpPr bwMode="auto">
                <a:xfrm>
                  <a:off x="4045" y="826"/>
                  <a:ext cx="167" cy="857"/>
                  <a:chOff x="2287" y="2135"/>
                  <a:chExt cx="426" cy="2185"/>
                </a:xfrm>
              </p:grpSpPr>
              <p:sp>
                <p:nvSpPr>
                  <p:cNvPr id="35170"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71"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5114"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5"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6"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7"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8"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19"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0"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1"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2"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3"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4"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5"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6"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7"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8"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29"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0"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1"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2"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3"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4"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135"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grpSp>
        <p:nvGrpSpPr>
          <p:cNvPr id="1031" name="Group 154"/>
          <p:cNvGrpSpPr>
            <a:grpSpLocks/>
          </p:cNvGrpSpPr>
          <p:nvPr/>
        </p:nvGrpSpPr>
        <p:grpSpPr bwMode="auto">
          <a:xfrm>
            <a:off x="7391400" y="2590800"/>
            <a:ext cx="2209800" cy="1981200"/>
            <a:chOff x="3115" y="0"/>
            <a:chExt cx="2170" cy="2486"/>
          </a:xfrm>
        </p:grpSpPr>
        <p:grpSp>
          <p:nvGrpSpPr>
            <p:cNvPr id="34974" name="Group 155"/>
            <p:cNvGrpSpPr>
              <a:grpSpLocks/>
            </p:cNvGrpSpPr>
            <p:nvPr/>
          </p:nvGrpSpPr>
          <p:grpSpPr bwMode="auto">
            <a:xfrm>
              <a:off x="4080" y="1910"/>
              <a:ext cx="768" cy="576"/>
              <a:chOff x="0" y="0"/>
              <a:chExt cx="768" cy="576"/>
            </a:xfrm>
          </p:grpSpPr>
          <p:sp>
            <p:nvSpPr>
              <p:cNvPr id="35106"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7"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5" name="Group 158"/>
            <p:cNvGrpSpPr>
              <a:grpSpLocks/>
            </p:cNvGrpSpPr>
            <p:nvPr/>
          </p:nvGrpSpPr>
          <p:grpSpPr bwMode="auto">
            <a:xfrm>
              <a:off x="4257" y="1103"/>
              <a:ext cx="768" cy="576"/>
              <a:chOff x="0" y="0"/>
              <a:chExt cx="768" cy="576"/>
            </a:xfrm>
          </p:grpSpPr>
          <p:sp>
            <p:nvSpPr>
              <p:cNvPr id="35104"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5"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6" name="Group 161"/>
            <p:cNvGrpSpPr>
              <a:grpSpLocks/>
            </p:cNvGrpSpPr>
            <p:nvPr/>
          </p:nvGrpSpPr>
          <p:grpSpPr bwMode="auto">
            <a:xfrm>
              <a:off x="3134" y="0"/>
              <a:ext cx="768" cy="576"/>
              <a:chOff x="0" y="0"/>
              <a:chExt cx="768" cy="576"/>
            </a:xfrm>
          </p:grpSpPr>
          <p:sp>
            <p:nvSpPr>
              <p:cNvPr id="35102"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3"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7" name="Group 164"/>
            <p:cNvGrpSpPr>
              <a:grpSpLocks/>
            </p:cNvGrpSpPr>
            <p:nvPr/>
          </p:nvGrpSpPr>
          <p:grpSpPr bwMode="auto">
            <a:xfrm>
              <a:off x="3115" y="0"/>
              <a:ext cx="2170" cy="1701"/>
              <a:chOff x="3115" y="0"/>
              <a:chExt cx="2170" cy="1701"/>
            </a:xfrm>
          </p:grpSpPr>
          <p:grpSp>
            <p:nvGrpSpPr>
              <p:cNvPr id="34978" name="Group 165"/>
              <p:cNvGrpSpPr>
                <a:grpSpLocks/>
              </p:cNvGrpSpPr>
              <p:nvPr/>
            </p:nvGrpSpPr>
            <p:grpSpPr bwMode="auto">
              <a:xfrm>
                <a:off x="3640" y="308"/>
                <a:ext cx="1145" cy="844"/>
                <a:chOff x="1265" y="814"/>
                <a:chExt cx="2919" cy="2151"/>
              </a:xfrm>
            </p:grpSpPr>
            <p:sp>
              <p:nvSpPr>
                <p:cNvPr id="35100"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5101"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979" name="Group 168"/>
              <p:cNvGrpSpPr>
                <a:grpSpLocks/>
              </p:cNvGrpSpPr>
              <p:nvPr/>
            </p:nvGrpSpPr>
            <p:grpSpPr bwMode="auto">
              <a:xfrm>
                <a:off x="3115" y="0"/>
                <a:ext cx="2142" cy="1701"/>
                <a:chOff x="3115" y="0"/>
                <a:chExt cx="2142" cy="1701"/>
              </a:xfrm>
            </p:grpSpPr>
            <p:grpSp>
              <p:nvGrpSpPr>
                <p:cNvPr id="35002" name="Group 169"/>
                <p:cNvGrpSpPr>
                  <a:grpSpLocks/>
                </p:cNvGrpSpPr>
                <p:nvPr/>
              </p:nvGrpSpPr>
              <p:grpSpPr bwMode="auto">
                <a:xfrm>
                  <a:off x="4502" y="589"/>
                  <a:ext cx="492" cy="912"/>
                  <a:chOff x="3471" y="1530"/>
                  <a:chExt cx="1258" cy="2327"/>
                </a:xfrm>
              </p:grpSpPr>
              <p:sp>
                <p:nvSpPr>
                  <p:cNvPr id="35098"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9"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3" name="Group 172"/>
                <p:cNvGrpSpPr>
                  <a:grpSpLocks/>
                </p:cNvGrpSpPr>
                <p:nvPr/>
              </p:nvGrpSpPr>
              <p:grpSpPr bwMode="auto">
                <a:xfrm>
                  <a:off x="4266" y="781"/>
                  <a:ext cx="965" cy="522"/>
                  <a:chOff x="2864" y="2019"/>
                  <a:chExt cx="2463" cy="1332"/>
                </a:xfrm>
              </p:grpSpPr>
              <p:sp>
                <p:nvSpPr>
                  <p:cNvPr id="35096"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7"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4" name="Group 175"/>
                <p:cNvGrpSpPr>
                  <a:grpSpLocks/>
                </p:cNvGrpSpPr>
                <p:nvPr/>
              </p:nvGrpSpPr>
              <p:grpSpPr bwMode="auto">
                <a:xfrm>
                  <a:off x="4281" y="707"/>
                  <a:ext cx="972" cy="417"/>
                  <a:chOff x="2897" y="1832"/>
                  <a:chExt cx="2477" cy="1064"/>
                </a:xfrm>
              </p:grpSpPr>
              <p:sp>
                <p:nvSpPr>
                  <p:cNvPr id="35094"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5"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5" name="Group 178"/>
                <p:cNvGrpSpPr>
                  <a:grpSpLocks/>
                </p:cNvGrpSpPr>
                <p:nvPr/>
              </p:nvGrpSpPr>
              <p:grpSpPr bwMode="auto">
                <a:xfrm>
                  <a:off x="4289" y="632"/>
                  <a:ext cx="968" cy="365"/>
                  <a:chOff x="2924" y="1636"/>
                  <a:chExt cx="2472" cy="927"/>
                </a:xfrm>
              </p:grpSpPr>
              <p:sp>
                <p:nvSpPr>
                  <p:cNvPr id="35092"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3"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6" name="Group 181"/>
                <p:cNvGrpSpPr>
                  <a:grpSpLocks/>
                </p:cNvGrpSpPr>
                <p:nvPr/>
              </p:nvGrpSpPr>
              <p:grpSpPr bwMode="auto">
                <a:xfrm>
                  <a:off x="4305" y="545"/>
                  <a:ext cx="919" cy="259"/>
                  <a:chOff x="2958" y="1414"/>
                  <a:chExt cx="2342" cy="657"/>
                </a:xfrm>
              </p:grpSpPr>
              <p:sp>
                <p:nvSpPr>
                  <p:cNvPr id="35090"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91"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7" name="Group 184"/>
                <p:cNvGrpSpPr>
                  <a:grpSpLocks/>
                </p:cNvGrpSpPr>
                <p:nvPr/>
              </p:nvGrpSpPr>
              <p:grpSpPr bwMode="auto">
                <a:xfrm>
                  <a:off x="4313" y="490"/>
                  <a:ext cx="842" cy="135"/>
                  <a:chOff x="2983" y="1269"/>
                  <a:chExt cx="2150" cy="343"/>
                </a:xfrm>
              </p:grpSpPr>
              <p:sp>
                <p:nvSpPr>
                  <p:cNvPr id="35088"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9"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8" name="Group 187"/>
                <p:cNvGrpSpPr>
                  <a:grpSpLocks/>
                </p:cNvGrpSpPr>
                <p:nvPr/>
              </p:nvGrpSpPr>
              <p:grpSpPr bwMode="auto">
                <a:xfrm>
                  <a:off x="4298" y="349"/>
                  <a:ext cx="738" cy="167"/>
                  <a:chOff x="2938" y="917"/>
                  <a:chExt cx="1879" cy="427"/>
                </a:xfrm>
              </p:grpSpPr>
              <p:sp>
                <p:nvSpPr>
                  <p:cNvPr id="35086"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7"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09" name="Group 190"/>
                <p:cNvGrpSpPr>
                  <a:grpSpLocks/>
                </p:cNvGrpSpPr>
                <p:nvPr/>
              </p:nvGrpSpPr>
              <p:grpSpPr bwMode="auto">
                <a:xfrm>
                  <a:off x="3394" y="637"/>
                  <a:ext cx="492" cy="912"/>
                  <a:chOff x="637" y="1653"/>
                  <a:chExt cx="1257" cy="2326"/>
                </a:xfrm>
              </p:grpSpPr>
              <p:sp>
                <p:nvSpPr>
                  <p:cNvPr id="35084"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5"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0" name="Group 193"/>
                <p:cNvGrpSpPr>
                  <a:grpSpLocks/>
                </p:cNvGrpSpPr>
                <p:nvPr/>
              </p:nvGrpSpPr>
              <p:grpSpPr bwMode="auto">
                <a:xfrm>
                  <a:off x="3142" y="850"/>
                  <a:ext cx="965" cy="522"/>
                  <a:chOff x="-5" y="2196"/>
                  <a:chExt cx="2463" cy="1332"/>
                </a:xfrm>
              </p:grpSpPr>
              <p:sp>
                <p:nvSpPr>
                  <p:cNvPr id="35082"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3"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1" name="Group 196"/>
                <p:cNvGrpSpPr>
                  <a:grpSpLocks/>
                </p:cNvGrpSpPr>
                <p:nvPr/>
              </p:nvGrpSpPr>
              <p:grpSpPr bwMode="auto">
                <a:xfrm>
                  <a:off x="3124" y="777"/>
                  <a:ext cx="972" cy="417"/>
                  <a:chOff x="-52" y="2009"/>
                  <a:chExt cx="2477" cy="1064"/>
                </a:xfrm>
              </p:grpSpPr>
              <p:sp>
                <p:nvSpPr>
                  <p:cNvPr id="35080"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81"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2" name="Group 199"/>
                <p:cNvGrpSpPr>
                  <a:grpSpLocks/>
                </p:cNvGrpSpPr>
                <p:nvPr/>
              </p:nvGrpSpPr>
              <p:grpSpPr bwMode="auto">
                <a:xfrm>
                  <a:off x="3115" y="698"/>
                  <a:ext cx="968" cy="362"/>
                  <a:chOff x="-74" y="1813"/>
                  <a:chExt cx="2472" cy="927"/>
                </a:xfrm>
              </p:grpSpPr>
              <p:sp>
                <p:nvSpPr>
                  <p:cNvPr id="35078"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9"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3" name="Group 202"/>
                <p:cNvGrpSpPr>
                  <a:grpSpLocks/>
                </p:cNvGrpSpPr>
                <p:nvPr/>
              </p:nvGrpSpPr>
              <p:grpSpPr bwMode="auto">
                <a:xfrm>
                  <a:off x="3153" y="613"/>
                  <a:ext cx="919" cy="257"/>
                  <a:chOff x="22" y="1591"/>
                  <a:chExt cx="2342" cy="657"/>
                </a:xfrm>
              </p:grpSpPr>
              <p:sp>
                <p:nvSpPr>
                  <p:cNvPr id="35076"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7"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4" name="Group 205"/>
                <p:cNvGrpSpPr>
                  <a:grpSpLocks/>
                </p:cNvGrpSpPr>
                <p:nvPr/>
              </p:nvGrpSpPr>
              <p:grpSpPr bwMode="auto">
                <a:xfrm>
                  <a:off x="3218" y="560"/>
                  <a:ext cx="842" cy="135"/>
                  <a:chOff x="189" y="1446"/>
                  <a:chExt cx="2150" cy="343"/>
                </a:xfrm>
              </p:grpSpPr>
              <p:sp>
                <p:nvSpPr>
                  <p:cNvPr id="35074"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5"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5" name="Group 208"/>
                <p:cNvGrpSpPr>
                  <a:grpSpLocks/>
                </p:cNvGrpSpPr>
                <p:nvPr/>
              </p:nvGrpSpPr>
              <p:grpSpPr bwMode="auto">
                <a:xfrm>
                  <a:off x="3343" y="418"/>
                  <a:ext cx="738" cy="167"/>
                  <a:chOff x="505" y="1094"/>
                  <a:chExt cx="1879" cy="427"/>
                </a:xfrm>
              </p:grpSpPr>
              <p:sp>
                <p:nvSpPr>
                  <p:cNvPr id="35072"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3"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6" name="Group 211"/>
                <p:cNvGrpSpPr>
                  <a:grpSpLocks/>
                </p:cNvGrpSpPr>
                <p:nvPr/>
              </p:nvGrpSpPr>
              <p:grpSpPr bwMode="auto">
                <a:xfrm>
                  <a:off x="3386" y="343"/>
                  <a:ext cx="725" cy="219"/>
                  <a:chOff x="616" y="899"/>
                  <a:chExt cx="1850" cy="554"/>
                </a:xfrm>
              </p:grpSpPr>
              <p:sp>
                <p:nvSpPr>
                  <p:cNvPr id="35070"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71"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7" name="Group 214"/>
                <p:cNvGrpSpPr>
                  <a:grpSpLocks/>
                </p:cNvGrpSpPr>
                <p:nvPr/>
              </p:nvGrpSpPr>
              <p:grpSpPr bwMode="auto">
                <a:xfrm>
                  <a:off x="3472" y="231"/>
                  <a:ext cx="693" cy="291"/>
                  <a:chOff x="3472" y="231"/>
                  <a:chExt cx="693" cy="291"/>
                </a:xfrm>
              </p:grpSpPr>
              <p:sp>
                <p:nvSpPr>
                  <p:cNvPr id="35068"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9"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8" name="Group 217"/>
                <p:cNvGrpSpPr>
                  <a:grpSpLocks/>
                </p:cNvGrpSpPr>
                <p:nvPr/>
              </p:nvGrpSpPr>
              <p:grpSpPr bwMode="auto">
                <a:xfrm>
                  <a:off x="3554" y="118"/>
                  <a:ext cx="664" cy="349"/>
                  <a:chOff x="3554" y="118"/>
                  <a:chExt cx="664" cy="349"/>
                </a:xfrm>
              </p:grpSpPr>
              <p:sp>
                <p:nvSpPr>
                  <p:cNvPr id="35066"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7"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19" name="Group 220"/>
                <p:cNvGrpSpPr>
                  <a:grpSpLocks/>
                </p:cNvGrpSpPr>
                <p:nvPr/>
              </p:nvGrpSpPr>
              <p:grpSpPr bwMode="auto">
                <a:xfrm>
                  <a:off x="3782" y="30"/>
                  <a:ext cx="304" cy="592"/>
                  <a:chOff x="1633" y="104"/>
                  <a:chExt cx="778" cy="1512"/>
                </a:xfrm>
              </p:grpSpPr>
              <p:sp>
                <p:nvSpPr>
                  <p:cNvPr id="35064"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5"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0" name="Group 223"/>
                <p:cNvGrpSpPr>
                  <a:grpSpLocks/>
                </p:cNvGrpSpPr>
                <p:nvPr/>
              </p:nvGrpSpPr>
              <p:grpSpPr bwMode="auto">
                <a:xfrm>
                  <a:off x="3903" y="0"/>
                  <a:ext cx="248" cy="601"/>
                  <a:chOff x="1935" y="28"/>
                  <a:chExt cx="634" cy="1534"/>
                </a:xfrm>
              </p:grpSpPr>
              <p:sp>
                <p:nvSpPr>
                  <p:cNvPr id="35062"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3"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1" name="Group 226"/>
                <p:cNvGrpSpPr>
                  <a:grpSpLocks/>
                </p:cNvGrpSpPr>
                <p:nvPr/>
              </p:nvGrpSpPr>
              <p:grpSpPr bwMode="auto">
                <a:xfrm>
                  <a:off x="4251" y="251"/>
                  <a:ext cx="723" cy="221"/>
                  <a:chOff x="2822" y="672"/>
                  <a:chExt cx="1845" cy="566"/>
                </a:xfrm>
              </p:grpSpPr>
              <p:sp>
                <p:nvSpPr>
                  <p:cNvPr id="35060"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61"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2" name="Group 229"/>
                <p:cNvGrpSpPr>
                  <a:grpSpLocks/>
                </p:cNvGrpSpPr>
                <p:nvPr/>
              </p:nvGrpSpPr>
              <p:grpSpPr bwMode="auto">
                <a:xfrm>
                  <a:off x="4196" y="163"/>
                  <a:ext cx="699" cy="283"/>
                  <a:chOff x="2683" y="445"/>
                  <a:chExt cx="1781" cy="717"/>
                </a:xfrm>
              </p:grpSpPr>
              <p:sp>
                <p:nvSpPr>
                  <p:cNvPr id="35058"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9"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5023"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24"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5025" name="Group 234"/>
                <p:cNvGrpSpPr>
                  <a:grpSpLocks/>
                </p:cNvGrpSpPr>
                <p:nvPr/>
              </p:nvGrpSpPr>
              <p:grpSpPr bwMode="auto">
                <a:xfrm>
                  <a:off x="4238" y="5"/>
                  <a:ext cx="250" cy="595"/>
                  <a:chOff x="2800" y="41"/>
                  <a:chExt cx="640" cy="1520"/>
                </a:xfrm>
              </p:grpSpPr>
              <p:sp>
                <p:nvSpPr>
                  <p:cNvPr id="35056"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7"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6" name="Group 237"/>
                <p:cNvGrpSpPr>
                  <a:grpSpLocks/>
                </p:cNvGrpSpPr>
                <p:nvPr/>
              </p:nvGrpSpPr>
              <p:grpSpPr bwMode="auto">
                <a:xfrm>
                  <a:off x="4298" y="53"/>
                  <a:ext cx="399" cy="574"/>
                  <a:chOff x="2934" y="163"/>
                  <a:chExt cx="1017" cy="1464"/>
                </a:xfrm>
              </p:grpSpPr>
              <p:sp>
                <p:nvSpPr>
                  <p:cNvPr id="35054"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5"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7" name="Group 240"/>
                <p:cNvGrpSpPr>
                  <a:grpSpLocks/>
                </p:cNvGrpSpPr>
                <p:nvPr/>
              </p:nvGrpSpPr>
              <p:grpSpPr bwMode="auto">
                <a:xfrm>
                  <a:off x="4226" y="2"/>
                  <a:ext cx="96" cy="568"/>
                  <a:chOff x="2730" y="32"/>
                  <a:chExt cx="243" cy="1448"/>
                </a:xfrm>
              </p:grpSpPr>
              <p:sp>
                <p:nvSpPr>
                  <p:cNvPr id="35052"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3"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8" name="Group 243"/>
                <p:cNvGrpSpPr>
                  <a:grpSpLocks/>
                </p:cNvGrpSpPr>
                <p:nvPr/>
              </p:nvGrpSpPr>
              <p:grpSpPr bwMode="auto">
                <a:xfrm>
                  <a:off x="3514" y="683"/>
                  <a:ext cx="424" cy="961"/>
                  <a:chOff x="943" y="1769"/>
                  <a:chExt cx="1085" cy="2450"/>
                </a:xfrm>
              </p:grpSpPr>
              <p:sp>
                <p:nvSpPr>
                  <p:cNvPr id="35050"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51"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29" name="Group 246"/>
                <p:cNvGrpSpPr>
                  <a:grpSpLocks/>
                </p:cNvGrpSpPr>
                <p:nvPr/>
              </p:nvGrpSpPr>
              <p:grpSpPr bwMode="auto">
                <a:xfrm>
                  <a:off x="3715" y="748"/>
                  <a:ext cx="300" cy="930"/>
                  <a:chOff x="1455" y="1936"/>
                  <a:chExt cx="766" cy="2373"/>
                </a:xfrm>
              </p:grpSpPr>
              <p:sp>
                <p:nvSpPr>
                  <p:cNvPr id="35048"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9"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0" name="Group 249"/>
                <p:cNvGrpSpPr>
                  <a:grpSpLocks/>
                </p:cNvGrpSpPr>
                <p:nvPr/>
              </p:nvGrpSpPr>
              <p:grpSpPr bwMode="auto">
                <a:xfrm rot="88588">
                  <a:off x="3923" y="769"/>
                  <a:ext cx="180" cy="913"/>
                  <a:chOff x="1956" y="1990"/>
                  <a:chExt cx="492" cy="2604"/>
                </a:xfrm>
              </p:grpSpPr>
              <p:sp>
                <p:nvSpPr>
                  <p:cNvPr id="35046"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7"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1" name="Group 252"/>
                <p:cNvGrpSpPr>
                  <a:grpSpLocks/>
                </p:cNvGrpSpPr>
                <p:nvPr/>
              </p:nvGrpSpPr>
              <p:grpSpPr bwMode="auto">
                <a:xfrm>
                  <a:off x="4456" y="662"/>
                  <a:ext cx="444" cy="951"/>
                  <a:chOff x="3334" y="1717"/>
                  <a:chExt cx="1125" cy="2426"/>
                </a:xfrm>
              </p:grpSpPr>
              <p:sp>
                <p:nvSpPr>
                  <p:cNvPr id="35044"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5"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2" name="Group 255"/>
                <p:cNvGrpSpPr>
                  <a:grpSpLocks/>
                </p:cNvGrpSpPr>
                <p:nvPr/>
              </p:nvGrpSpPr>
              <p:grpSpPr bwMode="auto">
                <a:xfrm>
                  <a:off x="4394" y="721"/>
                  <a:ext cx="348" cy="951"/>
                  <a:chOff x="3181" y="1866"/>
                  <a:chExt cx="883" cy="2426"/>
                </a:xfrm>
              </p:grpSpPr>
              <p:sp>
                <p:nvSpPr>
                  <p:cNvPr id="35042"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3"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3" name="Group 258"/>
                <p:cNvGrpSpPr>
                  <a:grpSpLocks/>
                </p:cNvGrpSpPr>
                <p:nvPr/>
              </p:nvGrpSpPr>
              <p:grpSpPr bwMode="auto">
                <a:xfrm>
                  <a:off x="4328" y="767"/>
                  <a:ext cx="244" cy="934"/>
                  <a:chOff x="3006" y="1983"/>
                  <a:chExt cx="619" cy="2386"/>
                </a:xfrm>
              </p:grpSpPr>
              <p:sp>
                <p:nvSpPr>
                  <p:cNvPr id="35040"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41"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4" name="Group 261"/>
                <p:cNvGrpSpPr>
                  <a:grpSpLocks/>
                </p:cNvGrpSpPr>
                <p:nvPr/>
              </p:nvGrpSpPr>
              <p:grpSpPr bwMode="auto">
                <a:xfrm>
                  <a:off x="4256" y="813"/>
                  <a:ext cx="160" cy="870"/>
                  <a:chOff x="2819" y="2101"/>
                  <a:chExt cx="405" cy="2219"/>
                </a:xfrm>
              </p:grpSpPr>
              <p:sp>
                <p:nvSpPr>
                  <p:cNvPr id="35038"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39"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5035" name="Group 264"/>
                <p:cNvGrpSpPr>
                  <a:grpSpLocks/>
                </p:cNvGrpSpPr>
                <p:nvPr/>
              </p:nvGrpSpPr>
              <p:grpSpPr bwMode="auto">
                <a:xfrm>
                  <a:off x="4050" y="827"/>
                  <a:ext cx="168" cy="858"/>
                  <a:chOff x="2287" y="2135"/>
                  <a:chExt cx="426" cy="2185"/>
                </a:xfrm>
              </p:grpSpPr>
              <p:sp>
                <p:nvSpPr>
                  <p:cNvPr id="35036"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37"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4980"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1"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2"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3"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4"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5"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6"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7"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8"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89"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0"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1"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2"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3"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4"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5"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6"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7"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8"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99"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00"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5001"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423" name="AutoShape 33"/>
          <p:cNvSpPr>
            <a:spLocks noChangeArrowheads="1"/>
          </p:cNvSpPr>
          <p:nvPr/>
        </p:nvSpPr>
        <p:spPr bwMode="auto">
          <a:xfrm>
            <a:off x="5867400" y="39624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nvGrpSpPr>
          <p:cNvPr id="1102" name="Group 154"/>
          <p:cNvGrpSpPr>
            <a:grpSpLocks/>
          </p:cNvGrpSpPr>
          <p:nvPr/>
        </p:nvGrpSpPr>
        <p:grpSpPr bwMode="auto">
          <a:xfrm>
            <a:off x="1905000" y="228600"/>
            <a:ext cx="2209800" cy="1981200"/>
            <a:chOff x="3115" y="0"/>
            <a:chExt cx="2170" cy="2486"/>
          </a:xfrm>
        </p:grpSpPr>
        <p:grpSp>
          <p:nvGrpSpPr>
            <p:cNvPr id="34840" name="Group 155"/>
            <p:cNvGrpSpPr>
              <a:grpSpLocks/>
            </p:cNvGrpSpPr>
            <p:nvPr/>
          </p:nvGrpSpPr>
          <p:grpSpPr bwMode="auto">
            <a:xfrm>
              <a:off x="4080" y="1910"/>
              <a:ext cx="768" cy="576"/>
              <a:chOff x="0" y="0"/>
              <a:chExt cx="768" cy="576"/>
            </a:xfrm>
          </p:grpSpPr>
          <p:sp>
            <p:nvSpPr>
              <p:cNvPr id="34972" name="Oval 156"/>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73" name="Oval 157"/>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1" name="Group 158"/>
            <p:cNvGrpSpPr>
              <a:grpSpLocks/>
            </p:cNvGrpSpPr>
            <p:nvPr/>
          </p:nvGrpSpPr>
          <p:grpSpPr bwMode="auto">
            <a:xfrm>
              <a:off x="4257" y="1103"/>
              <a:ext cx="768" cy="576"/>
              <a:chOff x="0" y="0"/>
              <a:chExt cx="768" cy="576"/>
            </a:xfrm>
          </p:grpSpPr>
          <p:sp>
            <p:nvSpPr>
              <p:cNvPr id="34970" name="Oval 15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71" name="Oval 16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2" name="Group 161"/>
            <p:cNvGrpSpPr>
              <a:grpSpLocks/>
            </p:cNvGrpSpPr>
            <p:nvPr/>
          </p:nvGrpSpPr>
          <p:grpSpPr bwMode="auto">
            <a:xfrm>
              <a:off x="3134" y="0"/>
              <a:ext cx="768" cy="576"/>
              <a:chOff x="0" y="0"/>
              <a:chExt cx="768" cy="576"/>
            </a:xfrm>
          </p:grpSpPr>
          <p:sp>
            <p:nvSpPr>
              <p:cNvPr id="34968" name="Oval 16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69" name="Oval 16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3" name="Group 164"/>
            <p:cNvGrpSpPr>
              <a:grpSpLocks/>
            </p:cNvGrpSpPr>
            <p:nvPr/>
          </p:nvGrpSpPr>
          <p:grpSpPr bwMode="auto">
            <a:xfrm>
              <a:off x="3115" y="0"/>
              <a:ext cx="2170" cy="1701"/>
              <a:chOff x="3115" y="0"/>
              <a:chExt cx="2170" cy="1701"/>
            </a:xfrm>
          </p:grpSpPr>
          <p:grpSp>
            <p:nvGrpSpPr>
              <p:cNvPr id="34844" name="Group 165"/>
              <p:cNvGrpSpPr>
                <a:grpSpLocks/>
              </p:cNvGrpSpPr>
              <p:nvPr/>
            </p:nvGrpSpPr>
            <p:grpSpPr bwMode="auto">
              <a:xfrm>
                <a:off x="3640" y="308"/>
                <a:ext cx="1145" cy="844"/>
                <a:chOff x="1265" y="814"/>
                <a:chExt cx="2919" cy="2151"/>
              </a:xfrm>
            </p:grpSpPr>
            <p:sp>
              <p:nvSpPr>
                <p:cNvPr id="34966" name="Oval 166"/>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
              <p:nvSpPr>
                <p:cNvPr id="34967" name="Oval 167"/>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grpSp>
          <p:grpSp>
            <p:nvGrpSpPr>
              <p:cNvPr id="34845" name="Group 168"/>
              <p:cNvGrpSpPr>
                <a:grpSpLocks/>
              </p:cNvGrpSpPr>
              <p:nvPr/>
            </p:nvGrpSpPr>
            <p:grpSpPr bwMode="auto">
              <a:xfrm>
                <a:off x="3115" y="0"/>
                <a:ext cx="2142" cy="1701"/>
                <a:chOff x="3115" y="0"/>
                <a:chExt cx="2142" cy="1701"/>
              </a:xfrm>
            </p:grpSpPr>
            <p:grpSp>
              <p:nvGrpSpPr>
                <p:cNvPr id="34868" name="Group 169"/>
                <p:cNvGrpSpPr>
                  <a:grpSpLocks/>
                </p:cNvGrpSpPr>
                <p:nvPr/>
              </p:nvGrpSpPr>
              <p:grpSpPr bwMode="auto">
                <a:xfrm>
                  <a:off x="4502" y="589"/>
                  <a:ext cx="492" cy="912"/>
                  <a:chOff x="3471" y="1530"/>
                  <a:chExt cx="1258" cy="2327"/>
                </a:xfrm>
              </p:grpSpPr>
              <p:sp>
                <p:nvSpPr>
                  <p:cNvPr id="34964" name="Freeform 170"/>
                  <p:cNvSpPr>
                    <a:spLocks/>
                  </p:cNvSpPr>
                  <p:nvPr/>
                </p:nvSpPr>
                <p:spPr bwMode="hidden">
                  <a:xfrm rot="2711884">
                    <a:off x="2765" y="2236"/>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5" name="Freeform 171"/>
                  <p:cNvSpPr>
                    <a:spLocks/>
                  </p:cNvSpPr>
                  <p:nvPr/>
                </p:nvSpPr>
                <p:spPr bwMode="hidden">
                  <a:xfrm rot="2711884">
                    <a:off x="4021" y="3150"/>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69" name="Group 172"/>
                <p:cNvGrpSpPr>
                  <a:grpSpLocks/>
                </p:cNvGrpSpPr>
                <p:nvPr/>
              </p:nvGrpSpPr>
              <p:grpSpPr bwMode="auto">
                <a:xfrm>
                  <a:off x="4266" y="781"/>
                  <a:ext cx="965" cy="522"/>
                  <a:chOff x="2864" y="2019"/>
                  <a:chExt cx="2463" cy="1332"/>
                </a:xfrm>
              </p:grpSpPr>
              <p:sp>
                <p:nvSpPr>
                  <p:cNvPr id="34962" name="Freeform 173"/>
                  <p:cNvSpPr>
                    <a:spLocks/>
                  </p:cNvSpPr>
                  <p:nvPr/>
                </p:nvSpPr>
                <p:spPr bwMode="hidden">
                  <a:xfrm rot="2104081">
                    <a:off x="2864" y="2019"/>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3" name="Freeform 174"/>
                  <p:cNvSpPr>
                    <a:spLocks/>
                  </p:cNvSpPr>
                  <p:nvPr/>
                </p:nvSpPr>
                <p:spPr bwMode="hidden">
                  <a:xfrm rot="2104081">
                    <a:off x="4353" y="2806"/>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0" name="Group 175"/>
                <p:cNvGrpSpPr>
                  <a:grpSpLocks/>
                </p:cNvGrpSpPr>
                <p:nvPr/>
              </p:nvGrpSpPr>
              <p:grpSpPr bwMode="auto">
                <a:xfrm>
                  <a:off x="4281" y="707"/>
                  <a:ext cx="972" cy="417"/>
                  <a:chOff x="2897" y="1832"/>
                  <a:chExt cx="2477" cy="1064"/>
                </a:xfrm>
              </p:grpSpPr>
              <p:sp>
                <p:nvSpPr>
                  <p:cNvPr id="34960" name="Freeform 176"/>
                  <p:cNvSpPr>
                    <a:spLocks/>
                  </p:cNvSpPr>
                  <p:nvPr/>
                </p:nvSpPr>
                <p:spPr bwMode="hidden">
                  <a:xfrm rot="1582915">
                    <a:off x="2897" y="1832"/>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61" name="Freeform 177"/>
                  <p:cNvSpPr>
                    <a:spLocks/>
                  </p:cNvSpPr>
                  <p:nvPr/>
                </p:nvSpPr>
                <p:spPr bwMode="hidden">
                  <a:xfrm rot="1582915">
                    <a:off x="4442" y="2420"/>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1" name="Group 178"/>
                <p:cNvGrpSpPr>
                  <a:grpSpLocks/>
                </p:cNvGrpSpPr>
                <p:nvPr/>
              </p:nvGrpSpPr>
              <p:grpSpPr bwMode="auto">
                <a:xfrm>
                  <a:off x="4289" y="632"/>
                  <a:ext cx="968" cy="365"/>
                  <a:chOff x="2924" y="1636"/>
                  <a:chExt cx="2472" cy="927"/>
                </a:xfrm>
              </p:grpSpPr>
              <p:sp>
                <p:nvSpPr>
                  <p:cNvPr id="34958" name="Freeform 179"/>
                  <p:cNvSpPr>
                    <a:spLocks/>
                  </p:cNvSpPr>
                  <p:nvPr/>
                </p:nvSpPr>
                <p:spPr bwMode="hidden">
                  <a:xfrm rot="1080363">
                    <a:off x="2924" y="1636"/>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9" name="Freeform 180"/>
                  <p:cNvSpPr>
                    <a:spLocks/>
                  </p:cNvSpPr>
                  <p:nvPr/>
                </p:nvSpPr>
                <p:spPr bwMode="hidden">
                  <a:xfrm rot="1080363">
                    <a:off x="4495" y="2037"/>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2" name="Group 181"/>
                <p:cNvGrpSpPr>
                  <a:grpSpLocks/>
                </p:cNvGrpSpPr>
                <p:nvPr/>
              </p:nvGrpSpPr>
              <p:grpSpPr bwMode="auto">
                <a:xfrm>
                  <a:off x="4305" y="545"/>
                  <a:ext cx="919" cy="259"/>
                  <a:chOff x="2958" y="1414"/>
                  <a:chExt cx="2342" cy="657"/>
                </a:xfrm>
              </p:grpSpPr>
              <p:sp>
                <p:nvSpPr>
                  <p:cNvPr id="34956" name="Freeform 182"/>
                  <p:cNvSpPr>
                    <a:spLocks/>
                  </p:cNvSpPr>
                  <p:nvPr/>
                </p:nvSpPr>
                <p:spPr bwMode="hidden">
                  <a:xfrm rot="463793">
                    <a:off x="2958" y="1414"/>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7" name="Freeform 183"/>
                  <p:cNvSpPr>
                    <a:spLocks/>
                  </p:cNvSpPr>
                  <p:nvPr/>
                </p:nvSpPr>
                <p:spPr bwMode="hidden">
                  <a:xfrm rot="463793">
                    <a:off x="4470" y="1582"/>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3" name="Group 184"/>
                <p:cNvGrpSpPr>
                  <a:grpSpLocks/>
                </p:cNvGrpSpPr>
                <p:nvPr/>
              </p:nvGrpSpPr>
              <p:grpSpPr bwMode="auto">
                <a:xfrm>
                  <a:off x="4313" y="490"/>
                  <a:ext cx="842" cy="135"/>
                  <a:chOff x="2983" y="1269"/>
                  <a:chExt cx="2150" cy="343"/>
                </a:xfrm>
              </p:grpSpPr>
              <p:sp>
                <p:nvSpPr>
                  <p:cNvPr id="34954" name="Freeform 185"/>
                  <p:cNvSpPr>
                    <a:spLocks/>
                  </p:cNvSpPr>
                  <p:nvPr/>
                </p:nvSpPr>
                <p:spPr bwMode="hidden">
                  <a:xfrm rot="-84182">
                    <a:off x="2983" y="1289"/>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5" name="Freeform 186"/>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4" name="Group 187"/>
                <p:cNvGrpSpPr>
                  <a:grpSpLocks/>
                </p:cNvGrpSpPr>
                <p:nvPr/>
              </p:nvGrpSpPr>
              <p:grpSpPr bwMode="auto">
                <a:xfrm>
                  <a:off x="4298" y="349"/>
                  <a:ext cx="738" cy="167"/>
                  <a:chOff x="2938" y="917"/>
                  <a:chExt cx="1879" cy="427"/>
                </a:xfrm>
              </p:grpSpPr>
              <p:sp>
                <p:nvSpPr>
                  <p:cNvPr id="34952" name="Freeform 188"/>
                  <p:cNvSpPr>
                    <a:spLocks/>
                  </p:cNvSpPr>
                  <p:nvPr/>
                </p:nvSpPr>
                <p:spPr bwMode="hidden">
                  <a:xfrm rot="-802576">
                    <a:off x="2938" y="1129"/>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3" name="Freeform 189"/>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5" name="Group 190"/>
                <p:cNvGrpSpPr>
                  <a:grpSpLocks/>
                </p:cNvGrpSpPr>
                <p:nvPr/>
              </p:nvGrpSpPr>
              <p:grpSpPr bwMode="auto">
                <a:xfrm>
                  <a:off x="3394" y="637"/>
                  <a:ext cx="492" cy="912"/>
                  <a:chOff x="637" y="1653"/>
                  <a:chExt cx="1257" cy="2326"/>
                </a:xfrm>
              </p:grpSpPr>
              <p:sp>
                <p:nvSpPr>
                  <p:cNvPr id="34950" name="Freeform 191"/>
                  <p:cNvSpPr>
                    <a:spLocks/>
                  </p:cNvSpPr>
                  <p:nvPr/>
                </p:nvSpPr>
                <p:spPr bwMode="hidden">
                  <a:xfrm rot="18888116" flipH="1">
                    <a:off x="876" y="2359"/>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51" name="Freeform 192"/>
                  <p:cNvSpPr>
                    <a:spLocks/>
                  </p:cNvSpPr>
                  <p:nvPr/>
                </p:nvSpPr>
                <p:spPr bwMode="hidden">
                  <a:xfrm rot="18888116" flipH="1">
                    <a:off x="419" y="327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6" name="Group 193"/>
                <p:cNvGrpSpPr>
                  <a:grpSpLocks/>
                </p:cNvGrpSpPr>
                <p:nvPr/>
              </p:nvGrpSpPr>
              <p:grpSpPr bwMode="auto">
                <a:xfrm>
                  <a:off x="3142" y="850"/>
                  <a:ext cx="965" cy="522"/>
                  <a:chOff x="-5" y="2196"/>
                  <a:chExt cx="2463" cy="1332"/>
                </a:xfrm>
              </p:grpSpPr>
              <p:sp>
                <p:nvSpPr>
                  <p:cNvPr id="34948" name="Freeform 194"/>
                  <p:cNvSpPr>
                    <a:spLocks/>
                  </p:cNvSpPr>
                  <p:nvPr/>
                </p:nvSpPr>
                <p:spPr bwMode="hidden">
                  <a:xfrm rot="19495919" flipH="1">
                    <a:off x="644" y="2196"/>
                    <a:ext cx="1814" cy="347"/>
                  </a:xfrm>
                  <a:custGeom>
                    <a:avLst/>
                    <a:gdLst>
                      <a:gd name="T0" fmla="*/ 0 w 2736"/>
                      <a:gd name="T1" fmla="*/ 17 h 504"/>
                      <a:gd name="T2" fmla="*/ 21 w 2736"/>
                      <a:gd name="T3" fmla="*/ 6 h 504"/>
                      <a:gd name="T4" fmla="*/ 44 w 2736"/>
                      <a:gd name="T5" fmla="*/ 1 h 504"/>
                      <a:gd name="T6" fmla="*/ 68 w 2736"/>
                      <a:gd name="T7" fmla="*/ 1 h 504"/>
                      <a:gd name="T8" fmla="*/ 67 w 2736"/>
                      <a:gd name="T9" fmla="*/ 4 h 504"/>
                      <a:gd name="T10" fmla="*/ 44 w 2736"/>
                      <a:gd name="T11" fmla="*/ 4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9" name="Freeform 195"/>
                  <p:cNvSpPr>
                    <a:spLocks/>
                  </p:cNvSpPr>
                  <p:nvPr/>
                </p:nvSpPr>
                <p:spPr bwMode="hidden">
                  <a:xfrm rot="19495919" flipH="1">
                    <a:off x="-5" y="2983"/>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7" name="Group 196"/>
                <p:cNvGrpSpPr>
                  <a:grpSpLocks/>
                </p:cNvGrpSpPr>
                <p:nvPr/>
              </p:nvGrpSpPr>
              <p:grpSpPr bwMode="auto">
                <a:xfrm>
                  <a:off x="3124" y="777"/>
                  <a:ext cx="972" cy="417"/>
                  <a:chOff x="-52" y="2009"/>
                  <a:chExt cx="2477" cy="1064"/>
                </a:xfrm>
              </p:grpSpPr>
              <p:sp>
                <p:nvSpPr>
                  <p:cNvPr id="34946" name="Freeform 197"/>
                  <p:cNvSpPr>
                    <a:spLocks/>
                  </p:cNvSpPr>
                  <p:nvPr/>
                </p:nvSpPr>
                <p:spPr bwMode="hidden">
                  <a:xfrm rot="20017085" flipH="1">
                    <a:off x="689" y="2009"/>
                    <a:ext cx="1736" cy="304"/>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7" name="Freeform 198"/>
                  <p:cNvSpPr>
                    <a:spLocks/>
                  </p:cNvSpPr>
                  <p:nvPr/>
                </p:nvSpPr>
                <p:spPr bwMode="hidden">
                  <a:xfrm rot="20017085" flipH="1">
                    <a:off x="-52" y="2597"/>
                    <a:ext cx="932" cy="476"/>
                  </a:xfrm>
                  <a:custGeom>
                    <a:avLst/>
                    <a:gdLst>
                      <a:gd name="T0" fmla="*/ 1 w 1769"/>
                      <a:gd name="T1" fmla="*/ 1 h 791"/>
                      <a:gd name="T2" fmla="*/ 2 w 1769"/>
                      <a:gd name="T3" fmla="*/ 1 h 791"/>
                      <a:gd name="T4" fmla="*/ 4 w 1769"/>
                      <a:gd name="T5" fmla="*/ 2 h 791"/>
                      <a:gd name="T6" fmla="*/ 5 w 1769"/>
                      <a:gd name="T7" fmla="*/ 4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8" name="Group 199"/>
                <p:cNvGrpSpPr>
                  <a:grpSpLocks/>
                </p:cNvGrpSpPr>
                <p:nvPr/>
              </p:nvGrpSpPr>
              <p:grpSpPr bwMode="auto">
                <a:xfrm>
                  <a:off x="3115" y="698"/>
                  <a:ext cx="968" cy="362"/>
                  <a:chOff x="-74" y="1813"/>
                  <a:chExt cx="2472" cy="927"/>
                </a:xfrm>
              </p:grpSpPr>
              <p:sp>
                <p:nvSpPr>
                  <p:cNvPr id="34944" name="Freeform 200"/>
                  <p:cNvSpPr>
                    <a:spLocks/>
                  </p:cNvSpPr>
                  <p:nvPr/>
                </p:nvSpPr>
                <p:spPr bwMode="hidden">
                  <a:xfrm rot="20519637" flipH="1">
                    <a:off x="721" y="1813"/>
                    <a:ext cx="1677" cy="335"/>
                  </a:xfrm>
                  <a:custGeom>
                    <a:avLst/>
                    <a:gdLst>
                      <a:gd name="T0" fmla="*/ 0 w 2736"/>
                      <a:gd name="T1" fmla="*/ 13 h 504"/>
                      <a:gd name="T2" fmla="*/ 10 w 2736"/>
                      <a:gd name="T3" fmla="*/ 5 h 504"/>
                      <a:gd name="T4" fmla="*/ 22 w 2736"/>
                      <a:gd name="T5" fmla="*/ 1 h 504"/>
                      <a:gd name="T6" fmla="*/ 34 w 2736"/>
                      <a:gd name="T7" fmla="*/ 1 h 504"/>
                      <a:gd name="T8" fmla="*/ 33 w 2736"/>
                      <a:gd name="T9" fmla="*/ 3 h 504"/>
                      <a:gd name="T10" fmla="*/ 22 w 2736"/>
                      <a:gd name="T11" fmla="*/ 3 h 504"/>
                      <a:gd name="T12" fmla="*/ 8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5" name="Freeform 201"/>
                  <p:cNvSpPr>
                    <a:spLocks/>
                  </p:cNvSpPr>
                  <p:nvPr/>
                </p:nvSpPr>
                <p:spPr bwMode="hidden">
                  <a:xfrm rot="20519637" flipH="1">
                    <a:off x="-74" y="2214"/>
                    <a:ext cx="901" cy="526"/>
                  </a:xfrm>
                  <a:custGeom>
                    <a:avLst/>
                    <a:gdLst>
                      <a:gd name="T0" fmla="*/ 1 w 1769"/>
                      <a:gd name="T1" fmla="*/ 1 h 791"/>
                      <a:gd name="T2" fmla="*/ 2 w 1769"/>
                      <a:gd name="T3" fmla="*/ 1 h 791"/>
                      <a:gd name="T4" fmla="*/ 3 w 1769"/>
                      <a:gd name="T5" fmla="*/ 5 h 791"/>
                      <a:gd name="T6" fmla="*/ 4 w 1769"/>
                      <a:gd name="T7" fmla="*/ 11 h 791"/>
                      <a:gd name="T8" fmla="*/ 4 w 1769"/>
                      <a:gd name="T9" fmla="*/ 15 h 791"/>
                      <a:gd name="T10" fmla="*/ 4 w 1769"/>
                      <a:gd name="T11" fmla="*/ 20 h 791"/>
                      <a:gd name="T12" fmla="*/ 4 w 1769"/>
                      <a:gd name="T13" fmla="*/ 17 h 791"/>
                      <a:gd name="T14" fmla="*/ 3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79" name="Group 202"/>
                <p:cNvGrpSpPr>
                  <a:grpSpLocks/>
                </p:cNvGrpSpPr>
                <p:nvPr/>
              </p:nvGrpSpPr>
              <p:grpSpPr bwMode="auto">
                <a:xfrm>
                  <a:off x="3153" y="613"/>
                  <a:ext cx="919" cy="257"/>
                  <a:chOff x="22" y="1591"/>
                  <a:chExt cx="2342" cy="657"/>
                </a:xfrm>
              </p:grpSpPr>
              <p:sp>
                <p:nvSpPr>
                  <p:cNvPr id="34942" name="Freeform 203"/>
                  <p:cNvSpPr>
                    <a:spLocks/>
                  </p:cNvSpPr>
                  <p:nvPr/>
                </p:nvSpPr>
                <p:spPr bwMode="hidden">
                  <a:xfrm rot="21136207" flipH="1">
                    <a:off x="819" y="1591"/>
                    <a:ext cx="1545"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3" name="Freeform 204"/>
                  <p:cNvSpPr>
                    <a:spLocks/>
                  </p:cNvSpPr>
                  <p:nvPr/>
                </p:nvSpPr>
                <p:spPr bwMode="hidden">
                  <a:xfrm rot="21136207" flipH="1">
                    <a:off x="22" y="1759"/>
                    <a:ext cx="830"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0" name="Group 205"/>
                <p:cNvGrpSpPr>
                  <a:grpSpLocks/>
                </p:cNvGrpSpPr>
                <p:nvPr/>
              </p:nvGrpSpPr>
              <p:grpSpPr bwMode="auto">
                <a:xfrm>
                  <a:off x="3218" y="560"/>
                  <a:ext cx="842" cy="135"/>
                  <a:chOff x="189" y="1446"/>
                  <a:chExt cx="2150" cy="343"/>
                </a:xfrm>
              </p:grpSpPr>
              <p:sp>
                <p:nvSpPr>
                  <p:cNvPr id="34940" name="Freeform 206"/>
                  <p:cNvSpPr>
                    <a:spLocks/>
                  </p:cNvSpPr>
                  <p:nvPr/>
                </p:nvSpPr>
                <p:spPr bwMode="hidden">
                  <a:xfrm rot="84182" flipH="1">
                    <a:off x="935" y="1466"/>
                    <a:ext cx="1404" cy="219"/>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41" name="Freeform 207"/>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1" name="Group 208"/>
                <p:cNvGrpSpPr>
                  <a:grpSpLocks/>
                </p:cNvGrpSpPr>
                <p:nvPr/>
              </p:nvGrpSpPr>
              <p:grpSpPr bwMode="auto">
                <a:xfrm>
                  <a:off x="3343" y="418"/>
                  <a:ext cx="738" cy="167"/>
                  <a:chOff x="505" y="1094"/>
                  <a:chExt cx="1879" cy="427"/>
                </a:xfrm>
              </p:grpSpPr>
              <p:sp>
                <p:nvSpPr>
                  <p:cNvPr id="34938" name="Freeform 209"/>
                  <p:cNvSpPr>
                    <a:spLocks/>
                  </p:cNvSpPr>
                  <p:nvPr/>
                </p:nvSpPr>
                <p:spPr bwMode="hidden">
                  <a:xfrm rot="802576" flipH="1">
                    <a:off x="1151" y="1306"/>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9" name="Freeform 210"/>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2" name="Group 211"/>
                <p:cNvGrpSpPr>
                  <a:grpSpLocks/>
                </p:cNvGrpSpPr>
                <p:nvPr/>
              </p:nvGrpSpPr>
              <p:grpSpPr bwMode="auto">
                <a:xfrm>
                  <a:off x="3386" y="343"/>
                  <a:ext cx="725" cy="219"/>
                  <a:chOff x="616" y="899"/>
                  <a:chExt cx="1850" cy="554"/>
                </a:xfrm>
              </p:grpSpPr>
              <p:sp>
                <p:nvSpPr>
                  <p:cNvPr id="34936" name="Freeform 212"/>
                  <p:cNvSpPr>
                    <a:spLocks/>
                  </p:cNvSpPr>
                  <p:nvPr/>
                </p:nvSpPr>
                <p:spPr bwMode="hidden">
                  <a:xfrm rot="1277471" flipH="1">
                    <a:off x="1233" y="1238"/>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7" name="Freeform 213"/>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3" name="Group 214"/>
                <p:cNvGrpSpPr>
                  <a:grpSpLocks/>
                </p:cNvGrpSpPr>
                <p:nvPr/>
              </p:nvGrpSpPr>
              <p:grpSpPr bwMode="auto">
                <a:xfrm>
                  <a:off x="3472" y="231"/>
                  <a:ext cx="693" cy="291"/>
                  <a:chOff x="3472" y="231"/>
                  <a:chExt cx="693" cy="291"/>
                </a:xfrm>
              </p:grpSpPr>
              <p:sp>
                <p:nvSpPr>
                  <p:cNvPr id="34934" name="Freeform 215"/>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5" name="Freeform 216"/>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4" name="Group 217"/>
                <p:cNvGrpSpPr>
                  <a:grpSpLocks/>
                </p:cNvGrpSpPr>
                <p:nvPr/>
              </p:nvGrpSpPr>
              <p:grpSpPr bwMode="auto">
                <a:xfrm>
                  <a:off x="3554" y="118"/>
                  <a:ext cx="664" cy="349"/>
                  <a:chOff x="3554" y="118"/>
                  <a:chExt cx="664" cy="349"/>
                </a:xfrm>
              </p:grpSpPr>
              <p:sp>
                <p:nvSpPr>
                  <p:cNvPr id="34932" name="Freeform 218"/>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3" name="Freeform 219"/>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5" name="Group 220"/>
                <p:cNvGrpSpPr>
                  <a:grpSpLocks/>
                </p:cNvGrpSpPr>
                <p:nvPr/>
              </p:nvGrpSpPr>
              <p:grpSpPr bwMode="auto">
                <a:xfrm>
                  <a:off x="3782" y="30"/>
                  <a:ext cx="304" cy="592"/>
                  <a:chOff x="1633" y="104"/>
                  <a:chExt cx="778" cy="1512"/>
                </a:xfrm>
              </p:grpSpPr>
              <p:sp>
                <p:nvSpPr>
                  <p:cNvPr id="34930" name="Freeform 221"/>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31" name="Freeform 222"/>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6" name="Group 223"/>
                <p:cNvGrpSpPr>
                  <a:grpSpLocks/>
                </p:cNvGrpSpPr>
                <p:nvPr/>
              </p:nvGrpSpPr>
              <p:grpSpPr bwMode="auto">
                <a:xfrm>
                  <a:off x="3903" y="0"/>
                  <a:ext cx="248" cy="601"/>
                  <a:chOff x="1935" y="28"/>
                  <a:chExt cx="634" cy="1534"/>
                </a:xfrm>
              </p:grpSpPr>
              <p:sp>
                <p:nvSpPr>
                  <p:cNvPr id="34928" name="Freeform 224"/>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9" name="Freeform 225"/>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7" name="Group 226"/>
                <p:cNvGrpSpPr>
                  <a:grpSpLocks/>
                </p:cNvGrpSpPr>
                <p:nvPr/>
              </p:nvGrpSpPr>
              <p:grpSpPr bwMode="auto">
                <a:xfrm>
                  <a:off x="4251" y="251"/>
                  <a:ext cx="723" cy="221"/>
                  <a:chOff x="2822" y="672"/>
                  <a:chExt cx="1845" cy="566"/>
                </a:xfrm>
              </p:grpSpPr>
              <p:sp>
                <p:nvSpPr>
                  <p:cNvPr id="34926" name="Freeform 227"/>
                  <p:cNvSpPr>
                    <a:spLocks/>
                  </p:cNvSpPr>
                  <p:nvPr/>
                </p:nvSpPr>
                <p:spPr bwMode="hidden">
                  <a:xfrm rot="-1325434">
                    <a:off x="2822" y="1023"/>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7" name="Freeform 228"/>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88" name="Group 229"/>
                <p:cNvGrpSpPr>
                  <a:grpSpLocks/>
                </p:cNvGrpSpPr>
                <p:nvPr/>
              </p:nvGrpSpPr>
              <p:grpSpPr bwMode="auto">
                <a:xfrm>
                  <a:off x="4196" y="163"/>
                  <a:ext cx="699" cy="283"/>
                  <a:chOff x="2683" y="445"/>
                  <a:chExt cx="1781" cy="717"/>
                </a:xfrm>
              </p:grpSpPr>
              <p:sp>
                <p:nvSpPr>
                  <p:cNvPr id="34924" name="Freeform 230"/>
                  <p:cNvSpPr>
                    <a:spLocks/>
                  </p:cNvSpPr>
                  <p:nvPr/>
                </p:nvSpPr>
                <p:spPr bwMode="hidden">
                  <a:xfrm rot="-1921064">
                    <a:off x="2683" y="947"/>
                    <a:ext cx="1233" cy="215"/>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5" name="Freeform 231"/>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34889" name="Freeform 232"/>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90" name="Freeform 233"/>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nvGrpSpPr>
                <p:cNvPr id="34891" name="Group 234"/>
                <p:cNvGrpSpPr>
                  <a:grpSpLocks/>
                </p:cNvGrpSpPr>
                <p:nvPr/>
              </p:nvGrpSpPr>
              <p:grpSpPr bwMode="auto">
                <a:xfrm>
                  <a:off x="4238" y="5"/>
                  <a:ext cx="250" cy="595"/>
                  <a:chOff x="2800" y="41"/>
                  <a:chExt cx="640" cy="1520"/>
                </a:xfrm>
              </p:grpSpPr>
              <p:sp>
                <p:nvSpPr>
                  <p:cNvPr id="34922" name="Freeform 235"/>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3" name="Freeform 236"/>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2" name="Group 237"/>
                <p:cNvGrpSpPr>
                  <a:grpSpLocks/>
                </p:cNvGrpSpPr>
                <p:nvPr/>
              </p:nvGrpSpPr>
              <p:grpSpPr bwMode="auto">
                <a:xfrm>
                  <a:off x="4298" y="53"/>
                  <a:ext cx="399" cy="574"/>
                  <a:chOff x="2934" y="163"/>
                  <a:chExt cx="1017" cy="1464"/>
                </a:xfrm>
              </p:grpSpPr>
              <p:sp>
                <p:nvSpPr>
                  <p:cNvPr id="34920" name="Freeform 238"/>
                  <p:cNvSpPr>
                    <a:spLocks/>
                  </p:cNvSpPr>
                  <p:nvPr/>
                </p:nvSpPr>
                <p:spPr bwMode="hidden">
                  <a:xfrm rot="-2777260">
                    <a:off x="2491" y="915"/>
                    <a:ext cx="1155"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21" name="Freeform 239"/>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3" name="Group 240"/>
                <p:cNvGrpSpPr>
                  <a:grpSpLocks/>
                </p:cNvGrpSpPr>
                <p:nvPr/>
              </p:nvGrpSpPr>
              <p:grpSpPr bwMode="auto">
                <a:xfrm>
                  <a:off x="4226" y="2"/>
                  <a:ext cx="96" cy="568"/>
                  <a:chOff x="2730" y="32"/>
                  <a:chExt cx="243" cy="1448"/>
                </a:xfrm>
              </p:grpSpPr>
              <p:sp>
                <p:nvSpPr>
                  <p:cNvPr id="34918" name="Freeform 241"/>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9" name="Freeform 242"/>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4" name="Group 243"/>
                <p:cNvGrpSpPr>
                  <a:grpSpLocks/>
                </p:cNvGrpSpPr>
                <p:nvPr/>
              </p:nvGrpSpPr>
              <p:grpSpPr bwMode="auto">
                <a:xfrm>
                  <a:off x="3514" y="683"/>
                  <a:ext cx="424" cy="961"/>
                  <a:chOff x="943" y="1769"/>
                  <a:chExt cx="1085" cy="2450"/>
                </a:xfrm>
              </p:grpSpPr>
              <p:sp>
                <p:nvSpPr>
                  <p:cNvPr id="34916" name="Freeform 244"/>
                  <p:cNvSpPr>
                    <a:spLocks/>
                  </p:cNvSpPr>
                  <p:nvPr/>
                </p:nvSpPr>
                <p:spPr bwMode="hidden">
                  <a:xfrm rot="18335692" flipH="1">
                    <a:off x="1010" y="2475"/>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7" name="Freeform 245"/>
                  <p:cNvSpPr>
                    <a:spLocks/>
                  </p:cNvSpPr>
                  <p:nvPr/>
                </p:nvSpPr>
                <p:spPr bwMode="hidden">
                  <a:xfrm rot="18335692" flipH="1">
                    <a:off x="725" y="3512"/>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5" name="Group 246"/>
                <p:cNvGrpSpPr>
                  <a:grpSpLocks/>
                </p:cNvGrpSpPr>
                <p:nvPr/>
              </p:nvGrpSpPr>
              <p:grpSpPr bwMode="auto">
                <a:xfrm>
                  <a:off x="3715" y="748"/>
                  <a:ext cx="300" cy="930"/>
                  <a:chOff x="1455" y="1936"/>
                  <a:chExt cx="766" cy="2373"/>
                </a:xfrm>
              </p:grpSpPr>
              <p:sp>
                <p:nvSpPr>
                  <p:cNvPr id="34914" name="Freeform 247"/>
                  <p:cNvSpPr>
                    <a:spLocks/>
                  </p:cNvSpPr>
                  <p:nvPr/>
                </p:nvSpPr>
                <p:spPr bwMode="hidden">
                  <a:xfrm rot="17542885" flipH="1">
                    <a:off x="1267" y="2578"/>
                    <a:ext cx="1595" cy="312"/>
                  </a:xfrm>
                  <a:custGeom>
                    <a:avLst/>
                    <a:gdLst>
                      <a:gd name="T0" fmla="*/ 0 w 2736"/>
                      <a:gd name="T1" fmla="*/ 7 h 504"/>
                      <a:gd name="T2" fmla="*/ 7 w 2736"/>
                      <a:gd name="T3" fmla="*/ 2 h 504"/>
                      <a:gd name="T4" fmla="*/ 14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5" name="Freeform 248"/>
                  <p:cNvSpPr>
                    <a:spLocks/>
                  </p:cNvSpPr>
                  <p:nvPr/>
                </p:nvSpPr>
                <p:spPr bwMode="hidden">
                  <a:xfrm rot="17542885" flipH="1">
                    <a:off x="1272" y="3636"/>
                    <a:ext cx="856"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2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6" name="Group 249"/>
                <p:cNvGrpSpPr>
                  <a:grpSpLocks/>
                </p:cNvGrpSpPr>
                <p:nvPr/>
              </p:nvGrpSpPr>
              <p:grpSpPr bwMode="auto">
                <a:xfrm rot="88588">
                  <a:off x="3923" y="769"/>
                  <a:ext cx="180" cy="913"/>
                  <a:chOff x="1956" y="1990"/>
                  <a:chExt cx="492" cy="2604"/>
                </a:xfrm>
              </p:grpSpPr>
              <p:sp>
                <p:nvSpPr>
                  <p:cNvPr id="34912" name="Freeform 250"/>
                  <p:cNvSpPr>
                    <a:spLocks/>
                  </p:cNvSpPr>
                  <p:nvPr/>
                </p:nvSpPr>
                <p:spPr bwMode="hidden">
                  <a:xfrm rot="16782062" flipH="1">
                    <a:off x="1442" y="2695"/>
                    <a:ext cx="1711" cy="301"/>
                  </a:xfrm>
                  <a:custGeom>
                    <a:avLst/>
                    <a:gdLst>
                      <a:gd name="T0" fmla="*/ 0 w 2736"/>
                      <a:gd name="T1" fmla="*/ 5 h 504"/>
                      <a:gd name="T2" fmla="*/ 13 w 2736"/>
                      <a:gd name="T3" fmla="*/ 2 h 504"/>
                      <a:gd name="T4" fmla="*/ 26 w 2736"/>
                      <a:gd name="T5" fmla="*/ 1 h 504"/>
                      <a:gd name="T6" fmla="*/ 40 w 2736"/>
                      <a:gd name="T7" fmla="*/ 1 h 504"/>
                      <a:gd name="T8" fmla="*/ 40 w 2736"/>
                      <a:gd name="T9" fmla="*/ 1 h 504"/>
                      <a:gd name="T10" fmla="*/ 26 w 2736"/>
                      <a:gd name="T11" fmla="*/ 1 h 504"/>
                      <a:gd name="T12" fmla="*/ 9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3" name="Freeform 251"/>
                  <p:cNvSpPr>
                    <a:spLocks/>
                  </p:cNvSpPr>
                  <p:nvPr/>
                </p:nvSpPr>
                <p:spPr bwMode="hidden">
                  <a:xfrm rot="16782062" flipH="1">
                    <a:off x="1734" y="3898"/>
                    <a:ext cx="918" cy="473"/>
                  </a:xfrm>
                  <a:custGeom>
                    <a:avLst/>
                    <a:gdLst>
                      <a:gd name="T0" fmla="*/ 1 w 1769"/>
                      <a:gd name="T1" fmla="*/ 1 h 791"/>
                      <a:gd name="T2" fmla="*/ 2 w 1769"/>
                      <a:gd name="T3" fmla="*/ 1 h 791"/>
                      <a:gd name="T4" fmla="*/ 3 w 1769"/>
                      <a:gd name="T5" fmla="*/ 2 h 791"/>
                      <a:gd name="T6" fmla="*/ 5 w 1769"/>
                      <a:gd name="T7" fmla="*/ 4 h 791"/>
                      <a:gd name="T8" fmla="*/ 5 w 1769"/>
                      <a:gd name="T9" fmla="*/ 6 h 791"/>
                      <a:gd name="T10" fmla="*/ 5 w 1769"/>
                      <a:gd name="T11" fmla="*/ 8 h 791"/>
                      <a:gd name="T12" fmla="*/ 4 w 1769"/>
                      <a:gd name="T13" fmla="*/ 6 h 791"/>
                      <a:gd name="T14" fmla="*/ 4 w 1769"/>
                      <a:gd name="T15" fmla="*/ 5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7" name="Group 252"/>
                <p:cNvGrpSpPr>
                  <a:grpSpLocks/>
                </p:cNvGrpSpPr>
                <p:nvPr/>
              </p:nvGrpSpPr>
              <p:grpSpPr bwMode="auto">
                <a:xfrm>
                  <a:off x="4456" y="662"/>
                  <a:ext cx="444" cy="951"/>
                  <a:chOff x="3334" y="1717"/>
                  <a:chExt cx="1125" cy="2426"/>
                </a:xfrm>
              </p:grpSpPr>
              <p:sp>
                <p:nvSpPr>
                  <p:cNvPr id="34910" name="Freeform 253"/>
                  <p:cNvSpPr>
                    <a:spLocks/>
                  </p:cNvSpPr>
                  <p:nvPr/>
                </p:nvSpPr>
                <p:spPr bwMode="hidden">
                  <a:xfrm rot="3144576">
                    <a:off x="2628" y="2423"/>
                    <a:ext cx="1724"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11" name="Freeform 254"/>
                  <p:cNvSpPr>
                    <a:spLocks/>
                  </p:cNvSpPr>
                  <p:nvPr/>
                </p:nvSpPr>
                <p:spPr bwMode="hidden">
                  <a:xfrm rot="3144576">
                    <a:off x="3751" y="3436"/>
                    <a:ext cx="925" cy="490"/>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8" name="Group 255"/>
                <p:cNvGrpSpPr>
                  <a:grpSpLocks/>
                </p:cNvGrpSpPr>
                <p:nvPr/>
              </p:nvGrpSpPr>
              <p:grpSpPr bwMode="auto">
                <a:xfrm>
                  <a:off x="4394" y="721"/>
                  <a:ext cx="348" cy="951"/>
                  <a:chOff x="3181" y="1866"/>
                  <a:chExt cx="883" cy="2426"/>
                </a:xfrm>
              </p:grpSpPr>
              <p:sp>
                <p:nvSpPr>
                  <p:cNvPr id="34908" name="Freeform 256"/>
                  <p:cNvSpPr>
                    <a:spLocks/>
                  </p:cNvSpPr>
                  <p:nvPr/>
                </p:nvSpPr>
                <p:spPr bwMode="hidden">
                  <a:xfrm rot="3745735">
                    <a:off x="2506" y="2541"/>
                    <a:ext cx="1650" cy="299"/>
                  </a:xfrm>
                  <a:custGeom>
                    <a:avLst/>
                    <a:gdLst>
                      <a:gd name="T0" fmla="*/ 0 w 2736"/>
                      <a:gd name="T1" fmla="*/ 5 h 504"/>
                      <a:gd name="T2" fmla="*/ 9 w 2736"/>
                      <a:gd name="T3" fmla="*/ 1 h 504"/>
                      <a:gd name="T4" fmla="*/ 19 w 2736"/>
                      <a:gd name="T5" fmla="*/ 1 h 504"/>
                      <a:gd name="T6" fmla="*/ 29 w 2736"/>
                      <a:gd name="T7" fmla="*/ 1 h 504"/>
                      <a:gd name="T8" fmla="*/ 29 w 2736"/>
                      <a:gd name="T9" fmla="*/ 1 h 504"/>
                      <a:gd name="T10" fmla="*/ 19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9" name="Freeform 257"/>
                  <p:cNvSpPr>
                    <a:spLocks/>
                  </p:cNvSpPr>
                  <p:nvPr/>
                </p:nvSpPr>
                <p:spPr bwMode="hidden">
                  <a:xfrm rot="3745735">
                    <a:off x="3387" y="3615"/>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899" name="Group 258"/>
                <p:cNvGrpSpPr>
                  <a:grpSpLocks/>
                </p:cNvGrpSpPr>
                <p:nvPr/>
              </p:nvGrpSpPr>
              <p:grpSpPr bwMode="auto">
                <a:xfrm>
                  <a:off x="4328" y="767"/>
                  <a:ext cx="244" cy="934"/>
                  <a:chOff x="3006" y="1983"/>
                  <a:chExt cx="619" cy="2386"/>
                </a:xfrm>
              </p:grpSpPr>
              <p:sp>
                <p:nvSpPr>
                  <p:cNvPr id="34906" name="Freeform 259"/>
                  <p:cNvSpPr>
                    <a:spLocks/>
                  </p:cNvSpPr>
                  <p:nvPr/>
                </p:nvSpPr>
                <p:spPr bwMode="hidden">
                  <a:xfrm rot="4286818">
                    <a:off x="2328" y="2661"/>
                    <a:ext cx="1601" cy="246"/>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5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7" name="Freeform 260"/>
                  <p:cNvSpPr>
                    <a:spLocks/>
                  </p:cNvSpPr>
                  <p:nvPr/>
                </p:nvSpPr>
                <p:spPr bwMode="hidden">
                  <a:xfrm rot="4286818">
                    <a:off x="3002" y="3747"/>
                    <a:ext cx="859" cy="386"/>
                  </a:xfrm>
                  <a:custGeom>
                    <a:avLst/>
                    <a:gdLst>
                      <a:gd name="T0" fmla="*/ 0 w 1769"/>
                      <a:gd name="T1" fmla="*/ 0 h 791"/>
                      <a:gd name="T2" fmla="*/ 0 w 1769"/>
                      <a:gd name="T3" fmla="*/ 0 h 791"/>
                      <a:gd name="T4" fmla="*/ 2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900" name="Group 261"/>
                <p:cNvGrpSpPr>
                  <a:grpSpLocks/>
                </p:cNvGrpSpPr>
                <p:nvPr/>
              </p:nvGrpSpPr>
              <p:grpSpPr bwMode="auto">
                <a:xfrm>
                  <a:off x="4256" y="813"/>
                  <a:ext cx="160" cy="870"/>
                  <a:chOff x="2819" y="2101"/>
                  <a:chExt cx="405" cy="2219"/>
                </a:xfrm>
              </p:grpSpPr>
              <p:sp>
                <p:nvSpPr>
                  <p:cNvPr id="34904" name="Freeform 262"/>
                  <p:cNvSpPr>
                    <a:spLocks/>
                  </p:cNvSpPr>
                  <p:nvPr/>
                </p:nvSpPr>
                <p:spPr bwMode="hidden">
                  <a:xfrm rot="4898956">
                    <a:off x="2206" y="2714"/>
                    <a:ext cx="1471" cy="246"/>
                  </a:xfrm>
                  <a:custGeom>
                    <a:avLst/>
                    <a:gdLst>
                      <a:gd name="T0" fmla="*/ 0 w 2736"/>
                      <a:gd name="T1" fmla="*/ 0 h 504"/>
                      <a:gd name="T2" fmla="*/ 3 w 2736"/>
                      <a:gd name="T3" fmla="*/ 0 h 504"/>
                      <a:gd name="T4" fmla="*/ 6 w 2736"/>
                      <a:gd name="T5" fmla="*/ 0 h 504"/>
                      <a:gd name="T6" fmla="*/ 10 w 2736"/>
                      <a:gd name="T7" fmla="*/ 0 h 504"/>
                      <a:gd name="T8" fmla="*/ 10 w 2736"/>
                      <a:gd name="T9" fmla="*/ 0 h 504"/>
                      <a:gd name="T10" fmla="*/ 6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5" name="Freeform 263"/>
                  <p:cNvSpPr>
                    <a:spLocks/>
                  </p:cNvSpPr>
                  <p:nvPr/>
                </p:nvSpPr>
                <p:spPr bwMode="hidden">
                  <a:xfrm rot="4898956">
                    <a:off x="2636" y="3732"/>
                    <a:ext cx="790"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34901" name="Group 264"/>
                <p:cNvGrpSpPr>
                  <a:grpSpLocks/>
                </p:cNvGrpSpPr>
                <p:nvPr/>
              </p:nvGrpSpPr>
              <p:grpSpPr bwMode="auto">
                <a:xfrm>
                  <a:off x="4050" y="827"/>
                  <a:ext cx="168" cy="858"/>
                  <a:chOff x="2287" y="2135"/>
                  <a:chExt cx="426" cy="2185"/>
                </a:xfrm>
              </p:grpSpPr>
              <p:sp>
                <p:nvSpPr>
                  <p:cNvPr id="34902" name="Freeform 265"/>
                  <p:cNvSpPr>
                    <a:spLocks/>
                  </p:cNvSpPr>
                  <p:nvPr/>
                </p:nvSpPr>
                <p:spPr bwMode="hidden">
                  <a:xfrm rot="5755659">
                    <a:off x="1900" y="2760"/>
                    <a:ext cx="1437" cy="188"/>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903" name="Freeform 266"/>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34846" name="Freeform 267"/>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7" name="Arc 268"/>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8" name="Arc 269"/>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49" name="Arc 270"/>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0" name="Arc 271"/>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1" name="Arc 272"/>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2" name="Arc 273"/>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3" name="Arc 274"/>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4" name="Arc 275"/>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5" name="Freeform 276"/>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6" name="Freeform 277"/>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7" name="Arc 278"/>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8" name="Arc 279"/>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59" name="Arc 280"/>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0" name="Freeform 281"/>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1" name="Freeform 282"/>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2" name="Freeform 283"/>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3" name="Freeform 284"/>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4" name="Freeform 285"/>
              <p:cNvSpPr>
                <a:spLocks/>
              </p:cNvSpPr>
              <p:nvPr/>
            </p:nvSpPr>
            <p:spPr bwMode="hidden">
              <a:xfrm>
                <a:off x="4636" y="576"/>
                <a:ext cx="595" cy="419"/>
              </a:xfrm>
              <a:custGeom>
                <a:avLst/>
                <a:gdLst>
                  <a:gd name="T0" fmla="*/ 0 w 776"/>
                  <a:gd name="T1" fmla="*/ 0 h 2368"/>
                  <a:gd name="T2" fmla="*/ 22 w 776"/>
                  <a:gd name="T3" fmla="*/ 0 h 2368"/>
                  <a:gd name="T4" fmla="*/ 9 w 776"/>
                  <a:gd name="T5" fmla="*/ 0 h 2368"/>
                  <a:gd name="T6" fmla="*/ 31 w 776"/>
                  <a:gd name="T7" fmla="*/ 0 h 2368"/>
                  <a:gd name="T8" fmla="*/ 18 w 776"/>
                  <a:gd name="T9" fmla="*/ 0 h 2368"/>
                  <a:gd name="T10" fmla="*/ 35 w 776"/>
                  <a:gd name="T11" fmla="*/ 0 h 2368"/>
                  <a:gd name="T12" fmla="*/ 27 w 776"/>
                  <a:gd name="T13" fmla="*/ 0 h 2368"/>
                  <a:gd name="T14" fmla="*/ 44 w 776"/>
                  <a:gd name="T15" fmla="*/ 0 h 2368"/>
                  <a:gd name="T16" fmla="*/ 35 w 776"/>
                  <a:gd name="T17" fmla="*/ 0 h 2368"/>
                  <a:gd name="T18" fmla="*/ 48 w 776"/>
                  <a:gd name="T19" fmla="*/ 0 h 2368"/>
                  <a:gd name="T20" fmla="*/ 44 w 776"/>
                  <a:gd name="T21" fmla="*/ 0 h 2368"/>
                  <a:gd name="T22" fmla="*/ 53 w 776"/>
                  <a:gd name="T23" fmla="*/ 0 h 2368"/>
                  <a:gd name="T24" fmla="*/ 53 w 776"/>
                  <a:gd name="T25" fmla="*/ 0 h 2368"/>
                  <a:gd name="T26" fmla="*/ 61 w 776"/>
                  <a:gd name="T27" fmla="*/ 0 h 2368"/>
                  <a:gd name="T28" fmla="*/ 57 w 776"/>
                  <a:gd name="T29" fmla="*/ 0 h 2368"/>
                  <a:gd name="T30" fmla="*/ 66 w 776"/>
                  <a:gd name="T31" fmla="*/ 0 h 2368"/>
                  <a:gd name="T32" fmla="*/ 61 w 776"/>
                  <a:gd name="T33" fmla="*/ 0 h 2368"/>
                  <a:gd name="T34" fmla="*/ 66 w 776"/>
                  <a:gd name="T35" fmla="*/ 0 h 2368"/>
                  <a:gd name="T36" fmla="*/ 61 w 776"/>
                  <a:gd name="T37" fmla="*/ 0 h 2368"/>
                  <a:gd name="T38" fmla="*/ 71 w 776"/>
                  <a:gd name="T39" fmla="*/ 0 h 2368"/>
                  <a:gd name="T40" fmla="*/ 66 w 776"/>
                  <a:gd name="T41" fmla="*/ 0 h 2368"/>
                  <a:gd name="T42" fmla="*/ 71 w 776"/>
                  <a:gd name="T43" fmla="*/ 0 h 2368"/>
                  <a:gd name="T44" fmla="*/ 66 w 776"/>
                  <a:gd name="T45" fmla="*/ 0 h 2368"/>
                  <a:gd name="T46" fmla="*/ 7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5" name="Freeform 286"/>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6" name="Freeform 287"/>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34867" name="Freeform 288"/>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sp>
        <p:nvSpPr>
          <p:cNvPr id="559" name="AutoShape 33"/>
          <p:cNvSpPr>
            <a:spLocks noChangeArrowheads="1"/>
          </p:cNvSpPr>
          <p:nvPr/>
        </p:nvSpPr>
        <p:spPr bwMode="auto">
          <a:xfrm>
            <a:off x="6858000" y="4267200"/>
            <a:ext cx="996950"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vi-VN" altLang="en-US" sz="1800">
              <a:solidFill>
                <a:srgbClr val="000000"/>
              </a:solidFill>
            </a:endParaRPr>
          </a:p>
        </p:txBody>
      </p:sp>
    </p:spTree>
    <p:extLst>
      <p:ext uri="{BB962C8B-B14F-4D97-AF65-F5344CB8AC3E}">
        <p14:creationId xmlns:p14="http://schemas.microsoft.com/office/powerpoint/2010/main" val="1067981778"/>
      </p:ext>
    </p:extLst>
  </p:cSld>
  <p:clrMapOvr>
    <a:masterClrMapping/>
  </p:clrMapOvr>
  <p:transition>
    <p:zoom dir="in"/>
    <p:sndAc>
      <p:stSnd>
        <p:snd r:embed="rId3" name="bomb.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17" presetClass="entr" presetSubtype="2" fill="hold" nodeType="afterEffect">
                                  <p:stCondLst>
                                    <p:cond delay="0"/>
                                  </p:stCondLst>
                                  <p:childTnLst>
                                    <p:set>
                                      <p:cBhvr>
                                        <p:cTn id="11" dur="1" fill="hold">
                                          <p:stCondLst>
                                            <p:cond delay="0"/>
                                          </p:stCondLst>
                                        </p:cTn>
                                        <p:tgtEl>
                                          <p:spTgt spid="74891"/>
                                        </p:tgtEl>
                                        <p:attrNameLst>
                                          <p:attrName>style.visibility</p:attrName>
                                        </p:attrNameLst>
                                      </p:cBhvr>
                                      <p:to>
                                        <p:strVal val="visible"/>
                                      </p:to>
                                    </p:set>
                                    <p:anim calcmode="lin" valueType="num">
                                      <p:cBhvr>
                                        <p:cTn id="12" dur="500" fill="hold"/>
                                        <p:tgtEl>
                                          <p:spTgt spid="74891"/>
                                        </p:tgtEl>
                                        <p:attrNameLst>
                                          <p:attrName>ppt_x</p:attrName>
                                        </p:attrNameLst>
                                      </p:cBhvr>
                                      <p:tavLst>
                                        <p:tav tm="0">
                                          <p:val>
                                            <p:strVal val="#ppt_x+#ppt_w/2"/>
                                          </p:val>
                                        </p:tav>
                                        <p:tav tm="100000">
                                          <p:val>
                                            <p:strVal val="#ppt_x"/>
                                          </p:val>
                                        </p:tav>
                                      </p:tavLst>
                                    </p:anim>
                                    <p:anim calcmode="lin" valueType="num">
                                      <p:cBhvr>
                                        <p:cTn id="13" dur="500" fill="hold"/>
                                        <p:tgtEl>
                                          <p:spTgt spid="74891"/>
                                        </p:tgtEl>
                                        <p:attrNameLst>
                                          <p:attrName>ppt_y</p:attrName>
                                        </p:attrNameLst>
                                      </p:cBhvr>
                                      <p:tavLst>
                                        <p:tav tm="0">
                                          <p:val>
                                            <p:strVal val="#ppt_y"/>
                                          </p:val>
                                        </p:tav>
                                        <p:tav tm="100000">
                                          <p:val>
                                            <p:strVal val="#ppt_y"/>
                                          </p:val>
                                        </p:tav>
                                      </p:tavLst>
                                    </p:anim>
                                    <p:anim calcmode="lin" valueType="num">
                                      <p:cBhvr>
                                        <p:cTn id="14" dur="500" fill="hold"/>
                                        <p:tgtEl>
                                          <p:spTgt spid="74891"/>
                                        </p:tgtEl>
                                        <p:attrNameLst>
                                          <p:attrName>ppt_w</p:attrName>
                                        </p:attrNameLst>
                                      </p:cBhvr>
                                      <p:tavLst>
                                        <p:tav tm="0">
                                          <p:val>
                                            <p:fltVal val="0"/>
                                          </p:val>
                                        </p:tav>
                                        <p:tav tm="100000">
                                          <p:val>
                                            <p:strVal val="#ppt_w"/>
                                          </p:val>
                                        </p:tav>
                                      </p:tavLst>
                                    </p:anim>
                                    <p:anim calcmode="lin" valueType="num">
                                      <p:cBhvr>
                                        <p:cTn id="15" dur="500" fill="hold"/>
                                        <p:tgtEl>
                                          <p:spTgt spid="74891"/>
                                        </p:tgtEl>
                                        <p:attrNameLst>
                                          <p:attrName>ppt_h</p:attrName>
                                        </p:attrNameLst>
                                      </p:cBhvr>
                                      <p:tavLst>
                                        <p:tav tm="0">
                                          <p:val>
                                            <p:strVal val="#ppt_h"/>
                                          </p:val>
                                        </p:tav>
                                        <p:tav tm="100000">
                                          <p:val>
                                            <p:strVal val="#ppt_h"/>
                                          </p:val>
                                        </p:tav>
                                      </p:tavLst>
                                    </p:anim>
                                  </p:childTnLst>
                                </p:cTn>
                              </p:par>
                              <p:par>
                                <p:cTn id="16" presetID="31" presetClass="entr" presetSubtype="0" repeatCount="indefinite" fill="hold" grpId="0" nodeType="withEffect">
                                  <p:stCondLst>
                                    <p:cond delay="1000"/>
                                  </p:stCondLst>
                                  <p:iterate type="lt">
                                    <p:tmPct val="5000"/>
                                  </p:iterate>
                                  <p:childTnLst>
                                    <p:set>
                                      <p:cBhvr>
                                        <p:cTn id="17" dur="1" fill="hold">
                                          <p:stCondLst>
                                            <p:cond delay="0"/>
                                          </p:stCondLst>
                                        </p:cTn>
                                        <p:tgtEl>
                                          <p:spTgt spid="20"/>
                                        </p:tgtEl>
                                        <p:attrNameLst>
                                          <p:attrName>style.visibility</p:attrName>
                                        </p:attrNameLst>
                                      </p:cBhvr>
                                      <p:to>
                                        <p:strVal val="visible"/>
                                      </p:to>
                                    </p:set>
                                    <p:anim calcmode="lin" valueType="num">
                                      <p:cBhvr>
                                        <p:cTn id="18" dur="3000" fill="hold"/>
                                        <p:tgtEl>
                                          <p:spTgt spid="20"/>
                                        </p:tgtEl>
                                        <p:attrNameLst>
                                          <p:attrName>ppt_w</p:attrName>
                                        </p:attrNameLst>
                                      </p:cBhvr>
                                      <p:tavLst>
                                        <p:tav tm="0">
                                          <p:val>
                                            <p:fltVal val="0"/>
                                          </p:val>
                                        </p:tav>
                                        <p:tav tm="100000">
                                          <p:val>
                                            <p:strVal val="#ppt_w"/>
                                          </p:val>
                                        </p:tav>
                                      </p:tavLst>
                                    </p:anim>
                                    <p:anim calcmode="lin" valueType="num">
                                      <p:cBhvr>
                                        <p:cTn id="19" dur="3000" fill="hold"/>
                                        <p:tgtEl>
                                          <p:spTgt spid="20"/>
                                        </p:tgtEl>
                                        <p:attrNameLst>
                                          <p:attrName>ppt_h</p:attrName>
                                        </p:attrNameLst>
                                      </p:cBhvr>
                                      <p:tavLst>
                                        <p:tav tm="0">
                                          <p:val>
                                            <p:fltVal val="0"/>
                                          </p:val>
                                        </p:tav>
                                        <p:tav tm="100000">
                                          <p:val>
                                            <p:strVal val="#ppt_h"/>
                                          </p:val>
                                        </p:tav>
                                      </p:tavLst>
                                    </p:anim>
                                    <p:anim calcmode="lin" valueType="num">
                                      <p:cBhvr>
                                        <p:cTn id="20" dur="3000" fill="hold"/>
                                        <p:tgtEl>
                                          <p:spTgt spid="20"/>
                                        </p:tgtEl>
                                        <p:attrNameLst>
                                          <p:attrName>style.rotation</p:attrName>
                                        </p:attrNameLst>
                                      </p:cBhvr>
                                      <p:tavLst>
                                        <p:tav tm="0">
                                          <p:val>
                                            <p:fltVal val="90"/>
                                          </p:val>
                                        </p:tav>
                                        <p:tav tm="100000">
                                          <p:val>
                                            <p:fltVal val="0"/>
                                          </p:val>
                                        </p:tav>
                                      </p:tavLst>
                                    </p:anim>
                                    <p:animEffect transition="in" filter="fade">
                                      <p:cBhvr>
                                        <p:cTn id="21" dur="3000"/>
                                        <p:tgtEl>
                                          <p:spTgt spid="20"/>
                                        </p:tgtEl>
                                      </p:cBhvr>
                                    </p:animEffect>
                                  </p:childTnLst>
                                </p:cTn>
                              </p:par>
                              <p:par>
                                <p:cTn id="22" presetID="31" presetClass="entr" presetSubtype="0" repeatCount="indefinite" fill="hold" grpId="0" nodeType="withEffect">
                                  <p:stCondLst>
                                    <p:cond delay="1000"/>
                                  </p:stCondLst>
                                  <p:iterate type="lt">
                                    <p:tmPct val="5000"/>
                                  </p:iterate>
                                  <p:childTnLst>
                                    <p:set>
                                      <p:cBhvr>
                                        <p:cTn id="23" dur="1" fill="hold">
                                          <p:stCondLst>
                                            <p:cond delay="0"/>
                                          </p:stCondLst>
                                        </p:cTn>
                                        <p:tgtEl>
                                          <p:spTgt spid="21"/>
                                        </p:tgtEl>
                                        <p:attrNameLst>
                                          <p:attrName>style.visibility</p:attrName>
                                        </p:attrNameLst>
                                      </p:cBhvr>
                                      <p:to>
                                        <p:strVal val="visible"/>
                                      </p:to>
                                    </p:set>
                                    <p:anim calcmode="lin" valueType="num">
                                      <p:cBhvr>
                                        <p:cTn id="24" dur="3000" fill="hold"/>
                                        <p:tgtEl>
                                          <p:spTgt spid="21"/>
                                        </p:tgtEl>
                                        <p:attrNameLst>
                                          <p:attrName>ppt_w</p:attrName>
                                        </p:attrNameLst>
                                      </p:cBhvr>
                                      <p:tavLst>
                                        <p:tav tm="0">
                                          <p:val>
                                            <p:fltVal val="0"/>
                                          </p:val>
                                        </p:tav>
                                        <p:tav tm="100000">
                                          <p:val>
                                            <p:strVal val="#ppt_w"/>
                                          </p:val>
                                        </p:tav>
                                      </p:tavLst>
                                    </p:anim>
                                    <p:anim calcmode="lin" valueType="num">
                                      <p:cBhvr>
                                        <p:cTn id="25" dur="3000" fill="hold"/>
                                        <p:tgtEl>
                                          <p:spTgt spid="21"/>
                                        </p:tgtEl>
                                        <p:attrNameLst>
                                          <p:attrName>ppt_h</p:attrName>
                                        </p:attrNameLst>
                                      </p:cBhvr>
                                      <p:tavLst>
                                        <p:tav tm="0">
                                          <p:val>
                                            <p:fltVal val="0"/>
                                          </p:val>
                                        </p:tav>
                                        <p:tav tm="100000">
                                          <p:val>
                                            <p:strVal val="#ppt_h"/>
                                          </p:val>
                                        </p:tav>
                                      </p:tavLst>
                                    </p:anim>
                                    <p:anim calcmode="lin" valueType="num">
                                      <p:cBhvr>
                                        <p:cTn id="26" dur="3000" fill="hold"/>
                                        <p:tgtEl>
                                          <p:spTgt spid="21"/>
                                        </p:tgtEl>
                                        <p:attrNameLst>
                                          <p:attrName>style.rotation</p:attrName>
                                        </p:attrNameLst>
                                      </p:cBhvr>
                                      <p:tavLst>
                                        <p:tav tm="0">
                                          <p:val>
                                            <p:fltVal val="90"/>
                                          </p:val>
                                        </p:tav>
                                        <p:tav tm="100000">
                                          <p:val>
                                            <p:fltVal val="0"/>
                                          </p:val>
                                        </p:tav>
                                      </p:tavLst>
                                    </p:anim>
                                    <p:animEffect transition="in" filter="fade">
                                      <p:cBhvr>
                                        <p:cTn id="27" dur="3000"/>
                                        <p:tgtEl>
                                          <p:spTgt spid="21"/>
                                        </p:tgtEl>
                                      </p:cBhvr>
                                    </p:animEffect>
                                  </p:childTnLst>
                                </p:cTn>
                              </p:par>
                              <p:par>
                                <p:cTn id="28" presetID="31" presetClass="entr" presetSubtype="0" repeatCount="indefinite" fill="hold" grpId="0" nodeType="withEffect">
                                  <p:stCondLst>
                                    <p:cond delay="1000"/>
                                  </p:stCondLst>
                                  <p:iterate type="lt">
                                    <p:tmPct val="5000"/>
                                  </p:iterate>
                                  <p:childTnLst>
                                    <p:set>
                                      <p:cBhvr>
                                        <p:cTn id="29" dur="1" fill="hold">
                                          <p:stCondLst>
                                            <p:cond delay="0"/>
                                          </p:stCondLst>
                                        </p:cTn>
                                        <p:tgtEl>
                                          <p:spTgt spid="26"/>
                                        </p:tgtEl>
                                        <p:attrNameLst>
                                          <p:attrName>style.visibility</p:attrName>
                                        </p:attrNameLst>
                                      </p:cBhvr>
                                      <p:to>
                                        <p:strVal val="visible"/>
                                      </p:to>
                                    </p:set>
                                    <p:anim calcmode="lin" valueType="num">
                                      <p:cBhvr>
                                        <p:cTn id="30" dur="3000" fill="hold"/>
                                        <p:tgtEl>
                                          <p:spTgt spid="26"/>
                                        </p:tgtEl>
                                        <p:attrNameLst>
                                          <p:attrName>ppt_w</p:attrName>
                                        </p:attrNameLst>
                                      </p:cBhvr>
                                      <p:tavLst>
                                        <p:tav tm="0">
                                          <p:val>
                                            <p:fltVal val="0"/>
                                          </p:val>
                                        </p:tav>
                                        <p:tav tm="100000">
                                          <p:val>
                                            <p:strVal val="#ppt_w"/>
                                          </p:val>
                                        </p:tav>
                                      </p:tavLst>
                                    </p:anim>
                                    <p:anim calcmode="lin" valueType="num">
                                      <p:cBhvr>
                                        <p:cTn id="31" dur="3000" fill="hold"/>
                                        <p:tgtEl>
                                          <p:spTgt spid="26"/>
                                        </p:tgtEl>
                                        <p:attrNameLst>
                                          <p:attrName>ppt_h</p:attrName>
                                        </p:attrNameLst>
                                      </p:cBhvr>
                                      <p:tavLst>
                                        <p:tav tm="0">
                                          <p:val>
                                            <p:fltVal val="0"/>
                                          </p:val>
                                        </p:tav>
                                        <p:tav tm="100000">
                                          <p:val>
                                            <p:strVal val="#ppt_h"/>
                                          </p:val>
                                        </p:tav>
                                      </p:tavLst>
                                    </p:anim>
                                    <p:anim calcmode="lin" valueType="num">
                                      <p:cBhvr>
                                        <p:cTn id="32" dur="3000" fill="hold"/>
                                        <p:tgtEl>
                                          <p:spTgt spid="26"/>
                                        </p:tgtEl>
                                        <p:attrNameLst>
                                          <p:attrName>style.rotation</p:attrName>
                                        </p:attrNameLst>
                                      </p:cBhvr>
                                      <p:tavLst>
                                        <p:tav tm="0">
                                          <p:val>
                                            <p:fltVal val="90"/>
                                          </p:val>
                                        </p:tav>
                                        <p:tav tm="100000">
                                          <p:val>
                                            <p:fltVal val="0"/>
                                          </p:val>
                                        </p:tav>
                                      </p:tavLst>
                                    </p:anim>
                                    <p:animEffect transition="in" filter="fade">
                                      <p:cBhvr>
                                        <p:cTn id="33" dur="3000"/>
                                        <p:tgtEl>
                                          <p:spTgt spid="26"/>
                                        </p:tgtEl>
                                      </p:cBhvr>
                                    </p:animEffect>
                                  </p:childTnLst>
                                </p:cTn>
                              </p:par>
                              <p:par>
                                <p:cTn id="34" presetID="31" presetClass="entr" presetSubtype="0" repeatCount="indefinite" fill="hold" grpId="0" nodeType="withEffect">
                                  <p:stCondLst>
                                    <p:cond delay="500"/>
                                  </p:stCondLst>
                                  <p:iterate type="lt">
                                    <p:tmPct val="5000"/>
                                  </p:iterate>
                                  <p:childTnLst>
                                    <p:set>
                                      <p:cBhvr>
                                        <p:cTn id="35" dur="1" fill="hold">
                                          <p:stCondLst>
                                            <p:cond delay="0"/>
                                          </p:stCondLst>
                                        </p:cTn>
                                        <p:tgtEl>
                                          <p:spTgt spid="27"/>
                                        </p:tgtEl>
                                        <p:attrNameLst>
                                          <p:attrName>style.visibility</p:attrName>
                                        </p:attrNameLst>
                                      </p:cBhvr>
                                      <p:to>
                                        <p:strVal val="visible"/>
                                      </p:to>
                                    </p:set>
                                    <p:anim calcmode="lin" valueType="num">
                                      <p:cBhvr>
                                        <p:cTn id="36" dur="3000" fill="hold"/>
                                        <p:tgtEl>
                                          <p:spTgt spid="27"/>
                                        </p:tgtEl>
                                        <p:attrNameLst>
                                          <p:attrName>ppt_w</p:attrName>
                                        </p:attrNameLst>
                                      </p:cBhvr>
                                      <p:tavLst>
                                        <p:tav tm="0">
                                          <p:val>
                                            <p:fltVal val="0"/>
                                          </p:val>
                                        </p:tav>
                                        <p:tav tm="100000">
                                          <p:val>
                                            <p:strVal val="#ppt_w"/>
                                          </p:val>
                                        </p:tav>
                                      </p:tavLst>
                                    </p:anim>
                                    <p:anim calcmode="lin" valueType="num">
                                      <p:cBhvr>
                                        <p:cTn id="37" dur="3000" fill="hold"/>
                                        <p:tgtEl>
                                          <p:spTgt spid="27"/>
                                        </p:tgtEl>
                                        <p:attrNameLst>
                                          <p:attrName>ppt_h</p:attrName>
                                        </p:attrNameLst>
                                      </p:cBhvr>
                                      <p:tavLst>
                                        <p:tav tm="0">
                                          <p:val>
                                            <p:fltVal val="0"/>
                                          </p:val>
                                        </p:tav>
                                        <p:tav tm="100000">
                                          <p:val>
                                            <p:strVal val="#ppt_h"/>
                                          </p:val>
                                        </p:tav>
                                      </p:tavLst>
                                    </p:anim>
                                    <p:anim calcmode="lin" valueType="num">
                                      <p:cBhvr>
                                        <p:cTn id="38" dur="3000" fill="hold"/>
                                        <p:tgtEl>
                                          <p:spTgt spid="27"/>
                                        </p:tgtEl>
                                        <p:attrNameLst>
                                          <p:attrName>style.rotation</p:attrName>
                                        </p:attrNameLst>
                                      </p:cBhvr>
                                      <p:tavLst>
                                        <p:tav tm="0">
                                          <p:val>
                                            <p:fltVal val="90"/>
                                          </p:val>
                                        </p:tav>
                                        <p:tav tm="100000">
                                          <p:val>
                                            <p:fltVal val="0"/>
                                          </p:val>
                                        </p:tav>
                                      </p:tavLst>
                                    </p:anim>
                                    <p:animEffect transition="in" filter="fade">
                                      <p:cBhvr>
                                        <p:cTn id="39" dur="3000"/>
                                        <p:tgtEl>
                                          <p:spTgt spid="27"/>
                                        </p:tgtEl>
                                      </p:cBhvr>
                                    </p:animEffect>
                                  </p:childTnLst>
                                </p:cTn>
                              </p:par>
                              <p:par>
                                <p:cTn id="40" presetID="31" presetClass="entr" presetSubtype="0" repeatCount="indefinite" fill="hold" grpId="0" nodeType="withEffect">
                                  <p:stCondLst>
                                    <p:cond delay="1500"/>
                                  </p:stCondLst>
                                  <p:iterate type="lt">
                                    <p:tmPct val="5000"/>
                                  </p:iterate>
                                  <p:childTnLst>
                                    <p:set>
                                      <p:cBhvr>
                                        <p:cTn id="41" dur="1" fill="hold">
                                          <p:stCondLst>
                                            <p:cond delay="0"/>
                                          </p:stCondLst>
                                        </p:cTn>
                                        <p:tgtEl>
                                          <p:spTgt spid="30"/>
                                        </p:tgtEl>
                                        <p:attrNameLst>
                                          <p:attrName>style.visibility</p:attrName>
                                        </p:attrNameLst>
                                      </p:cBhvr>
                                      <p:to>
                                        <p:strVal val="visible"/>
                                      </p:to>
                                    </p:set>
                                    <p:anim calcmode="lin" valueType="num">
                                      <p:cBhvr>
                                        <p:cTn id="42" dur="3000" fill="hold"/>
                                        <p:tgtEl>
                                          <p:spTgt spid="30"/>
                                        </p:tgtEl>
                                        <p:attrNameLst>
                                          <p:attrName>ppt_w</p:attrName>
                                        </p:attrNameLst>
                                      </p:cBhvr>
                                      <p:tavLst>
                                        <p:tav tm="0">
                                          <p:val>
                                            <p:fltVal val="0"/>
                                          </p:val>
                                        </p:tav>
                                        <p:tav tm="100000">
                                          <p:val>
                                            <p:strVal val="#ppt_w"/>
                                          </p:val>
                                        </p:tav>
                                      </p:tavLst>
                                    </p:anim>
                                    <p:anim calcmode="lin" valueType="num">
                                      <p:cBhvr>
                                        <p:cTn id="43" dur="3000" fill="hold"/>
                                        <p:tgtEl>
                                          <p:spTgt spid="30"/>
                                        </p:tgtEl>
                                        <p:attrNameLst>
                                          <p:attrName>ppt_h</p:attrName>
                                        </p:attrNameLst>
                                      </p:cBhvr>
                                      <p:tavLst>
                                        <p:tav tm="0">
                                          <p:val>
                                            <p:fltVal val="0"/>
                                          </p:val>
                                        </p:tav>
                                        <p:tav tm="100000">
                                          <p:val>
                                            <p:strVal val="#ppt_h"/>
                                          </p:val>
                                        </p:tav>
                                      </p:tavLst>
                                    </p:anim>
                                    <p:anim calcmode="lin" valueType="num">
                                      <p:cBhvr>
                                        <p:cTn id="44" dur="3000" fill="hold"/>
                                        <p:tgtEl>
                                          <p:spTgt spid="30"/>
                                        </p:tgtEl>
                                        <p:attrNameLst>
                                          <p:attrName>style.rotation</p:attrName>
                                        </p:attrNameLst>
                                      </p:cBhvr>
                                      <p:tavLst>
                                        <p:tav tm="0">
                                          <p:val>
                                            <p:fltVal val="90"/>
                                          </p:val>
                                        </p:tav>
                                        <p:tav tm="100000">
                                          <p:val>
                                            <p:fltVal val="0"/>
                                          </p:val>
                                        </p:tav>
                                      </p:tavLst>
                                    </p:anim>
                                    <p:animEffect transition="in" filter="fade">
                                      <p:cBhvr>
                                        <p:cTn id="45" dur="3000"/>
                                        <p:tgtEl>
                                          <p:spTgt spid="30"/>
                                        </p:tgtEl>
                                      </p:cBhvr>
                                    </p:animEffect>
                                  </p:childTnLst>
                                </p:cTn>
                              </p:par>
                              <p:par>
                                <p:cTn id="46" presetID="31" presetClass="entr" presetSubtype="0" repeatCount="indefinite" fill="hold" grpId="0" nodeType="withEffect">
                                  <p:stCondLst>
                                    <p:cond delay="500"/>
                                  </p:stCondLst>
                                  <p:iterate type="lt">
                                    <p:tmPct val="5000"/>
                                  </p:iterate>
                                  <p:childTnLst>
                                    <p:set>
                                      <p:cBhvr>
                                        <p:cTn id="47" dur="1" fill="hold">
                                          <p:stCondLst>
                                            <p:cond delay="0"/>
                                          </p:stCondLst>
                                        </p:cTn>
                                        <p:tgtEl>
                                          <p:spTgt spid="31"/>
                                        </p:tgtEl>
                                        <p:attrNameLst>
                                          <p:attrName>style.visibility</p:attrName>
                                        </p:attrNameLst>
                                      </p:cBhvr>
                                      <p:to>
                                        <p:strVal val="visible"/>
                                      </p:to>
                                    </p:set>
                                    <p:anim calcmode="lin" valueType="num">
                                      <p:cBhvr>
                                        <p:cTn id="48" dur="3000" fill="hold"/>
                                        <p:tgtEl>
                                          <p:spTgt spid="31"/>
                                        </p:tgtEl>
                                        <p:attrNameLst>
                                          <p:attrName>ppt_w</p:attrName>
                                        </p:attrNameLst>
                                      </p:cBhvr>
                                      <p:tavLst>
                                        <p:tav tm="0">
                                          <p:val>
                                            <p:fltVal val="0"/>
                                          </p:val>
                                        </p:tav>
                                        <p:tav tm="100000">
                                          <p:val>
                                            <p:strVal val="#ppt_w"/>
                                          </p:val>
                                        </p:tav>
                                      </p:tavLst>
                                    </p:anim>
                                    <p:anim calcmode="lin" valueType="num">
                                      <p:cBhvr>
                                        <p:cTn id="49" dur="3000" fill="hold"/>
                                        <p:tgtEl>
                                          <p:spTgt spid="31"/>
                                        </p:tgtEl>
                                        <p:attrNameLst>
                                          <p:attrName>ppt_h</p:attrName>
                                        </p:attrNameLst>
                                      </p:cBhvr>
                                      <p:tavLst>
                                        <p:tav tm="0">
                                          <p:val>
                                            <p:fltVal val="0"/>
                                          </p:val>
                                        </p:tav>
                                        <p:tav tm="100000">
                                          <p:val>
                                            <p:strVal val="#ppt_h"/>
                                          </p:val>
                                        </p:tav>
                                      </p:tavLst>
                                    </p:anim>
                                    <p:anim calcmode="lin" valueType="num">
                                      <p:cBhvr>
                                        <p:cTn id="50" dur="3000" fill="hold"/>
                                        <p:tgtEl>
                                          <p:spTgt spid="31"/>
                                        </p:tgtEl>
                                        <p:attrNameLst>
                                          <p:attrName>style.rotation</p:attrName>
                                        </p:attrNameLst>
                                      </p:cBhvr>
                                      <p:tavLst>
                                        <p:tav tm="0">
                                          <p:val>
                                            <p:fltVal val="90"/>
                                          </p:val>
                                        </p:tav>
                                        <p:tav tm="100000">
                                          <p:val>
                                            <p:fltVal val="0"/>
                                          </p:val>
                                        </p:tav>
                                      </p:tavLst>
                                    </p:anim>
                                    <p:animEffect transition="in" filter="fade">
                                      <p:cBhvr>
                                        <p:cTn id="51" dur="3000"/>
                                        <p:tgtEl>
                                          <p:spTgt spid="31"/>
                                        </p:tgtEl>
                                      </p:cBhvr>
                                    </p:animEffect>
                                  </p:childTnLst>
                                </p:cTn>
                              </p:par>
                              <p:par>
                                <p:cTn id="52" presetID="23" presetClass="entr" presetSubtype="16" repeatCount="indefinite" fill="hold" nodeType="withEffect">
                                  <p:stCondLst>
                                    <p:cond delay="0"/>
                                  </p:stCondLst>
                                  <p:childTnLst>
                                    <p:set>
                                      <p:cBhvr>
                                        <p:cTn id="53" dur="1" fill="hold">
                                          <p:stCondLst>
                                            <p:cond delay="0"/>
                                          </p:stCondLst>
                                        </p:cTn>
                                        <p:tgtEl>
                                          <p:spTgt spid="1493"/>
                                        </p:tgtEl>
                                        <p:attrNameLst>
                                          <p:attrName>style.visibility</p:attrName>
                                        </p:attrNameLst>
                                      </p:cBhvr>
                                      <p:to>
                                        <p:strVal val="visible"/>
                                      </p:to>
                                    </p:set>
                                    <p:anim calcmode="lin" valueType="num">
                                      <p:cBhvr>
                                        <p:cTn id="54" dur="2000" fill="hold"/>
                                        <p:tgtEl>
                                          <p:spTgt spid="1493"/>
                                        </p:tgtEl>
                                        <p:attrNameLst>
                                          <p:attrName>ppt_w</p:attrName>
                                        </p:attrNameLst>
                                      </p:cBhvr>
                                      <p:tavLst>
                                        <p:tav tm="0">
                                          <p:val>
                                            <p:fltVal val="0"/>
                                          </p:val>
                                        </p:tav>
                                        <p:tav tm="100000">
                                          <p:val>
                                            <p:strVal val="#ppt_w"/>
                                          </p:val>
                                        </p:tav>
                                      </p:tavLst>
                                    </p:anim>
                                    <p:anim calcmode="lin" valueType="num">
                                      <p:cBhvr>
                                        <p:cTn id="55" dur="2000" fill="hold"/>
                                        <p:tgtEl>
                                          <p:spTgt spid="1493"/>
                                        </p:tgtEl>
                                        <p:attrNameLst>
                                          <p:attrName>ppt_h</p:attrName>
                                        </p:attrNameLst>
                                      </p:cBhvr>
                                      <p:tavLst>
                                        <p:tav tm="0">
                                          <p:val>
                                            <p:fltVal val="0"/>
                                          </p:val>
                                        </p:tav>
                                        <p:tav tm="100000">
                                          <p:val>
                                            <p:strVal val="#ppt_h"/>
                                          </p:val>
                                        </p:tav>
                                      </p:tavLst>
                                    </p:anim>
                                  </p:childTnLst>
                                </p:cTn>
                              </p:par>
                              <p:par>
                                <p:cTn id="56" presetID="23" presetClass="entr" presetSubtype="16" repeatCount="indefinite"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 calcmode="lin" valueType="num">
                                      <p:cBhvr>
                                        <p:cTn id="58" dur="2000" fill="hold"/>
                                        <p:tgtEl>
                                          <p:spTgt spid="1031"/>
                                        </p:tgtEl>
                                        <p:attrNameLst>
                                          <p:attrName>ppt_w</p:attrName>
                                        </p:attrNameLst>
                                      </p:cBhvr>
                                      <p:tavLst>
                                        <p:tav tm="0">
                                          <p:val>
                                            <p:fltVal val="0"/>
                                          </p:val>
                                        </p:tav>
                                        <p:tav tm="100000">
                                          <p:val>
                                            <p:strVal val="#ppt_w"/>
                                          </p:val>
                                        </p:tav>
                                      </p:tavLst>
                                    </p:anim>
                                    <p:anim calcmode="lin" valueType="num">
                                      <p:cBhvr>
                                        <p:cTn id="59" dur="2000" fill="hold"/>
                                        <p:tgtEl>
                                          <p:spTgt spid="1031"/>
                                        </p:tgtEl>
                                        <p:attrNameLst>
                                          <p:attrName>ppt_h</p:attrName>
                                        </p:attrNameLst>
                                      </p:cBhvr>
                                      <p:tavLst>
                                        <p:tav tm="0">
                                          <p:val>
                                            <p:fltVal val="0"/>
                                          </p:val>
                                        </p:tav>
                                        <p:tav tm="100000">
                                          <p:val>
                                            <p:strVal val="#ppt_h"/>
                                          </p:val>
                                        </p:tav>
                                      </p:tavLst>
                                    </p:anim>
                                  </p:childTnLst>
                                </p:cTn>
                              </p:par>
                              <p:par>
                                <p:cTn id="60" presetID="31" presetClass="entr" presetSubtype="0" repeatCount="indefinite" fill="hold" grpId="0" nodeType="withEffect">
                                  <p:stCondLst>
                                    <p:cond delay="1000"/>
                                  </p:stCondLst>
                                  <p:iterate type="lt">
                                    <p:tmPct val="5000"/>
                                  </p:iterate>
                                  <p:childTnLst>
                                    <p:set>
                                      <p:cBhvr>
                                        <p:cTn id="61" dur="1" fill="hold">
                                          <p:stCondLst>
                                            <p:cond delay="0"/>
                                          </p:stCondLst>
                                        </p:cTn>
                                        <p:tgtEl>
                                          <p:spTgt spid="423"/>
                                        </p:tgtEl>
                                        <p:attrNameLst>
                                          <p:attrName>style.visibility</p:attrName>
                                        </p:attrNameLst>
                                      </p:cBhvr>
                                      <p:to>
                                        <p:strVal val="visible"/>
                                      </p:to>
                                    </p:set>
                                    <p:anim calcmode="lin" valueType="num">
                                      <p:cBhvr>
                                        <p:cTn id="62" dur="3000" fill="hold"/>
                                        <p:tgtEl>
                                          <p:spTgt spid="423"/>
                                        </p:tgtEl>
                                        <p:attrNameLst>
                                          <p:attrName>ppt_w</p:attrName>
                                        </p:attrNameLst>
                                      </p:cBhvr>
                                      <p:tavLst>
                                        <p:tav tm="0">
                                          <p:val>
                                            <p:fltVal val="0"/>
                                          </p:val>
                                        </p:tav>
                                        <p:tav tm="100000">
                                          <p:val>
                                            <p:strVal val="#ppt_w"/>
                                          </p:val>
                                        </p:tav>
                                      </p:tavLst>
                                    </p:anim>
                                    <p:anim calcmode="lin" valueType="num">
                                      <p:cBhvr>
                                        <p:cTn id="63" dur="3000" fill="hold"/>
                                        <p:tgtEl>
                                          <p:spTgt spid="423"/>
                                        </p:tgtEl>
                                        <p:attrNameLst>
                                          <p:attrName>ppt_h</p:attrName>
                                        </p:attrNameLst>
                                      </p:cBhvr>
                                      <p:tavLst>
                                        <p:tav tm="0">
                                          <p:val>
                                            <p:fltVal val="0"/>
                                          </p:val>
                                        </p:tav>
                                        <p:tav tm="100000">
                                          <p:val>
                                            <p:strVal val="#ppt_h"/>
                                          </p:val>
                                        </p:tav>
                                      </p:tavLst>
                                    </p:anim>
                                    <p:anim calcmode="lin" valueType="num">
                                      <p:cBhvr>
                                        <p:cTn id="64" dur="3000" fill="hold"/>
                                        <p:tgtEl>
                                          <p:spTgt spid="423"/>
                                        </p:tgtEl>
                                        <p:attrNameLst>
                                          <p:attrName>style.rotation</p:attrName>
                                        </p:attrNameLst>
                                      </p:cBhvr>
                                      <p:tavLst>
                                        <p:tav tm="0">
                                          <p:val>
                                            <p:fltVal val="90"/>
                                          </p:val>
                                        </p:tav>
                                        <p:tav tm="100000">
                                          <p:val>
                                            <p:fltVal val="0"/>
                                          </p:val>
                                        </p:tav>
                                      </p:tavLst>
                                    </p:anim>
                                    <p:animEffect transition="in" filter="fade">
                                      <p:cBhvr>
                                        <p:cTn id="65" dur="3000"/>
                                        <p:tgtEl>
                                          <p:spTgt spid="423"/>
                                        </p:tgtEl>
                                      </p:cBhvr>
                                    </p:animEffect>
                                  </p:childTnLst>
                                </p:cTn>
                              </p:par>
                              <p:par>
                                <p:cTn id="66" presetID="23" presetClass="entr" presetSubtype="16" repeatCount="indefinite" fill="hold" nodeType="withEffect">
                                  <p:stCondLst>
                                    <p:cond delay="0"/>
                                  </p:stCondLst>
                                  <p:childTnLst>
                                    <p:set>
                                      <p:cBhvr>
                                        <p:cTn id="67" dur="1" fill="hold">
                                          <p:stCondLst>
                                            <p:cond delay="0"/>
                                          </p:stCondLst>
                                        </p:cTn>
                                        <p:tgtEl>
                                          <p:spTgt spid="1102"/>
                                        </p:tgtEl>
                                        <p:attrNameLst>
                                          <p:attrName>style.visibility</p:attrName>
                                        </p:attrNameLst>
                                      </p:cBhvr>
                                      <p:to>
                                        <p:strVal val="visible"/>
                                      </p:to>
                                    </p:set>
                                    <p:anim calcmode="lin" valueType="num">
                                      <p:cBhvr>
                                        <p:cTn id="68" dur="2000" fill="hold"/>
                                        <p:tgtEl>
                                          <p:spTgt spid="1102"/>
                                        </p:tgtEl>
                                        <p:attrNameLst>
                                          <p:attrName>ppt_w</p:attrName>
                                        </p:attrNameLst>
                                      </p:cBhvr>
                                      <p:tavLst>
                                        <p:tav tm="0">
                                          <p:val>
                                            <p:fltVal val="0"/>
                                          </p:val>
                                        </p:tav>
                                        <p:tav tm="100000">
                                          <p:val>
                                            <p:strVal val="#ppt_w"/>
                                          </p:val>
                                        </p:tav>
                                      </p:tavLst>
                                    </p:anim>
                                    <p:anim calcmode="lin" valueType="num">
                                      <p:cBhvr>
                                        <p:cTn id="69" dur="2000" fill="hold"/>
                                        <p:tgtEl>
                                          <p:spTgt spid="1102"/>
                                        </p:tgtEl>
                                        <p:attrNameLst>
                                          <p:attrName>ppt_h</p:attrName>
                                        </p:attrNameLst>
                                      </p:cBhvr>
                                      <p:tavLst>
                                        <p:tav tm="0">
                                          <p:val>
                                            <p:fltVal val="0"/>
                                          </p:val>
                                        </p:tav>
                                        <p:tav tm="100000">
                                          <p:val>
                                            <p:strVal val="#ppt_h"/>
                                          </p:val>
                                        </p:tav>
                                      </p:tavLst>
                                    </p:anim>
                                  </p:childTnLst>
                                </p:cTn>
                              </p:par>
                              <p:par>
                                <p:cTn id="70" presetID="31" presetClass="entr" presetSubtype="0" repeatCount="indefinite" fill="hold" grpId="0" nodeType="withEffect">
                                  <p:stCondLst>
                                    <p:cond delay="1000"/>
                                  </p:stCondLst>
                                  <p:iterate type="lt">
                                    <p:tmPct val="5000"/>
                                  </p:iterate>
                                  <p:childTnLst>
                                    <p:set>
                                      <p:cBhvr>
                                        <p:cTn id="71" dur="1" fill="hold">
                                          <p:stCondLst>
                                            <p:cond delay="0"/>
                                          </p:stCondLst>
                                        </p:cTn>
                                        <p:tgtEl>
                                          <p:spTgt spid="559"/>
                                        </p:tgtEl>
                                        <p:attrNameLst>
                                          <p:attrName>style.visibility</p:attrName>
                                        </p:attrNameLst>
                                      </p:cBhvr>
                                      <p:to>
                                        <p:strVal val="visible"/>
                                      </p:to>
                                    </p:set>
                                    <p:anim calcmode="lin" valueType="num">
                                      <p:cBhvr>
                                        <p:cTn id="72" dur="3000" fill="hold"/>
                                        <p:tgtEl>
                                          <p:spTgt spid="559"/>
                                        </p:tgtEl>
                                        <p:attrNameLst>
                                          <p:attrName>ppt_w</p:attrName>
                                        </p:attrNameLst>
                                      </p:cBhvr>
                                      <p:tavLst>
                                        <p:tav tm="0">
                                          <p:val>
                                            <p:fltVal val="0"/>
                                          </p:val>
                                        </p:tav>
                                        <p:tav tm="100000">
                                          <p:val>
                                            <p:strVal val="#ppt_w"/>
                                          </p:val>
                                        </p:tav>
                                      </p:tavLst>
                                    </p:anim>
                                    <p:anim calcmode="lin" valueType="num">
                                      <p:cBhvr>
                                        <p:cTn id="73" dur="3000" fill="hold"/>
                                        <p:tgtEl>
                                          <p:spTgt spid="559"/>
                                        </p:tgtEl>
                                        <p:attrNameLst>
                                          <p:attrName>ppt_h</p:attrName>
                                        </p:attrNameLst>
                                      </p:cBhvr>
                                      <p:tavLst>
                                        <p:tav tm="0">
                                          <p:val>
                                            <p:fltVal val="0"/>
                                          </p:val>
                                        </p:tav>
                                        <p:tav tm="100000">
                                          <p:val>
                                            <p:strVal val="#ppt_h"/>
                                          </p:val>
                                        </p:tav>
                                      </p:tavLst>
                                    </p:anim>
                                    <p:anim calcmode="lin" valueType="num">
                                      <p:cBhvr>
                                        <p:cTn id="74" dur="3000" fill="hold"/>
                                        <p:tgtEl>
                                          <p:spTgt spid="559"/>
                                        </p:tgtEl>
                                        <p:attrNameLst>
                                          <p:attrName>style.rotation</p:attrName>
                                        </p:attrNameLst>
                                      </p:cBhvr>
                                      <p:tavLst>
                                        <p:tav tm="0">
                                          <p:val>
                                            <p:fltVal val="90"/>
                                          </p:val>
                                        </p:tav>
                                        <p:tav tm="100000">
                                          <p:val>
                                            <p:fltVal val="0"/>
                                          </p:val>
                                        </p:tav>
                                      </p:tavLst>
                                    </p:anim>
                                    <p:animEffect transition="in" filter="fade">
                                      <p:cBhvr>
                                        <p:cTn id="75" dur="3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6" grpId="0" animBg="1"/>
      <p:bldP spid="27" grpId="0" animBg="1"/>
      <p:bldP spid="30" grpId="0" animBg="1"/>
      <p:bldP spid="31" grpId="0" animBg="1"/>
      <p:bldP spid="423" grpId="0" animBg="1"/>
      <p:bldP spid="5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705101" y="304800"/>
            <a:ext cx="7508875" cy="2743200"/>
          </a:xfrm>
          <a:prstGeom prst="cloudCallout">
            <a:avLst>
              <a:gd name="adj1" fmla="val -43615"/>
              <a:gd name="adj2" fmla="val 62500"/>
            </a:avLst>
          </a:prstGeom>
          <a:solidFill>
            <a:srgbClr val="EFAFE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7" name="Rectangle 6"/>
          <p:cNvSpPr/>
          <p:nvPr/>
        </p:nvSpPr>
        <p:spPr>
          <a:xfrm>
            <a:off x="3124200" y="914400"/>
            <a:ext cx="6705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600" b="1" dirty="0" err="1">
                <a:solidFill>
                  <a:srgbClr val="FFFFFF"/>
                </a:solidFill>
                <a:latin typeface="Times New Roman" pitchFamily="18" charset="0"/>
                <a:cs typeface="Times New Roman" pitchFamily="18" charset="0"/>
              </a:rPr>
              <a:t>Cương</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xin</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mẹ</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đi</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học</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nghề</a:t>
            </a:r>
            <a:r>
              <a:rPr lang="en-US" sz="3600" b="1" dirty="0">
                <a:solidFill>
                  <a:srgbClr val="FFFFFF"/>
                </a:solidFill>
                <a:latin typeface="Times New Roman" pitchFamily="18" charset="0"/>
                <a:cs typeface="Times New Roman" pitchFamily="18" charset="0"/>
              </a:rPr>
              <a:t> </a:t>
            </a:r>
            <a:r>
              <a:rPr lang="en-US" sz="3600" b="1" dirty="0" err="1">
                <a:solidFill>
                  <a:srgbClr val="FFFFFF"/>
                </a:solidFill>
                <a:latin typeface="Times New Roman" pitchFamily="18" charset="0"/>
                <a:cs typeface="Times New Roman" pitchFamily="18" charset="0"/>
              </a:rPr>
              <a:t>gì</a:t>
            </a:r>
            <a:r>
              <a:rPr lang="en-US" sz="3600" b="1" dirty="0">
                <a:solidFill>
                  <a:srgbClr val="FFFFFF"/>
                </a:solidFill>
                <a:latin typeface="Times New Roman" pitchFamily="18" charset="0"/>
                <a:cs typeface="Times New Roman" pitchFamily="18" charset="0"/>
              </a:rPr>
              <a:t>?</a:t>
            </a:r>
          </a:p>
        </p:txBody>
      </p:sp>
      <p:sp>
        <p:nvSpPr>
          <p:cNvPr id="10" name="Rounded Rectangle 9"/>
          <p:cNvSpPr/>
          <p:nvPr/>
        </p:nvSpPr>
        <p:spPr>
          <a:xfrm>
            <a:off x="3238500" y="3429000"/>
            <a:ext cx="3138488"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A.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đúc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đồng</a:t>
            </a:r>
            <a:endParaRPr lang="en-US" sz="2800" dirty="0">
              <a:solidFill>
                <a:srgbClr val="FFFFFF"/>
              </a:solidFill>
            </a:endParaRPr>
          </a:p>
        </p:txBody>
      </p:sp>
      <p:sp>
        <p:nvSpPr>
          <p:cNvPr id="12" name="Rounded Rectangle 11"/>
          <p:cNvSpPr/>
          <p:nvPr/>
        </p:nvSpPr>
        <p:spPr>
          <a:xfrm>
            <a:off x="5595939" y="4572000"/>
            <a:ext cx="2795587"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C.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may</a:t>
            </a:r>
            <a:endParaRPr lang="en-US" sz="2800" dirty="0">
              <a:solidFill>
                <a:srgbClr val="FFFFFF"/>
              </a:solidFill>
            </a:endParaRPr>
          </a:p>
        </p:txBody>
      </p:sp>
      <p:sp>
        <p:nvSpPr>
          <p:cNvPr id="13" name="Rounded Rectangle 12"/>
          <p:cNvSpPr/>
          <p:nvPr/>
        </p:nvSpPr>
        <p:spPr>
          <a:xfrm>
            <a:off x="7239000" y="3357563"/>
            <a:ext cx="2643188"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dirty="0">
                <a:solidFill>
                  <a:srgbClr val="FFFFFF"/>
                </a:solidFill>
                <a:latin typeface="Times New Roman" pitchFamily="18" charset="0"/>
                <a:cs typeface="Times New Roman" pitchFamily="18" charset="0"/>
              </a:rPr>
              <a:t>B. </a:t>
            </a:r>
            <a:r>
              <a:rPr lang="en-US" sz="2800" b="1" dirty="0" err="1">
                <a:solidFill>
                  <a:srgbClr val="FFFFFF"/>
                </a:solidFill>
                <a:latin typeface="Times New Roman" pitchFamily="18" charset="0"/>
                <a:cs typeface="Times New Roman" pitchFamily="18" charset="0"/>
              </a:rPr>
              <a:t>Nghề</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rèn</a:t>
            </a:r>
            <a:endParaRPr lang="en-US" sz="2800" dirty="0">
              <a:solidFill>
                <a:srgbClr val="FFFFFF"/>
              </a:solidFill>
            </a:endParaRPr>
          </a:p>
        </p:txBody>
      </p:sp>
      <p:pic>
        <p:nvPicPr>
          <p:cNvPr id="9" name="Picture 8" descr="tải xuố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0" y="2214564"/>
            <a:ext cx="1143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inh-anh-mat-bu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857625"/>
            <a:ext cx="1143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inh-anh-mat-bu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5357814"/>
            <a:ext cx="11953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ction Button: Home 15">
            <a:hlinkClick r:id="rId6" action="ppaction://hlinksldjump" highlightClick="1"/>
          </p:cNvPr>
          <p:cNvSpPr/>
          <p:nvPr/>
        </p:nvSpPr>
        <p:spPr>
          <a:xfrm>
            <a:off x="9953626" y="6143626"/>
            <a:ext cx="714375" cy="714375"/>
          </a:xfrm>
          <a:prstGeom prst="actionButtonHo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1830337964"/>
      </p:ext>
    </p:extLst>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chemeClr val="accent2"/>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4"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par>
                                <p:cTn id="18" presetID="32" presetClass="emph" presetSubtype="0" fill="hold" grpId="0"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cTn>
                              </p:par>
                              <p:par>
                                <p:cTn id="31" presetID="4"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childTnLst>
                          </p:cTn>
                        </p:par>
                      </p:childTnLst>
                    </p:cTn>
                  </p:par>
                </p:childTnLst>
              </p:cTn>
              <p:nextCondLst>
                <p:cond evt="onClick" delay="0">
                  <p:tgtEl>
                    <p:spTgt spid="12"/>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5"/>
          <p:cNvGrpSpPr>
            <a:grpSpLocks/>
          </p:cNvGrpSpPr>
          <p:nvPr/>
        </p:nvGrpSpPr>
        <p:grpSpPr bwMode="auto">
          <a:xfrm>
            <a:off x="2452688" y="1571625"/>
            <a:ext cx="7924800" cy="2971800"/>
            <a:chOff x="928662" y="1893994"/>
            <a:chExt cx="7924800" cy="3581400"/>
          </a:xfrm>
        </p:grpSpPr>
        <p:sp>
          <p:nvSpPr>
            <p:cNvPr id="4" name="Cloud Callout 3"/>
            <p:cNvSpPr/>
            <p:nvPr/>
          </p:nvSpPr>
          <p:spPr>
            <a:xfrm>
              <a:off x="928662" y="1893994"/>
              <a:ext cx="7924800" cy="3581400"/>
            </a:xfrm>
            <a:prstGeom prst="cloudCallout">
              <a:avLst>
                <a:gd name="adj1" fmla="val -43615"/>
                <a:gd name="adj2" fmla="val 62500"/>
              </a:avLst>
            </a:prstGeom>
            <a:solidFill>
              <a:srgbClr val="CC0099"/>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5" name="Rectangle 4"/>
            <p:cNvSpPr/>
            <p:nvPr/>
          </p:nvSpPr>
          <p:spPr>
            <a:xfrm>
              <a:off x="1643037" y="2686034"/>
              <a:ext cx="7051675" cy="2135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Đọc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diễn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cảm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một</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đoạn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trong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bài</a:t>
              </a:r>
              <a:r>
                <a:rPr lang="en-US" sz="2800" b="1" dirty="0">
                  <a:solidFill>
                    <a:srgbClr val="FFFF00"/>
                  </a:solidFill>
                  <a:latin typeface="Times New Roman" pitchFamily="18" charset="0"/>
                  <a:cs typeface="Times New Roman" pitchFamily="18" charset="0"/>
                </a:rPr>
                <a:t> “ </a:t>
              </a:r>
              <a:r>
                <a:rPr lang="en-US" sz="2800" b="1" dirty="0" err="1">
                  <a:solidFill>
                    <a:srgbClr val="FFFF00"/>
                  </a:solidFill>
                  <a:latin typeface="Times New Roman" pitchFamily="18" charset="0"/>
                  <a:cs typeface="Times New Roman" pitchFamily="18" charset="0"/>
                </a:rPr>
                <a:t>Thưa</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chuyện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với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mẹ</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mà</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em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thích</a:t>
              </a:r>
              <a:r>
                <a:rPr lang="en-US" sz="2800" b="1" dirty="0">
                  <a:solidFill>
                    <a:srgbClr val="FFFF00"/>
                  </a:solidFill>
                  <a:latin typeface="Times New Roman" pitchFamily="18" charset="0"/>
                  <a:cs typeface="Times New Roman" pitchFamily="18" charset="0"/>
                </a:rPr>
                <a:t>.</a:t>
              </a:r>
            </a:p>
          </p:txBody>
        </p:sp>
      </p:grpSp>
      <p:sp>
        <p:nvSpPr>
          <p:cNvPr id="13" name="Action Button: Home 12">
            <a:hlinkClick r:id="rId2" action="ppaction://hlinksldjump" highlightClick="1"/>
          </p:cNvPr>
          <p:cNvSpPr/>
          <p:nvPr/>
        </p:nvSpPr>
        <p:spPr>
          <a:xfrm>
            <a:off x="9953626" y="6143626"/>
            <a:ext cx="714375" cy="714375"/>
          </a:xfrm>
          <a:prstGeom prst="actionButtonHome">
            <a:avLst/>
          </a:prstGeom>
          <a:solidFill>
            <a:srgbClr val="EB85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2879971428"/>
      </p:ext>
    </p:extLst>
  </p:cSld>
  <p:clrMapOvr>
    <a:masterClrMapping/>
  </p:clrMapOvr>
  <p:transition>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
          <p:cNvGrpSpPr>
            <a:grpSpLocks/>
          </p:cNvGrpSpPr>
          <p:nvPr/>
        </p:nvGrpSpPr>
        <p:grpSpPr bwMode="auto">
          <a:xfrm>
            <a:off x="2381250" y="1428750"/>
            <a:ext cx="7924800" cy="3581400"/>
            <a:chOff x="914400" y="0"/>
            <a:chExt cx="7924800" cy="3581400"/>
          </a:xfrm>
        </p:grpSpPr>
        <p:sp>
          <p:nvSpPr>
            <p:cNvPr id="5" name="Cloud Callout 4"/>
            <p:cNvSpPr/>
            <p:nvPr/>
          </p:nvSpPr>
          <p:spPr>
            <a:xfrm>
              <a:off x="914400" y="0"/>
              <a:ext cx="7924800" cy="3581400"/>
            </a:xfrm>
            <a:prstGeom prst="cloudCallout">
              <a:avLst>
                <a:gd name="adj1" fmla="val -43615"/>
                <a:gd name="adj2" fmla="val 62500"/>
              </a:avLst>
            </a:prstGeom>
            <a:solidFill>
              <a:srgbClr val="00B0F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srgbClr val="FFFFFF"/>
                </a:solidFill>
                <a:latin typeface="Times New Roman" pitchFamily="18" charset="0"/>
                <a:cs typeface="Times New Roman" pitchFamily="18" charset="0"/>
              </a:endParaRPr>
            </a:p>
          </p:txBody>
        </p:sp>
        <p:sp>
          <p:nvSpPr>
            <p:cNvPr id="6" name="Rectangle 5"/>
            <p:cNvSpPr/>
            <p:nvPr/>
          </p:nvSpPr>
          <p:spPr>
            <a:xfrm>
              <a:off x="1676400" y="457200"/>
              <a:ext cx="66294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b="1" dirty="0">
                  <a:solidFill>
                    <a:srgbClr val="FFFF00"/>
                  </a:solidFill>
                  <a:latin typeface="Times New Roman" pitchFamily="18" charset="0"/>
                  <a:cs typeface="Times New Roman" pitchFamily="18" charset="0"/>
                </a:rPr>
                <a:t>   </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Nêu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nội</a:t>
              </a:r>
              <a:r>
                <a:rPr lang="en-US" sz="3200" b="1" dirty="0">
                  <a:solidFill>
                    <a:srgbClr val="FF0066"/>
                  </a:solidFill>
                  <a:latin typeface="Times New Roman" pitchFamily="18" charset="0"/>
                  <a:cs typeface="Times New Roman" pitchFamily="18" charset="0"/>
                </a:rPr>
                <a:t> dung </a:t>
              </a:r>
              <a:r>
                <a:rPr lang="en-US" sz="3200" b="1" dirty="0" err="1">
                  <a:solidFill>
                    <a:srgbClr val="FF0066"/>
                  </a:solidFill>
                  <a:latin typeface="Times New Roman" pitchFamily="18" charset="0"/>
                  <a:cs typeface="Times New Roman" pitchFamily="18" charset="0"/>
                </a:rPr>
                <a:t>của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bài</a:t>
              </a:r>
              <a:r>
                <a:rPr lang="en-US" sz="3200" b="1" dirty="0">
                  <a:solidFill>
                    <a:srgbClr val="FF0066"/>
                  </a:solidFill>
                  <a:latin typeface="Times New Roman" pitchFamily="18" charset="0"/>
                  <a:cs typeface="Times New Roman" pitchFamily="18" charset="0"/>
                </a:rPr>
                <a:t> </a:t>
              </a:r>
            </a:p>
            <a:p>
              <a:pPr fontAlgn="base">
                <a:spcBef>
                  <a:spcPct val="0"/>
                </a:spcBef>
                <a:spcAft>
                  <a:spcPct val="0"/>
                </a:spcAft>
                <a:defRPr/>
              </a:pP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Thưa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chuyện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với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mẹ</a:t>
              </a:r>
              <a:r>
                <a:rPr lang="en-US" sz="3200" b="1" dirty="0">
                  <a:solidFill>
                    <a:srgbClr val="FF0066"/>
                  </a:solidFill>
                  <a:latin typeface="Times New Roman" pitchFamily="18" charset="0"/>
                  <a:cs typeface="Times New Roman" pitchFamily="18" charset="0"/>
                </a:rPr>
                <a:t>”.</a:t>
              </a:r>
            </a:p>
          </p:txBody>
        </p:sp>
      </p:grpSp>
      <p:sp>
        <p:nvSpPr>
          <p:cNvPr id="13" name="Action Button: Home 12">
            <a:hlinkClick r:id="rId2" action="ppaction://hlinksldjump" highlightClick="1"/>
          </p:cNvPr>
          <p:cNvSpPr/>
          <p:nvPr/>
        </p:nvSpPr>
        <p:spPr>
          <a:xfrm>
            <a:off x="9953626" y="6143626"/>
            <a:ext cx="714375" cy="714375"/>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FFFFF"/>
              </a:solidFill>
            </a:endParaRPr>
          </a:p>
        </p:txBody>
      </p:sp>
    </p:spTree>
    <p:extLst>
      <p:ext uri="{BB962C8B-B14F-4D97-AF65-F5344CB8AC3E}">
        <p14:creationId xmlns:p14="http://schemas.microsoft.com/office/powerpoint/2010/main" val="2774476305"/>
      </p:ext>
    </p:extLst>
  </p:cSld>
  <p:clrMapOvr>
    <a:masterClrMapping/>
  </p:clrMapOvr>
  <p:transition>
    <p:whee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vuamidat"/>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524000" y="838200"/>
            <a:ext cx="9144000" cy="6019800"/>
          </a:xfrm>
          <a:noFill/>
        </p:spPr>
      </p:pic>
      <p:pic>
        <p:nvPicPr>
          <p:cNvPr id="2" name="Picture 1"/>
          <p:cNvPicPr>
            <a:picLocks noChangeAspect="1"/>
          </p:cNvPicPr>
          <p:nvPr/>
        </p:nvPicPr>
        <p:blipFill>
          <a:blip r:embed="rId3"/>
          <a:stretch>
            <a:fillRect/>
          </a:stretch>
        </p:blipFill>
        <p:spPr>
          <a:xfrm>
            <a:off x="1553570" y="2819400"/>
            <a:ext cx="4776856" cy="2286000"/>
          </a:xfrm>
          <a:prstGeom prst="rect">
            <a:avLst/>
          </a:prstGeom>
        </p:spPr>
      </p:pic>
      <p:sp>
        <p:nvSpPr>
          <p:cNvPr id="5" name="Text Box 7"/>
          <p:cNvSpPr txBox="1">
            <a:spLocks noChangeArrowheads="1"/>
          </p:cNvSpPr>
          <p:nvPr/>
        </p:nvSpPr>
        <p:spPr bwMode="auto">
          <a:xfrm>
            <a:off x="4572000" y="-152400"/>
            <a:ext cx="1905000" cy="70802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en-US" sz="4000" b="1" i="1" dirty="0" err="1">
                <a:solidFill>
                  <a:srgbClr val="FF0000"/>
                </a:solidFill>
                <a:latin typeface="Times New Roman" pitchFamily="18" charset="0"/>
              </a:rPr>
              <a:t>Tập</a:t>
            </a:r>
            <a:r>
              <a:rPr lang="en-US" altLang="en-US" sz="4000" b="1" i="1" dirty="0">
                <a:solidFill>
                  <a:srgbClr val="FF0000"/>
                </a:solidFill>
                <a:latin typeface="Times New Roman" pitchFamily="18" charset="0"/>
              </a:rPr>
              <a:t> </a:t>
            </a:r>
            <a:r>
              <a:rPr lang="en-US" altLang="en-US" sz="4000" b="1" i="1" dirty="0" err="1">
                <a:solidFill>
                  <a:srgbClr val="FF0000"/>
                </a:solidFill>
                <a:latin typeface="Times New Roman" pitchFamily="18" charset="0"/>
              </a:rPr>
              <a:t>đọc</a:t>
            </a:r>
            <a:endParaRPr lang="en-US" altLang="en-US" sz="4000" dirty="0">
              <a:solidFill>
                <a:srgbClr val="000000"/>
              </a:solidFill>
              <a:latin typeface=".VnTime" pitchFamily="34" charset="0"/>
            </a:endParaRPr>
          </a:p>
        </p:txBody>
      </p:sp>
      <p:sp>
        <p:nvSpPr>
          <p:cNvPr id="6" name="Text Box 8"/>
          <p:cNvSpPr txBox="1">
            <a:spLocks noChangeArrowheads="1"/>
          </p:cNvSpPr>
          <p:nvPr/>
        </p:nvSpPr>
        <p:spPr bwMode="auto">
          <a:xfrm>
            <a:off x="2598738" y="541339"/>
            <a:ext cx="6629400" cy="1184275"/>
          </a:xfrm>
          <a:prstGeom prst="rect">
            <a:avLst/>
          </a:prstGeom>
          <a:noFill/>
          <a:ln w="9525">
            <a:noFill/>
            <a:miter lim="800000"/>
            <a:headEnd/>
            <a:tailEnd/>
          </a:ln>
        </p:spPr>
        <p:txBody>
          <a:bodyPr>
            <a:spAutoFit/>
          </a:bodyPr>
          <a:lstStyle/>
          <a:p>
            <a:pPr fontAlgn="base">
              <a:spcBef>
                <a:spcPct val="50000"/>
              </a:spcBef>
              <a:spcAft>
                <a:spcPct val="0"/>
              </a:spcAft>
            </a:pPr>
            <a:r>
              <a:rPr lang="en-US" altLang="en-US" sz="4400" b="1" i="1" dirty="0" err="1">
                <a:solidFill>
                  <a:srgbClr val="0000FF"/>
                </a:solidFill>
                <a:latin typeface="Times New Roman" pitchFamily="18" charset="0"/>
              </a:rPr>
              <a:t>Điều</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ước</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của</a:t>
            </a:r>
            <a:r>
              <a:rPr lang="en-US" altLang="en-US" sz="4400" b="1" i="1" dirty="0">
                <a:solidFill>
                  <a:srgbClr val="0000FF"/>
                </a:solidFill>
                <a:latin typeface="Times New Roman" pitchFamily="18" charset="0"/>
              </a:rPr>
              <a:t> </a:t>
            </a:r>
            <a:r>
              <a:rPr lang="en-US" altLang="en-US" sz="4400" b="1" i="1" dirty="0" err="1">
                <a:solidFill>
                  <a:srgbClr val="0000FF"/>
                </a:solidFill>
                <a:latin typeface="Times New Roman" pitchFamily="18" charset="0"/>
              </a:rPr>
              <a:t>vua</a:t>
            </a:r>
            <a:r>
              <a:rPr lang="en-US" altLang="en-US" sz="4400" b="1" i="1" dirty="0">
                <a:solidFill>
                  <a:srgbClr val="0000FF"/>
                </a:solidFill>
                <a:latin typeface="Times New Roman" pitchFamily="18" charset="0"/>
              </a:rPr>
              <a:t> Mi - </a:t>
            </a:r>
            <a:r>
              <a:rPr lang="en-US" altLang="en-US" sz="4400" b="1" i="1" dirty="0" err="1">
                <a:solidFill>
                  <a:srgbClr val="0000FF"/>
                </a:solidFill>
                <a:latin typeface="Times New Roman" pitchFamily="18" charset="0"/>
              </a:rPr>
              <a:t>đát</a:t>
            </a:r>
            <a:endParaRPr lang="en-US" altLang="en-US" sz="4400" b="1" i="1" dirty="0">
              <a:solidFill>
                <a:srgbClr val="0000FF"/>
              </a:solidFill>
              <a:latin typeface="Times New Roman" pitchFamily="18" charset="0"/>
            </a:endParaRPr>
          </a:p>
          <a:p>
            <a:pPr algn="r" fontAlgn="base">
              <a:spcBef>
                <a:spcPct val="50000"/>
              </a:spcBef>
              <a:spcAft>
                <a:spcPct val="0"/>
              </a:spcAft>
            </a:pPr>
            <a:endParaRPr lang="en-US" altLang="en-US" b="1" i="1" dirty="0">
              <a:solidFill>
                <a:srgbClr val="0000FF"/>
              </a:solidFill>
              <a:latin typeface="Times New Roman" pitchFamily="18" charset="0"/>
            </a:endParaRPr>
          </a:p>
        </p:txBody>
      </p:sp>
      <p:sp>
        <p:nvSpPr>
          <p:cNvPr id="7" name="Rectangle 2"/>
          <p:cNvSpPr>
            <a:spLocks noChangeArrowheads="1"/>
          </p:cNvSpPr>
          <p:nvPr/>
        </p:nvSpPr>
        <p:spPr bwMode="auto">
          <a:xfrm>
            <a:off x="6286501" y="1262064"/>
            <a:ext cx="3910013" cy="52228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ltLang="en-US" sz="2800" b="1" dirty="0">
                <a:solidFill>
                  <a:srgbClr val="000000"/>
                </a:solidFill>
                <a:latin typeface="Times New Roman" pitchFamily="18" charset="0"/>
                <a:cs typeface="Times New Roman" pitchFamily="18" charset="0"/>
              </a:rPr>
              <a:t>Theo </a:t>
            </a:r>
            <a:r>
              <a:rPr lang="en-US" altLang="en-US" sz="2800" b="1" dirty="0" err="1">
                <a:solidFill>
                  <a:srgbClr val="000000"/>
                </a:solidFill>
                <a:latin typeface="Times New Roman" pitchFamily="18" charset="0"/>
                <a:cs typeface="Times New Roman" pitchFamily="18" charset="0"/>
              </a:rPr>
              <a:t>Thần</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thoại</a:t>
            </a:r>
            <a:r>
              <a:rPr lang="en-US" altLang="en-US" sz="2800" b="1" dirty="0">
                <a:solidFill>
                  <a:srgbClr val="000000"/>
                </a:solidFill>
                <a:latin typeface="Times New Roman" pitchFamily="18" charset="0"/>
                <a:cs typeface="Times New Roman" pitchFamily="18" charset="0"/>
              </a:rPr>
              <a:t> Hi </a:t>
            </a:r>
            <a:r>
              <a:rPr lang="en-US" altLang="en-US" sz="2800" b="1" dirty="0" err="1">
                <a:solidFill>
                  <a:srgbClr val="000000"/>
                </a:solidFill>
                <a:latin typeface="Times New Roman" pitchFamily="18" charset="0"/>
                <a:cs typeface="Times New Roman" pitchFamily="18" charset="0"/>
              </a:rPr>
              <a:t>Lạp</a:t>
            </a:r>
            <a:endParaRPr lang="en-US" altLang="en-US" sz="2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6192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5491" y="1088892"/>
            <a:ext cx="7886700" cy="994172"/>
          </a:xfrm>
        </p:spPr>
        <p:txBody>
          <a:bodyPr>
            <a:norm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Thần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thoại</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1721" y="2648500"/>
            <a:ext cx="2388870" cy="3263504"/>
          </a:xfrm>
        </p:spPr>
        <p:txBody>
          <a:bodyPr/>
          <a:lstStyle/>
          <a:p>
            <a:pPr marL="0" indent="0">
              <a:buNone/>
            </a:pPr>
            <a:r>
              <a:rPr lang="en-US" sz="4500" b="1" dirty="0" err="1">
                <a:latin typeface="Times New Roman" panose="02020603050405020304" pitchFamily="18" charset="0"/>
                <a:cs typeface="Times New Roman" panose="02020603050405020304" pitchFamily="18" charset="0"/>
              </a:rPr>
              <a:t>Truyện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kể</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dân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gian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sáng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tạo</a:t>
            </a:r>
            <a:r>
              <a:rPr lang="en-US" sz="4500" b="1" dirty="0">
                <a:latin typeface="Times New Roman" panose="02020603050405020304" pitchFamily="18" charset="0"/>
                <a:cs typeface="Times New Roman" panose="02020603050405020304" pitchFamily="18" charset="0"/>
              </a:rPr>
              <a:t>.</a:t>
            </a:r>
          </a:p>
        </p:txBody>
      </p:sp>
      <p:sp>
        <p:nvSpPr>
          <p:cNvPr id="4" name="Content Placeholder 2"/>
          <p:cNvSpPr txBox="1">
            <a:spLocks/>
          </p:cNvSpPr>
          <p:nvPr/>
        </p:nvSpPr>
        <p:spPr>
          <a:xfrm>
            <a:off x="4613616" y="2648500"/>
            <a:ext cx="238887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err="1">
                <a:latin typeface="Times New Roman" panose="02020603050405020304" pitchFamily="18" charset="0"/>
                <a:cs typeface="Times New Roman" panose="02020603050405020304" pitchFamily="18" charset="0"/>
              </a:rPr>
              <a:t>Truyện</a:t>
            </a:r>
            <a:r>
              <a:rPr lang="en-US" sz="4500" b="1" dirty="0">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kể</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về</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các</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vị</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thần</a:t>
            </a:r>
            <a:r>
              <a:rPr lang="en-US" sz="4500" b="1" dirty="0">
                <a:solidFill>
                  <a:prstClr val="black"/>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a:xfrm>
            <a:off x="7797617" y="2648500"/>
            <a:ext cx="337361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b="1" dirty="0" err="1">
                <a:latin typeface="Times New Roman" panose="02020603050405020304" pitchFamily="18" charset="0"/>
                <a:cs typeface="Times New Roman" panose="02020603050405020304" pitchFamily="18" charset="0"/>
              </a:rPr>
              <a:t>Truyện</a:t>
            </a:r>
            <a:r>
              <a:rPr lang="en-US" sz="4500" b="1" dirty="0">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phản</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ánh</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nguồn</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gốc</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đời</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sống</a:t>
            </a:r>
            <a:r>
              <a:rPr lang="en-US" sz="4500" b="1" dirty="0">
                <a:solidFill>
                  <a:prstClr val="black"/>
                </a:solidFill>
                <a:latin typeface="Times New Roman" panose="02020603050405020304" pitchFamily="18" charset="0"/>
                <a:cs typeface="Times New Roman" panose="02020603050405020304" pitchFamily="18" charset="0"/>
              </a:rPr>
              <a:t> con </a:t>
            </a:r>
            <a:r>
              <a:rPr lang="en-US" sz="4500" b="1" dirty="0" err="1">
                <a:solidFill>
                  <a:prstClr val="black"/>
                </a:solidFill>
                <a:latin typeface="Times New Roman" panose="02020603050405020304" pitchFamily="18" charset="0"/>
                <a:cs typeface="Times New Roman" panose="02020603050405020304" pitchFamily="18" charset="0"/>
              </a:rPr>
              <a:t>người</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cổ</a:t>
            </a:r>
            <a:r>
              <a:rPr lang="en-US" sz="4500" b="1" dirty="0">
                <a:solidFill>
                  <a:prstClr val="black"/>
                </a:solidFill>
                <a:latin typeface="Times New Roman" panose="02020603050405020304" pitchFamily="18" charset="0"/>
                <a:cs typeface="Times New Roman" panose="02020603050405020304" pitchFamily="18" charset="0"/>
              </a:rPr>
              <a:t> </a:t>
            </a:r>
            <a:r>
              <a:rPr lang="en-US" sz="4500" b="1" dirty="0" err="1">
                <a:solidFill>
                  <a:prstClr val="black"/>
                </a:solidFill>
                <a:latin typeface="Times New Roman" panose="02020603050405020304" pitchFamily="18" charset="0"/>
                <a:cs typeface="Times New Roman" panose="02020603050405020304" pitchFamily="18" charset="0"/>
              </a:rPr>
              <a:t>đại</a:t>
            </a:r>
            <a:r>
              <a:rPr lang="en-US" sz="45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2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194" y="5847764"/>
            <a:ext cx="7886700" cy="994172"/>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Hi </a:t>
            </a:r>
            <a:r>
              <a:rPr lang="en-US" b="1" dirty="0" err="1">
                <a:solidFill>
                  <a:srgbClr val="FF0000"/>
                </a:solidFill>
                <a:latin typeface="Times New Roman" panose="02020603050405020304" pitchFamily="18" charset="0"/>
                <a:cs typeface="Times New Roman" panose="02020603050405020304" pitchFamily="18" charset="0"/>
              </a:rPr>
              <a:t>Lạp</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2"/>
          <a:stretch>
            <a:fillRect/>
          </a:stretch>
        </p:blipFill>
        <p:spPr>
          <a:xfrm>
            <a:off x="1524000" y="3231174"/>
            <a:ext cx="4304714" cy="2321169"/>
          </a:xfrm>
          <a:prstGeom prst="rect">
            <a:avLst/>
          </a:prstGeom>
        </p:spPr>
      </p:pic>
      <p:pic>
        <p:nvPicPr>
          <p:cNvPr id="8" name="Picture 7"/>
          <p:cNvPicPr>
            <a:picLocks noChangeAspect="1"/>
          </p:cNvPicPr>
          <p:nvPr/>
        </p:nvPicPr>
        <p:blipFill>
          <a:blip r:embed="rId3"/>
          <a:stretch>
            <a:fillRect/>
          </a:stretch>
        </p:blipFill>
        <p:spPr>
          <a:xfrm>
            <a:off x="1524001" y="857252"/>
            <a:ext cx="4199207" cy="2078501"/>
          </a:xfrm>
          <a:prstGeom prst="rect">
            <a:avLst/>
          </a:prstGeom>
        </p:spPr>
      </p:pic>
      <p:pic>
        <p:nvPicPr>
          <p:cNvPr id="9" name="Picture 8"/>
          <p:cNvPicPr>
            <a:picLocks noChangeAspect="1"/>
          </p:cNvPicPr>
          <p:nvPr/>
        </p:nvPicPr>
        <p:blipFill>
          <a:blip r:embed="rId4"/>
          <a:stretch>
            <a:fillRect/>
          </a:stretch>
        </p:blipFill>
        <p:spPr>
          <a:xfrm>
            <a:off x="6155788" y="857252"/>
            <a:ext cx="4512212" cy="2078501"/>
          </a:xfrm>
          <a:prstGeom prst="rect">
            <a:avLst/>
          </a:prstGeom>
        </p:spPr>
      </p:pic>
      <p:pic>
        <p:nvPicPr>
          <p:cNvPr id="11" name="Picture 10"/>
          <p:cNvPicPr>
            <a:picLocks noChangeAspect="1"/>
          </p:cNvPicPr>
          <p:nvPr/>
        </p:nvPicPr>
        <p:blipFill>
          <a:blip r:embed="rId5"/>
          <a:stretch>
            <a:fillRect/>
          </a:stretch>
        </p:blipFill>
        <p:spPr>
          <a:xfrm>
            <a:off x="6155789" y="3231174"/>
            <a:ext cx="4512212" cy="2321169"/>
          </a:xfrm>
          <a:prstGeom prst="rect">
            <a:avLst/>
          </a:prstGeom>
        </p:spPr>
      </p:pic>
    </p:spTree>
    <p:extLst>
      <p:ext uri="{BB962C8B-B14F-4D97-AF65-F5344CB8AC3E}">
        <p14:creationId xmlns:p14="http://schemas.microsoft.com/office/powerpoint/2010/main" val="4719368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1221</Words>
  <Application>Microsoft Office PowerPoint</Application>
  <PresentationFormat>Widescreen</PresentationFormat>
  <Paragraphs>169</Paragraphs>
  <Slides>38</Slides>
  <Notes>1</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38</vt:i4>
      </vt:variant>
    </vt:vector>
  </HeadingPairs>
  <TitlesOfParts>
    <vt:vector size="57" baseType="lpstr">
      <vt:lpstr>微软雅黑</vt:lpstr>
      <vt:lpstr>.VnTime</vt:lpstr>
      <vt:lpstr>.VnTimeH</vt:lpstr>
      <vt:lpstr>Arial</vt:lpstr>
      <vt:lpstr>Calibri</vt:lpstr>
      <vt:lpstr>Calibri Light</vt:lpstr>
      <vt:lpstr>Cambria</vt:lpstr>
      <vt:lpstr>Tahoma</vt:lpstr>
      <vt:lpstr>Times</vt:lpstr>
      <vt:lpstr>Times New Roman</vt:lpstr>
      <vt:lpstr>Verdana</vt:lpstr>
      <vt:lpstr>Wingdings</vt:lpstr>
      <vt:lpstr>Default Design</vt:lpstr>
      <vt:lpstr>1_Default Design</vt:lpstr>
      <vt:lpstr>1_Office Theme</vt:lpstr>
      <vt:lpstr>1_Office 主题​​</vt:lpstr>
      <vt:lpstr>Balloons</vt:lpstr>
      <vt:lpstr>2_Default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Thần thoại</vt:lpstr>
      <vt:lpstr>Hi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SÁNG TẠO</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Kim Nga</cp:lastModifiedBy>
  <cp:revision>29</cp:revision>
  <dcterms:created xsi:type="dcterms:W3CDTF">2021-10-17T09:57:23Z</dcterms:created>
  <dcterms:modified xsi:type="dcterms:W3CDTF">2021-10-31T07:19:44Z</dcterms:modified>
</cp:coreProperties>
</file>