
<file path=[Content_Types].xml><?xml version="1.0" encoding="utf-8"?>
<Types xmlns="http://schemas.openxmlformats.org/package/2006/content-types">
  <Default Extension="png" ContentType="image/png"/>
  <Default Extension="bin" ContentType="application/vnd.openxmlformats-officedocument.oleObject"/>
  <Default Extension="wmf" ContentType="image/x-wmf"/>
  <Default Extension="jpeg" ContentType="image/jpeg"/>
  <Default Extension="rels" ContentType="application/vnd.openxmlformats-package.relationships+xml"/>
  <Default Extension="xml" ContentType="application/xml"/>
  <Default Extension="wav" ContentType="audio/x-wav"/>
  <Default Extension="vml" ContentType="application/vnd.openxmlformats-officedocument.vmlDrawing"/>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3.xml" ContentType="application/vnd.openxmlformats-officedocument.theme+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theme/theme4.xml" ContentType="application/vnd.openxmlformats-officedocument.theme+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theme/theme5.xml" ContentType="application/vnd.openxmlformats-officedocument.theme+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theme/theme6.xml" ContentType="application/vnd.openxmlformats-officedocument.theme+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theme/theme7.xml" ContentType="application/vnd.openxmlformats-officedocument.theme+xml"/>
  <Override PartName="/ppt/theme/theme8.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1" r:id="rId2"/>
    <p:sldMasterId id="2147483674" r:id="rId3"/>
    <p:sldMasterId id="2147483687" r:id="rId4"/>
    <p:sldMasterId id="2147483700" r:id="rId5"/>
    <p:sldMasterId id="2147483713" r:id="rId6"/>
    <p:sldMasterId id="2147483726" r:id="rId7"/>
  </p:sldMasterIdLst>
  <p:notesMasterIdLst>
    <p:notesMasterId r:id="rId45"/>
  </p:notesMasterIdLst>
  <p:sldIdLst>
    <p:sldId id="394" r:id="rId8"/>
    <p:sldId id="396" r:id="rId9"/>
    <p:sldId id="442" r:id="rId10"/>
    <p:sldId id="371" r:id="rId11"/>
    <p:sldId id="441" r:id="rId12"/>
    <p:sldId id="440" r:id="rId13"/>
    <p:sldId id="443" r:id="rId14"/>
    <p:sldId id="444" r:id="rId15"/>
    <p:sldId id="349" r:id="rId16"/>
    <p:sldId id="446" r:id="rId17"/>
    <p:sldId id="479" r:id="rId18"/>
    <p:sldId id="483" r:id="rId19"/>
    <p:sldId id="470" r:id="rId20"/>
    <p:sldId id="473" r:id="rId21"/>
    <p:sldId id="472" r:id="rId22"/>
    <p:sldId id="480" r:id="rId23"/>
    <p:sldId id="475" r:id="rId24"/>
    <p:sldId id="351" r:id="rId25"/>
    <p:sldId id="421" r:id="rId26"/>
    <p:sldId id="425" r:id="rId27"/>
    <p:sldId id="422" r:id="rId28"/>
    <p:sldId id="353" r:id="rId29"/>
    <p:sldId id="426" r:id="rId30"/>
    <p:sldId id="478" r:id="rId31"/>
    <p:sldId id="427" r:id="rId32"/>
    <p:sldId id="428" r:id="rId33"/>
    <p:sldId id="355" r:id="rId34"/>
    <p:sldId id="429" r:id="rId35"/>
    <p:sldId id="430" r:id="rId36"/>
    <p:sldId id="431" r:id="rId37"/>
    <p:sldId id="481" r:id="rId38"/>
    <p:sldId id="361" r:id="rId39"/>
    <p:sldId id="359" r:id="rId40"/>
    <p:sldId id="358" r:id="rId41"/>
    <p:sldId id="476" r:id="rId42"/>
    <p:sldId id="482" r:id="rId43"/>
    <p:sldId id="433" r:id="rId44"/>
  </p:sldIdLst>
  <p:sldSz cx="12192000" cy="6858000"/>
  <p:notesSz cx="6858000" cy="9144000"/>
  <p:custDataLst>
    <p:tags r:id="rId46"/>
  </p:custDataLst>
  <p:defaultTextStyle>
    <a:defPPr>
      <a:defRPr lang="en-US"/>
    </a:defPPr>
    <a:lvl1pPr marL="0" lvl="0"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5pPr>
    <a:lvl6pPr marL="2286000" lvl="5"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6pPr>
    <a:lvl7pPr marL="2743200" lvl="6"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7pPr>
    <a:lvl8pPr marL="3200400" lvl="7"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8pPr>
    <a:lvl9pPr marL="3657600" lvl="8"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p15:guide id="1" orient="horz" pos="2205">
          <p15:clr>
            <a:srgbClr val="A4A3A4"/>
          </p15:clr>
        </p15:guide>
        <p15:guide id="2" pos="3826">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FF0000"/>
    <a:srgbClr val="BB356B"/>
    <a:srgbClr val="C40086"/>
    <a:srgbClr val="004E23"/>
    <a:srgbClr val="FF0066"/>
    <a:srgbClr val="660033"/>
    <a:srgbClr val="99FF66"/>
    <a:srgbClr val="FF66CC"/>
    <a:srgbClr val="FFFF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110"/>
    <p:restoredTop sz="94660"/>
  </p:normalViewPr>
  <p:slideViewPr>
    <p:cSldViewPr showGuides="1">
      <p:cViewPr varScale="1">
        <p:scale>
          <a:sx n="68" d="100"/>
          <a:sy n="68" d="100"/>
        </p:scale>
        <p:origin x="774" y="72"/>
      </p:cViewPr>
      <p:guideLst>
        <p:guide orient="horz" pos="2205"/>
        <p:guide pos="3826"/>
      </p:guideLst>
    </p:cSldViewPr>
  </p:slideViewPr>
  <p:notesTextViewPr>
    <p:cViewPr>
      <p:scale>
        <a:sx n="100" d="100"/>
        <a:sy n="100" d="100"/>
      </p:scale>
      <p:origin x="0" y="0"/>
    </p:cViewPr>
  </p:notesTextViewPr>
  <p:gridSpacing cx="76198" cy="76198"/>
</p:viewPr>
</file>

<file path=ppt/_rels/presentation.xml.rels><?xml version="1.0" encoding="UTF-8" standalone="yes"?>
<Relationships xmlns="http://schemas.openxmlformats.org/package/2006/relationships"><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slide" Target="slides/slide19.xml"/><Relationship Id="rId39" Type="http://schemas.openxmlformats.org/officeDocument/2006/relationships/slide" Target="slides/slide32.xml"/><Relationship Id="rId21" Type="http://schemas.openxmlformats.org/officeDocument/2006/relationships/slide" Target="slides/slide14.xml"/><Relationship Id="rId34" Type="http://schemas.openxmlformats.org/officeDocument/2006/relationships/slide" Target="slides/slide27.xml"/><Relationship Id="rId42" Type="http://schemas.openxmlformats.org/officeDocument/2006/relationships/slide" Target="slides/slide35.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Master" Target="slideMasters/slideMaster7.xml"/><Relationship Id="rId2" Type="http://schemas.openxmlformats.org/officeDocument/2006/relationships/slideMaster" Target="slideMasters/slideMaster2.xml"/><Relationship Id="rId16" Type="http://schemas.openxmlformats.org/officeDocument/2006/relationships/slide" Target="slides/slide9.xml"/><Relationship Id="rId29" Type="http://schemas.openxmlformats.org/officeDocument/2006/relationships/slide" Target="slides/slide22.xml"/><Relationship Id="rId11" Type="http://schemas.openxmlformats.org/officeDocument/2006/relationships/slide" Target="slides/slide4.xml"/><Relationship Id="rId24" Type="http://schemas.openxmlformats.org/officeDocument/2006/relationships/slide" Target="slides/slide17.xml"/><Relationship Id="rId32" Type="http://schemas.openxmlformats.org/officeDocument/2006/relationships/slide" Target="slides/slide25.xml"/><Relationship Id="rId37" Type="http://schemas.openxmlformats.org/officeDocument/2006/relationships/slide" Target="slides/slide30.xml"/><Relationship Id="rId40" Type="http://schemas.openxmlformats.org/officeDocument/2006/relationships/slide" Target="slides/slide33.xml"/><Relationship Id="rId45" Type="http://schemas.openxmlformats.org/officeDocument/2006/relationships/notesMaster" Target="notesMasters/notesMaster1.xml"/><Relationship Id="rId5" Type="http://schemas.openxmlformats.org/officeDocument/2006/relationships/slideMaster" Target="slideMasters/slideMaster5.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slide" Target="slides/slide21.xml"/><Relationship Id="rId36" Type="http://schemas.openxmlformats.org/officeDocument/2006/relationships/slide" Target="slides/slide29.xml"/><Relationship Id="rId49" Type="http://schemas.openxmlformats.org/officeDocument/2006/relationships/theme" Target="theme/theme1.xml"/><Relationship Id="rId10" Type="http://schemas.openxmlformats.org/officeDocument/2006/relationships/slide" Target="slides/slide3.xml"/><Relationship Id="rId19" Type="http://schemas.openxmlformats.org/officeDocument/2006/relationships/slide" Target="slides/slide12.xml"/><Relationship Id="rId31" Type="http://schemas.openxmlformats.org/officeDocument/2006/relationships/slide" Target="slides/slide24.xml"/><Relationship Id="rId44" Type="http://schemas.openxmlformats.org/officeDocument/2006/relationships/slide" Target="slides/slide37.xml"/><Relationship Id="rId4" Type="http://schemas.openxmlformats.org/officeDocument/2006/relationships/slideMaster" Target="slideMasters/slideMaster4.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slide" Target="slides/slide20.xml"/><Relationship Id="rId30" Type="http://schemas.openxmlformats.org/officeDocument/2006/relationships/slide" Target="slides/slide23.xml"/><Relationship Id="rId35" Type="http://schemas.openxmlformats.org/officeDocument/2006/relationships/slide" Target="slides/slide28.xml"/><Relationship Id="rId43" Type="http://schemas.openxmlformats.org/officeDocument/2006/relationships/slide" Target="slides/slide36.xml"/><Relationship Id="rId48" Type="http://schemas.openxmlformats.org/officeDocument/2006/relationships/viewProps" Target="viewProps.xml"/><Relationship Id="rId8" Type="http://schemas.openxmlformats.org/officeDocument/2006/relationships/slide" Target="slides/slide1.xml"/><Relationship Id="rId3" Type="http://schemas.openxmlformats.org/officeDocument/2006/relationships/slideMaster" Target="slideMasters/slideMaster3.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slide" Target="slides/slide18.xml"/><Relationship Id="rId33" Type="http://schemas.openxmlformats.org/officeDocument/2006/relationships/slide" Target="slides/slide26.xml"/><Relationship Id="rId38" Type="http://schemas.openxmlformats.org/officeDocument/2006/relationships/slide" Target="slides/slide31.xml"/><Relationship Id="rId46" Type="http://schemas.openxmlformats.org/officeDocument/2006/relationships/tags" Target="tags/tag1.xml"/><Relationship Id="rId20" Type="http://schemas.openxmlformats.org/officeDocument/2006/relationships/slide" Target="slides/slide13.xml"/><Relationship Id="rId41" Type="http://schemas.openxmlformats.org/officeDocument/2006/relationships/slide" Target="slides/slide34.xml"/><Relationship Id="rId1" Type="http://schemas.openxmlformats.org/officeDocument/2006/relationships/slideMaster" Target="slideMasters/slideMaster1.xml"/><Relationship Id="rId6" Type="http://schemas.openxmlformats.org/officeDocument/2006/relationships/slideMaster" Target="slideMasters/slideMaster6.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8.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eaLnBrk="1" hangingPunct="1">
              <a:defRPr sz="1200">
                <a:latin typeface="Arial" panose="020B0604020202020204" pitchFamily="34" charset="0"/>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2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eaLnBrk="1" hangingPunct="1">
              <a:defRPr sz="1200">
                <a:latin typeface="Arial" panose="020B0604020202020204" pitchFamily="34" charset="0"/>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E9151FEA-71C7-48E4-ACFC-6766B8BFD8A5}" type="datetimeFigureOut">
              <a:rPr kumimoji="0" lang="en-US" sz="1200" b="0" i="0" u="none" strike="noStrike" kern="1200" cap="none" spc="0" normalizeH="0" baseline="0" noProof="0">
                <a:ln>
                  <a:noFill/>
                </a:ln>
                <a:solidFill>
                  <a:schemeClr val="tx1"/>
                </a:solidFill>
                <a:effectLst/>
                <a:uLnTx/>
                <a:uFillTx/>
                <a:latin typeface="Arial" panose="020B0604020202020204" pitchFamily="34" charset="0"/>
                <a:ea typeface="+mn-ea"/>
                <a:cs typeface="+mn-cs"/>
              </a:rPr>
              <a:t>10/24/2021</a:t>
            </a:fld>
            <a:endParaRPr kumimoji="0" lang="en-US" sz="12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pPr marL="0" marR="0" lvl="0" indent="0" algn="l" defTabSz="914400" rtl="0" eaLnBrk="0" fontAlgn="base" latinLnBrk="0" hangingPunct="0">
              <a:lnSpc>
                <a:spcPct val="100000"/>
              </a:lnSpc>
              <a:spcBef>
                <a:spcPct val="30000"/>
              </a:spcBef>
              <a:spcAft>
                <a:spcPct val="0"/>
              </a:spcAft>
              <a:buClrTx/>
              <a:buSzTx/>
              <a:buFontTx/>
              <a:buNone/>
              <a:defRPr/>
            </a:pPr>
            <a:endParaRPr kumimoji="0" lang="en-US" sz="1200" b="0" i="0" u="none" strike="noStrike" kern="1200" cap="none" spc="0" normalizeH="0" baseline="0" noProof="0">
              <a:ln>
                <a:noFill/>
              </a:ln>
              <a:solidFill>
                <a:schemeClr val="tx1"/>
              </a:solidFill>
              <a:effectLst/>
              <a:uLnTx/>
              <a:uFillTx/>
              <a:latin typeface="+mn-lt"/>
              <a:ea typeface="+mn-ea"/>
              <a:cs typeface="+mn-cs"/>
            </a:endParaRPr>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marL="0" marR="0" lvl="0" indent="0" algn="l" defTabSz="914400" rtl="0" eaLnBrk="0" fontAlgn="base" latinLnBrk="0" hangingPunct="0">
              <a:lnSpc>
                <a:spcPct val="100000"/>
              </a:lnSpc>
              <a:spcBef>
                <a:spcPct val="30000"/>
              </a:spcBef>
              <a:spcAft>
                <a:spcPct val="0"/>
              </a:spcAft>
              <a:buClrTx/>
              <a:buSzTx/>
              <a:buFontTx/>
              <a:buNone/>
              <a:defRPr/>
            </a:pPr>
            <a:r>
              <a:rPr kumimoji="0" lang="en-US" sz="1200" b="0" i="0" u="none" strike="noStrike" kern="1200" cap="none" spc="0" normalizeH="0" baseline="0" noProof="0">
                <a:ln>
                  <a:noFill/>
                </a:ln>
                <a:solidFill>
                  <a:schemeClr val="tx1"/>
                </a:solidFill>
                <a:effectLst/>
                <a:uLnTx/>
                <a:uFillTx/>
                <a:latin typeface="+mn-lt"/>
                <a:ea typeface="+mn-ea"/>
                <a:cs typeface="+mn-cs"/>
              </a:rPr>
              <a:t>Click to edit Master text styles</a:t>
            </a:r>
          </a:p>
          <a:p>
            <a:pPr marL="457200" marR="0" lvl="1" indent="0" algn="l" defTabSz="914400" rtl="0" eaLnBrk="0" fontAlgn="base" latinLnBrk="0" hangingPunct="0">
              <a:lnSpc>
                <a:spcPct val="100000"/>
              </a:lnSpc>
              <a:spcBef>
                <a:spcPct val="30000"/>
              </a:spcBef>
              <a:spcAft>
                <a:spcPct val="0"/>
              </a:spcAft>
              <a:buClrTx/>
              <a:buSzTx/>
              <a:buFontTx/>
              <a:buNone/>
              <a:defRPr/>
            </a:pPr>
            <a:r>
              <a:rPr kumimoji="0" lang="en-US" sz="1200" b="0" i="0" u="none" strike="noStrike" kern="1200" cap="none" spc="0" normalizeH="0" baseline="0" noProof="0">
                <a:ln>
                  <a:noFill/>
                </a:ln>
                <a:solidFill>
                  <a:schemeClr val="tx1"/>
                </a:solidFill>
                <a:effectLst/>
                <a:uLnTx/>
                <a:uFillTx/>
                <a:latin typeface="+mn-lt"/>
                <a:ea typeface="+mn-ea"/>
                <a:cs typeface="+mn-cs"/>
              </a:rPr>
              <a:t>Second level</a:t>
            </a:r>
          </a:p>
          <a:p>
            <a:pPr marL="914400" marR="0" lvl="2" indent="0" algn="l" defTabSz="914400" rtl="0" eaLnBrk="0" fontAlgn="base" latinLnBrk="0" hangingPunct="0">
              <a:lnSpc>
                <a:spcPct val="100000"/>
              </a:lnSpc>
              <a:spcBef>
                <a:spcPct val="30000"/>
              </a:spcBef>
              <a:spcAft>
                <a:spcPct val="0"/>
              </a:spcAft>
              <a:buClrTx/>
              <a:buSzTx/>
              <a:buFontTx/>
              <a:buNone/>
              <a:defRPr/>
            </a:pPr>
            <a:r>
              <a:rPr kumimoji="0" lang="en-US" sz="1200" b="0" i="0" u="none" strike="noStrike" kern="1200" cap="none" spc="0" normalizeH="0" baseline="0" noProof="0">
                <a:ln>
                  <a:noFill/>
                </a:ln>
                <a:solidFill>
                  <a:schemeClr val="tx1"/>
                </a:solidFill>
                <a:effectLst/>
                <a:uLnTx/>
                <a:uFillTx/>
                <a:latin typeface="+mn-lt"/>
                <a:ea typeface="+mn-ea"/>
                <a:cs typeface="+mn-cs"/>
              </a:rPr>
              <a:t>Third level</a:t>
            </a:r>
          </a:p>
          <a:p>
            <a:pPr marL="1371600" marR="0" lvl="3" indent="0" algn="l" defTabSz="914400" rtl="0" eaLnBrk="0" fontAlgn="base" latinLnBrk="0" hangingPunct="0">
              <a:lnSpc>
                <a:spcPct val="100000"/>
              </a:lnSpc>
              <a:spcBef>
                <a:spcPct val="30000"/>
              </a:spcBef>
              <a:spcAft>
                <a:spcPct val="0"/>
              </a:spcAft>
              <a:buClrTx/>
              <a:buSzTx/>
              <a:buFontTx/>
              <a:buNone/>
              <a:defRPr/>
            </a:pPr>
            <a:r>
              <a:rPr kumimoji="0" lang="en-US" sz="1200" b="0" i="0" u="none" strike="noStrike" kern="1200" cap="none" spc="0" normalizeH="0" baseline="0" noProof="0">
                <a:ln>
                  <a:noFill/>
                </a:ln>
                <a:solidFill>
                  <a:schemeClr val="tx1"/>
                </a:solidFill>
                <a:effectLst/>
                <a:uLnTx/>
                <a:uFillTx/>
                <a:latin typeface="+mn-lt"/>
                <a:ea typeface="+mn-ea"/>
                <a:cs typeface="+mn-cs"/>
              </a:rPr>
              <a:t>Fourth level</a:t>
            </a:r>
          </a:p>
          <a:p>
            <a:pPr marL="1828800" marR="0" lvl="4" indent="0" algn="l" defTabSz="914400" rtl="0" eaLnBrk="0" fontAlgn="base" latinLnBrk="0" hangingPunct="0">
              <a:lnSpc>
                <a:spcPct val="100000"/>
              </a:lnSpc>
              <a:spcBef>
                <a:spcPct val="30000"/>
              </a:spcBef>
              <a:spcAft>
                <a:spcPct val="0"/>
              </a:spcAft>
              <a:buClrTx/>
              <a:buSzTx/>
              <a:buFontTx/>
              <a:buNone/>
              <a:defRPr/>
            </a:pPr>
            <a:r>
              <a:rPr kumimoji="0" lang="en-US" sz="1200" b="0" i="0" u="none" strike="noStrike" kern="1200" cap="none" spc="0" normalizeH="0" baseline="0" noProof="0">
                <a:ln>
                  <a:noFill/>
                </a:ln>
                <a:solidFill>
                  <a:schemeClr val="tx1"/>
                </a:solidFill>
                <a:effectLst/>
                <a:uLnTx/>
                <a:uFillTx/>
                <a:latin typeface="+mn-lt"/>
                <a:ea typeface="+mn-ea"/>
                <a:cs typeface="+mn-cs"/>
              </a:rPr>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eaLnBrk="1" hangingPunct="1">
              <a:defRPr sz="1200">
                <a:latin typeface="Arial" panose="020B0604020202020204" pitchFamily="34" charset="0"/>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2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lstStyle/>
          <a:p>
            <a:pPr lvl="0" algn="r" eaLnBrk="1" fontAlgn="base" hangingPunct="1">
              <a:buNone/>
            </a:pPr>
            <a:fld id="{9A0DB2DC-4C9A-4742-B13C-FB6460FD3503}" type="slidenum">
              <a:rPr lang="en-US" sz="1200" strike="noStrike" noProof="1" dirty="0">
                <a:latin typeface="Arial" panose="020B0604020202020204" pitchFamily="34" charset="0"/>
                <a:ea typeface="+mn-ea"/>
                <a:cs typeface="+mn-cs"/>
              </a:rPr>
              <a:t>‹#›</a:t>
            </a:fld>
            <a:endParaRPr lang="en-US" sz="1200" strike="noStrike" noProof="1"/>
          </a:p>
        </p:txBody>
      </p:sp>
    </p:spTree>
    <p:extLst>
      <p:ext uri="{BB962C8B-B14F-4D97-AF65-F5344CB8AC3E}">
        <p14:creationId xmlns:p14="http://schemas.microsoft.com/office/powerpoint/2010/main" val="850711253"/>
      </p:ext>
    </p:extLst>
  </p:cSld>
  <p:clrMap bg1="lt1" tx1="dk1" bg2="lt2" tx2="dk2" accent1="accent1" accent2="accent2" accent3="accent3" accent4="accent4" accent5="accent5" accent6="accent6" hlink="hlink" folHlink="folHlink"/>
  <p:hf sldNum="0" hdr="0" ftr="0" dt="0"/>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1" name="Slide Image Placeholder 1"/>
          <p:cNvSpPr>
            <a:spLocks noGrp="1" noRot="1" noChangeAspect="1"/>
          </p:cNvSpPr>
          <p:nvPr>
            <p:ph type="sldImg"/>
          </p:nvPr>
        </p:nvSpPr>
        <p:spPr>
          <a:ln>
            <a:solidFill>
              <a:srgbClr val="000000"/>
            </a:solidFill>
          </a:ln>
        </p:spPr>
      </p:sp>
      <p:sp>
        <p:nvSpPr>
          <p:cNvPr id="5122" name="Text Placeholder 2"/>
          <p:cNvSpPr>
            <a:spLocks noGrp="1"/>
          </p:cNvSpPr>
          <p:nvPr>
            <p:ph type="body"/>
          </p:nvPr>
        </p:nvSpPr>
        <p:spPr>
          <a:noFill/>
          <a:ln>
            <a:noFill/>
          </a:ln>
        </p:spPr>
        <p:txBody>
          <a:bodyPr lIns="91440" tIns="45720" rIns="91440" bIns="45720" anchor="t"/>
          <a:lstStyle/>
          <a:p>
            <a:pPr lvl="0"/>
            <a:endParaRPr lang="en-US" altLang="zh-CN"/>
          </a:p>
        </p:txBody>
      </p:sp>
    </p:spTree>
    <p:extLst>
      <p:ext uri="{BB962C8B-B14F-4D97-AF65-F5344CB8AC3E}">
        <p14:creationId xmlns:p14="http://schemas.microsoft.com/office/powerpoint/2010/main" val="150076082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3" name="Slide Image Placeholder 1"/>
          <p:cNvSpPr>
            <a:spLocks noGrp="1" noRot="1" noChangeAspect="1" noTextEdit="1"/>
          </p:cNvSpPr>
          <p:nvPr>
            <p:ph type="sldImg"/>
          </p:nvPr>
        </p:nvSpPr>
        <p:spPr>
          <a:ln>
            <a:solidFill>
              <a:srgbClr val="000000"/>
            </a:solidFill>
            <a:miter/>
          </a:ln>
        </p:spPr>
      </p:sp>
      <p:sp>
        <p:nvSpPr>
          <p:cNvPr id="8194" name="Notes Placeholder 2"/>
          <p:cNvSpPr>
            <a:spLocks noGrp="1"/>
          </p:cNvSpPr>
          <p:nvPr>
            <p:ph type="body"/>
          </p:nvPr>
        </p:nvSpPr>
        <p:spPr>
          <a:noFill/>
          <a:ln>
            <a:noFill/>
          </a:ln>
        </p:spPr>
        <p:txBody>
          <a:bodyPr wrap="square" lIns="91440" tIns="45720" rIns="91440" bIns="45720" anchor="t"/>
          <a:lstStyle/>
          <a:p>
            <a:pPr lvl="0" eaLnBrk="1" hangingPunct="1">
              <a:spcBef>
                <a:spcPct val="0"/>
              </a:spcBef>
            </a:pPr>
            <a:endParaRPr lang="vi-VN" altLang="en-US" dirty="0"/>
          </a:p>
        </p:txBody>
      </p:sp>
      <p:sp>
        <p:nvSpPr>
          <p:cNvPr id="8195" name="Slide Number Placeholder 3"/>
          <p:cNvSpPr txBox="1">
            <a:spLocks noGrp="1"/>
          </p:cNvSpPr>
          <p:nvPr>
            <p:ph type="sldNum" sz="quarter"/>
          </p:nvPr>
        </p:nvSpPr>
        <p:spPr>
          <a:xfrm>
            <a:off x="3884613" y="8685213"/>
            <a:ext cx="2971800" cy="457200"/>
          </a:xfrm>
          <a:prstGeom prst="rect">
            <a:avLst/>
          </a:prstGeom>
          <a:noFill/>
          <a:ln w="9525">
            <a:noFill/>
          </a:ln>
        </p:spPr>
        <p:txBody>
          <a:bodyPr vert="horz" wrap="square" lIns="91440" tIns="45720" rIns="91440" bIns="45720" anchor="b"/>
          <a:lstStyle/>
          <a:p>
            <a:pPr lvl="0" algn="r" eaLnBrk="1" hangingPunct="1"/>
            <a:fld id="{9A0DB2DC-4C9A-4742-B13C-FB6460FD3503}" type="slidenum">
              <a:rPr lang="en-US" altLang="en-US" sz="1200" dirty="0">
                <a:solidFill>
                  <a:srgbClr val="000000"/>
                </a:solidFill>
                <a:latin typeface="Arial" panose="020B0604020202020204" pitchFamily="34" charset="0"/>
              </a:rPr>
              <a:t>4</a:t>
            </a:fld>
            <a:endParaRPr lang="en-US" altLang="en-US" sz="1200" dirty="0">
              <a:solidFill>
                <a:srgbClr val="000000"/>
              </a:solidFill>
              <a:latin typeface="Arial" panose="020B0604020202020204" pitchFamily="34" charset="0"/>
            </a:endParaRPr>
          </a:p>
        </p:txBody>
      </p:sp>
    </p:spTree>
    <p:extLst>
      <p:ext uri="{BB962C8B-B14F-4D97-AF65-F5344CB8AC3E}">
        <p14:creationId xmlns:p14="http://schemas.microsoft.com/office/powerpoint/2010/main" val="349103421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21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vi-VN" altLang="vi-VN">
              <a:latin typeface="Calibri" panose="020F0502020204030204" pitchFamily="34" charset="0"/>
            </a:endParaRPr>
          </a:p>
        </p:txBody>
      </p:sp>
      <p:sp>
        <p:nvSpPr>
          <p:cNvPr id="922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27A8B234-864D-4809-B4B7-2339F88E514B}" type="slidenum">
              <a:rPr lang="en-US" altLang="vi-VN">
                <a:solidFill>
                  <a:prstClr val="black"/>
                </a:solidFill>
              </a:rPr>
              <a:pPr/>
              <a:t>24</a:t>
            </a:fld>
            <a:endParaRPr lang="en-US" altLang="vi-VN">
              <a:solidFill>
                <a:prstClr val="black"/>
              </a:solidFill>
            </a:endParaRPr>
          </a:p>
        </p:txBody>
      </p:sp>
    </p:spTree>
    <p:extLst>
      <p:ext uri="{BB962C8B-B14F-4D97-AF65-F5344CB8AC3E}">
        <p14:creationId xmlns:p14="http://schemas.microsoft.com/office/powerpoint/2010/main" val="170543530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30"/>
            <a:ext cx="10363200" cy="1470025"/>
          </a:xfrm>
        </p:spPr>
        <p:txBody>
          <a:bodyPr/>
          <a:lstStyle/>
          <a:p>
            <a:pPr fontAlgn="base"/>
            <a:r>
              <a:rPr lang="en-US" strike="noStrike" noProof="1"/>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pPr fontAlgn="base"/>
            <a:r>
              <a:rPr lang="en-US" strike="noStrike" noProof="1"/>
              <a:t>Click to edit Master subtitle style</a:t>
            </a:r>
          </a:p>
        </p:txBody>
      </p:sp>
      <p:sp>
        <p:nvSpPr>
          <p:cNvPr id="4" name="Date Placeholder 3"/>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6" name="Slide Number Placeholder 5"/>
          <p:cNvSpPr>
            <a:spLocks noGrp="1"/>
          </p:cNvSpPr>
          <p:nvPr>
            <p:ph type="sldNum" sz="quarter" idx="12"/>
          </p:nvPr>
        </p:nvSpPr>
        <p:spPr/>
        <p:txBody>
          <a:bodyPr/>
          <a:lstStyle/>
          <a:p>
            <a:pPr lvl="0" eaLnBrk="1" fontAlgn="base" hangingPunct="1">
              <a:buNone/>
            </a:pPr>
            <a:fld id="{9A0DB2DC-4C9A-4742-B13C-FB6460FD3503}" type="slidenum">
              <a:rPr lang="en-US" strike="noStrike" noProof="1" dirty="0">
                <a:latin typeface="Arial" panose="020B0604020202020204" pitchFamily="34" charset="0"/>
                <a:ea typeface="+mn-ea"/>
                <a:cs typeface="+mn-cs"/>
              </a:rPr>
              <a:t>‹#›</a:t>
            </a:fld>
            <a:endParaRPr lang="en-US" strike="noStrike" noProof="1">
              <a:latin typeface="Arial" panose="020B0604020202020204" pitchFamily="34" charset="0"/>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fontAlgn="base"/>
            <a:r>
              <a:rPr lang="en-US" strike="noStrike" noProof="1"/>
              <a:t>Click to edit Master title style</a:t>
            </a:r>
          </a:p>
        </p:txBody>
      </p:sp>
      <p:sp>
        <p:nvSpPr>
          <p:cNvPr id="3" name="Vertical Text Placeholder 2"/>
          <p:cNvSpPr>
            <a:spLocks noGrp="1"/>
          </p:cNvSpPr>
          <p:nvPr>
            <p:ph type="body" orient="vert" idx="1"/>
          </p:nvPr>
        </p:nvSpPr>
        <p:spPr/>
        <p:txBody>
          <a:bodyPr vert="eaVert"/>
          <a:lstStyle/>
          <a:p>
            <a:pPr lvl="0" fontAlgn="base"/>
            <a:r>
              <a:rPr lang="en-US" strike="noStrike" noProof="1"/>
              <a:t>Click to edit Master text styles</a:t>
            </a:r>
          </a:p>
          <a:p>
            <a:pPr lvl="1" fontAlgn="base"/>
            <a:r>
              <a:rPr lang="en-US" strike="noStrike" noProof="1"/>
              <a:t>Second level</a:t>
            </a:r>
          </a:p>
          <a:p>
            <a:pPr lvl="2" fontAlgn="base"/>
            <a:r>
              <a:rPr lang="en-US" strike="noStrike" noProof="1"/>
              <a:t>Third level</a:t>
            </a:r>
          </a:p>
          <a:p>
            <a:pPr lvl="3" fontAlgn="base"/>
            <a:r>
              <a:rPr lang="en-US" strike="noStrike" noProof="1"/>
              <a:t>Fourth level</a:t>
            </a:r>
          </a:p>
          <a:p>
            <a:pPr lvl="4" fontAlgn="base"/>
            <a:r>
              <a:rPr lang="en-US" strike="noStrike" noProof="1"/>
              <a:t>Fifth level</a:t>
            </a:r>
          </a:p>
        </p:txBody>
      </p:sp>
      <p:sp>
        <p:nvSpPr>
          <p:cNvPr id="4" name="Date Placeholder 3"/>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6" name="Slide Number Placeholder 5"/>
          <p:cNvSpPr>
            <a:spLocks noGrp="1"/>
          </p:cNvSpPr>
          <p:nvPr>
            <p:ph type="sldNum" sz="quarter" idx="12"/>
          </p:nvPr>
        </p:nvSpPr>
        <p:spPr/>
        <p:txBody>
          <a:bodyPr/>
          <a:lstStyle/>
          <a:p>
            <a:pPr lvl="0" eaLnBrk="1" fontAlgn="base" hangingPunct="1">
              <a:buNone/>
            </a:pPr>
            <a:fld id="{9A0DB2DC-4C9A-4742-B13C-FB6460FD3503}" type="slidenum">
              <a:rPr lang="en-US" strike="noStrike" noProof="1" dirty="0">
                <a:latin typeface="Arial" panose="020B0604020202020204" pitchFamily="34" charset="0"/>
                <a:ea typeface="+mn-ea"/>
                <a:cs typeface="+mn-cs"/>
              </a:rPr>
              <a:t>‹#›</a:t>
            </a:fld>
            <a:endParaRPr lang="en-US" strike="noStrike" noProof="1">
              <a:latin typeface="Arial" panose="020B0604020202020204" pitchFamily="34" charset="0"/>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43"/>
            <a:ext cx="2743200" cy="5851525"/>
          </a:xfrm>
        </p:spPr>
        <p:txBody>
          <a:bodyPr vert="eaVert"/>
          <a:lstStyle/>
          <a:p>
            <a:pPr fontAlgn="base"/>
            <a:r>
              <a:rPr lang="en-US" strike="noStrike" noProof="1"/>
              <a:t>Click to edit Master title style</a:t>
            </a:r>
          </a:p>
        </p:txBody>
      </p:sp>
      <p:sp>
        <p:nvSpPr>
          <p:cNvPr id="3" name="Vertical Text Placeholder 2"/>
          <p:cNvSpPr>
            <a:spLocks noGrp="1"/>
          </p:cNvSpPr>
          <p:nvPr>
            <p:ph type="body" orient="vert" idx="1"/>
          </p:nvPr>
        </p:nvSpPr>
        <p:spPr>
          <a:xfrm>
            <a:off x="609600" y="274643"/>
            <a:ext cx="8026400" cy="5851525"/>
          </a:xfrm>
        </p:spPr>
        <p:txBody>
          <a:bodyPr vert="eaVert"/>
          <a:lstStyle/>
          <a:p>
            <a:pPr lvl="0" fontAlgn="base"/>
            <a:r>
              <a:rPr lang="en-US" strike="noStrike" noProof="1"/>
              <a:t>Click to edit Master text styles</a:t>
            </a:r>
          </a:p>
          <a:p>
            <a:pPr lvl="1" fontAlgn="base"/>
            <a:r>
              <a:rPr lang="en-US" strike="noStrike" noProof="1"/>
              <a:t>Second level</a:t>
            </a:r>
          </a:p>
          <a:p>
            <a:pPr lvl="2" fontAlgn="base"/>
            <a:r>
              <a:rPr lang="en-US" strike="noStrike" noProof="1"/>
              <a:t>Third level</a:t>
            </a:r>
          </a:p>
          <a:p>
            <a:pPr lvl="3" fontAlgn="base"/>
            <a:r>
              <a:rPr lang="en-US" strike="noStrike" noProof="1"/>
              <a:t>Fourth level</a:t>
            </a:r>
          </a:p>
          <a:p>
            <a:pPr lvl="4" fontAlgn="base"/>
            <a:r>
              <a:rPr lang="en-US" strike="noStrike" noProof="1"/>
              <a:t>Fifth level</a:t>
            </a:r>
          </a:p>
        </p:txBody>
      </p:sp>
      <p:sp>
        <p:nvSpPr>
          <p:cNvPr id="4" name="Date Placeholder 3"/>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6" name="Slide Number Placeholder 5"/>
          <p:cNvSpPr>
            <a:spLocks noGrp="1"/>
          </p:cNvSpPr>
          <p:nvPr>
            <p:ph type="sldNum" sz="quarter" idx="12"/>
          </p:nvPr>
        </p:nvSpPr>
        <p:spPr/>
        <p:txBody>
          <a:bodyPr/>
          <a:lstStyle/>
          <a:p>
            <a:pPr lvl="0" eaLnBrk="1" fontAlgn="base" hangingPunct="1">
              <a:buNone/>
            </a:pPr>
            <a:fld id="{9A0DB2DC-4C9A-4742-B13C-FB6460FD3503}" type="slidenum">
              <a:rPr lang="en-US" strike="noStrike" noProof="1" dirty="0">
                <a:latin typeface="Arial" panose="020B0604020202020204" pitchFamily="34" charset="0"/>
                <a:ea typeface="+mn-ea"/>
                <a:cs typeface="+mn-cs"/>
              </a:rPr>
              <a:t>‹#›</a:t>
            </a:fld>
            <a:endParaRPr lang="en-US" strike="noStrike" noProof="1">
              <a:latin typeface="Arial" panose="020B0604020202020204" pitchFamily="34" charset="0"/>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p>
            <a:pPr fontAlgn="base"/>
            <a:r>
              <a:rPr lang="en-US" strike="noStrike" noProof="1"/>
              <a:t>Click to edit Master title style</a:t>
            </a:r>
          </a:p>
        </p:txBody>
      </p:sp>
      <p:sp>
        <p:nvSpPr>
          <p:cNvPr id="3" name="Text Placeholder 2"/>
          <p:cNvSpPr>
            <a:spLocks noGrp="1"/>
          </p:cNvSpPr>
          <p:nvPr>
            <p:ph type="body" sz="half" idx="1"/>
          </p:nvPr>
        </p:nvSpPr>
        <p:spPr>
          <a:xfrm>
            <a:off x="609600" y="1600205"/>
            <a:ext cx="5384800" cy="4525963"/>
          </a:xfrm>
        </p:spPr>
        <p:txBody>
          <a:bodyPr/>
          <a:lstStyle/>
          <a:p>
            <a:pPr lvl="0" fontAlgn="base"/>
            <a:r>
              <a:rPr lang="en-US" strike="noStrike" noProof="1"/>
              <a:t>Click to edit Master text styles</a:t>
            </a:r>
          </a:p>
          <a:p>
            <a:pPr lvl="1" fontAlgn="base"/>
            <a:r>
              <a:rPr lang="en-US" strike="noStrike" noProof="1"/>
              <a:t>Second level</a:t>
            </a:r>
          </a:p>
          <a:p>
            <a:pPr lvl="2" fontAlgn="base"/>
            <a:r>
              <a:rPr lang="en-US" strike="noStrike" noProof="1"/>
              <a:t>Third level</a:t>
            </a:r>
          </a:p>
          <a:p>
            <a:pPr lvl="3" fontAlgn="base"/>
            <a:r>
              <a:rPr lang="en-US" strike="noStrike" noProof="1"/>
              <a:t>Fourth level</a:t>
            </a:r>
          </a:p>
          <a:p>
            <a:pPr lvl="4" fontAlgn="base"/>
            <a:r>
              <a:rPr lang="en-US" strike="noStrike" noProof="1"/>
              <a:t>Fifth level</a:t>
            </a:r>
          </a:p>
        </p:txBody>
      </p:sp>
      <p:sp>
        <p:nvSpPr>
          <p:cNvPr id="4" name="Content Placeholder 3"/>
          <p:cNvSpPr>
            <a:spLocks noGrp="1"/>
          </p:cNvSpPr>
          <p:nvPr>
            <p:ph sz="half" idx="2"/>
          </p:nvPr>
        </p:nvSpPr>
        <p:spPr>
          <a:xfrm>
            <a:off x="6197600" y="1600205"/>
            <a:ext cx="5384800" cy="4525963"/>
          </a:xfrm>
        </p:spPr>
        <p:txBody>
          <a:bodyPr/>
          <a:lstStyle/>
          <a:p>
            <a:pPr lvl="0" fontAlgn="base"/>
            <a:r>
              <a:rPr lang="en-US" strike="noStrike" noProof="1"/>
              <a:t>Click to edit Master text styles</a:t>
            </a:r>
          </a:p>
          <a:p>
            <a:pPr lvl="1" fontAlgn="base"/>
            <a:r>
              <a:rPr lang="en-US" strike="noStrike" noProof="1"/>
              <a:t>Second level</a:t>
            </a:r>
          </a:p>
          <a:p>
            <a:pPr lvl="2" fontAlgn="base"/>
            <a:r>
              <a:rPr lang="en-US" strike="noStrike" noProof="1"/>
              <a:t>Third level</a:t>
            </a:r>
          </a:p>
          <a:p>
            <a:pPr lvl="3" fontAlgn="base"/>
            <a:r>
              <a:rPr lang="en-US" strike="noStrike" noProof="1"/>
              <a:t>Fourth level</a:t>
            </a:r>
          </a:p>
          <a:p>
            <a:pPr lvl="4" fontAlgn="base"/>
            <a:r>
              <a:rPr lang="en-US" strike="noStrike" noProof="1"/>
              <a:t>Fifth level</a:t>
            </a:r>
          </a:p>
        </p:txBody>
      </p:sp>
      <p:sp>
        <p:nvSpPr>
          <p:cNvPr id="5" name="Date Placeholder 4"/>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7" name="Slide Number Placeholder 6"/>
          <p:cNvSpPr>
            <a:spLocks noGrp="1"/>
          </p:cNvSpPr>
          <p:nvPr>
            <p:ph type="sldNum" sz="quarter" idx="12"/>
          </p:nvPr>
        </p:nvSpPr>
        <p:spPr/>
        <p:txBody>
          <a:bodyPr/>
          <a:lstStyle/>
          <a:p>
            <a:pPr lvl="0" eaLnBrk="1" fontAlgn="base" hangingPunct="1">
              <a:buNone/>
            </a:pPr>
            <a:fld id="{9A0DB2DC-4C9A-4742-B13C-FB6460FD3503}" type="slidenum">
              <a:rPr lang="en-US" strike="noStrike" noProof="1" dirty="0">
                <a:latin typeface="Arial" panose="020B0604020202020204" pitchFamily="34" charset="0"/>
                <a:ea typeface="+mn-ea"/>
                <a:cs typeface="+mn-cs"/>
              </a:rPr>
              <a:t>‹#›</a:t>
            </a:fld>
            <a:endParaRPr lang="en-US" strike="noStrike" noProof="1">
              <a:latin typeface="Arial" panose="020B0604020202020204" pitchFamily="34" charset="0"/>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30"/>
            <a:ext cx="10363200" cy="1470025"/>
          </a:xfrm>
        </p:spPr>
        <p:txBody>
          <a:bodyPr/>
          <a:lstStyle/>
          <a:p>
            <a:pPr fontAlgn="base"/>
            <a:r>
              <a:rPr lang="en-US" strike="noStrike" noProof="1"/>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pPr fontAlgn="base"/>
            <a:r>
              <a:rPr lang="en-US" strike="noStrike" noProof="1"/>
              <a:t>Click to edit Master subtitle style</a:t>
            </a:r>
          </a:p>
        </p:txBody>
      </p:sp>
      <p:sp>
        <p:nvSpPr>
          <p:cNvPr id="4" name="Date Placeholder 3"/>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6" name="Slide Number Placeholder 5"/>
          <p:cNvSpPr>
            <a:spLocks noGrp="1"/>
          </p:cNvSpPr>
          <p:nvPr>
            <p:ph type="sldNum" sz="quarter" idx="12"/>
          </p:nvPr>
        </p:nvSpPr>
        <p:spPr/>
        <p:txBody>
          <a:bodyPr/>
          <a:lstStyle/>
          <a:p>
            <a:pPr lvl="0" eaLnBrk="1" fontAlgn="base" hangingPunct="1">
              <a:buNone/>
            </a:pPr>
            <a:fld id="{9A0DB2DC-4C9A-4742-B13C-FB6460FD3503}" type="slidenum">
              <a:rPr lang="en-US" strike="noStrike" noProof="1" dirty="0">
                <a:latin typeface="Arial" panose="020B0604020202020204" pitchFamily="34" charset="0"/>
                <a:ea typeface="+mn-ea"/>
                <a:cs typeface="+mn-cs"/>
              </a:rPr>
              <a:t>‹#›</a:t>
            </a:fld>
            <a:endParaRPr lang="en-US" strike="noStrike" noProof="1">
              <a:latin typeface="Arial" panose="020B0604020202020204" pitchFamily="34" charset="0"/>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fontAlgn="base"/>
            <a:r>
              <a:rPr lang="en-US" strike="noStrike" noProof="1"/>
              <a:t>Click to edit Master title style</a:t>
            </a:r>
          </a:p>
        </p:txBody>
      </p:sp>
      <p:sp>
        <p:nvSpPr>
          <p:cNvPr id="3" name="Content Placeholder 2"/>
          <p:cNvSpPr>
            <a:spLocks noGrp="1"/>
          </p:cNvSpPr>
          <p:nvPr>
            <p:ph idx="1"/>
          </p:nvPr>
        </p:nvSpPr>
        <p:spPr/>
        <p:txBody>
          <a:bodyPr/>
          <a:lstStyle/>
          <a:p>
            <a:pPr lvl="0" fontAlgn="base"/>
            <a:r>
              <a:rPr lang="en-US" strike="noStrike" noProof="1"/>
              <a:t>Click to edit Master text styles</a:t>
            </a:r>
          </a:p>
          <a:p>
            <a:pPr lvl="1" fontAlgn="base"/>
            <a:r>
              <a:rPr lang="en-US" strike="noStrike" noProof="1"/>
              <a:t>Second level</a:t>
            </a:r>
          </a:p>
          <a:p>
            <a:pPr lvl="2" fontAlgn="base"/>
            <a:r>
              <a:rPr lang="en-US" strike="noStrike" noProof="1"/>
              <a:t>Third level</a:t>
            </a:r>
          </a:p>
          <a:p>
            <a:pPr lvl="3" fontAlgn="base"/>
            <a:r>
              <a:rPr lang="en-US" strike="noStrike" noProof="1"/>
              <a:t>Fourth level</a:t>
            </a:r>
          </a:p>
          <a:p>
            <a:pPr lvl="4" fontAlgn="base"/>
            <a:r>
              <a:rPr lang="en-US" strike="noStrike" noProof="1"/>
              <a:t>Fifth level</a:t>
            </a:r>
          </a:p>
        </p:txBody>
      </p:sp>
      <p:sp>
        <p:nvSpPr>
          <p:cNvPr id="4" name="Date Placeholder 3"/>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6" name="Slide Number Placeholder 5"/>
          <p:cNvSpPr>
            <a:spLocks noGrp="1"/>
          </p:cNvSpPr>
          <p:nvPr>
            <p:ph type="sldNum" sz="quarter" idx="12"/>
          </p:nvPr>
        </p:nvSpPr>
        <p:spPr/>
        <p:txBody>
          <a:bodyPr/>
          <a:lstStyle/>
          <a:p>
            <a:pPr lvl="0" eaLnBrk="1" fontAlgn="base" hangingPunct="1">
              <a:buNone/>
            </a:pPr>
            <a:fld id="{9A0DB2DC-4C9A-4742-B13C-FB6460FD3503}" type="slidenum">
              <a:rPr lang="en-US" strike="noStrike" noProof="1" dirty="0">
                <a:latin typeface="Arial" panose="020B0604020202020204" pitchFamily="34" charset="0"/>
                <a:ea typeface="+mn-ea"/>
                <a:cs typeface="+mn-cs"/>
              </a:rPr>
              <a:t>‹#›</a:t>
            </a:fld>
            <a:endParaRPr lang="en-US" strike="noStrike" noProof="1">
              <a:latin typeface="Arial" panose="020B0604020202020204" pitchFamily="34" charset="0"/>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5"/>
            <a:ext cx="10363200" cy="1362075"/>
          </a:xfrm>
        </p:spPr>
        <p:txBody>
          <a:bodyPr anchor="t"/>
          <a:lstStyle>
            <a:lvl1pPr algn="l">
              <a:defRPr sz="4000" b="1" cap="all"/>
            </a:lvl1pPr>
          </a:lstStyle>
          <a:p>
            <a:pPr fontAlgn="base"/>
            <a:r>
              <a:rPr lang="en-US" strike="noStrike" noProof="1"/>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fontAlgn="base"/>
            <a:r>
              <a:rPr lang="en-US" strike="noStrike" noProof="1"/>
              <a:t>Click to edit Master text styles</a:t>
            </a:r>
          </a:p>
        </p:txBody>
      </p:sp>
      <p:sp>
        <p:nvSpPr>
          <p:cNvPr id="4" name="Date Placeholder 3"/>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6" name="Slide Number Placeholder 5"/>
          <p:cNvSpPr>
            <a:spLocks noGrp="1"/>
          </p:cNvSpPr>
          <p:nvPr>
            <p:ph type="sldNum" sz="quarter" idx="12"/>
          </p:nvPr>
        </p:nvSpPr>
        <p:spPr/>
        <p:txBody>
          <a:bodyPr/>
          <a:lstStyle/>
          <a:p>
            <a:pPr lvl="0" eaLnBrk="1" fontAlgn="base" hangingPunct="1">
              <a:buNone/>
            </a:pPr>
            <a:fld id="{9A0DB2DC-4C9A-4742-B13C-FB6460FD3503}" type="slidenum">
              <a:rPr lang="en-US" strike="noStrike" noProof="1" dirty="0">
                <a:latin typeface="Arial" panose="020B0604020202020204" pitchFamily="34" charset="0"/>
                <a:ea typeface="+mn-ea"/>
                <a:cs typeface="+mn-cs"/>
              </a:rPr>
              <a:t>‹#›</a:t>
            </a:fld>
            <a:endParaRPr lang="en-US" strike="noStrike" noProof="1">
              <a:latin typeface="Arial" panose="020B0604020202020204" pitchFamily="34" charset="0"/>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fontAlgn="base"/>
            <a:r>
              <a:rPr lang="en-US" strike="noStrike" noProof="1"/>
              <a:t>Click to edit Master title style</a:t>
            </a:r>
          </a:p>
        </p:txBody>
      </p:sp>
      <p:sp>
        <p:nvSpPr>
          <p:cNvPr id="3" name="Content Placeholder 2"/>
          <p:cNvSpPr>
            <a:spLocks noGrp="1"/>
          </p:cNvSpPr>
          <p:nvPr>
            <p:ph sz="half" idx="1"/>
          </p:nvPr>
        </p:nvSpPr>
        <p:spPr>
          <a:xfrm>
            <a:off x="609600" y="1600205"/>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fontAlgn="base"/>
            <a:r>
              <a:rPr lang="en-US" strike="noStrike" noProof="1"/>
              <a:t>Click to edit Master text styles</a:t>
            </a:r>
          </a:p>
          <a:p>
            <a:pPr lvl="1" fontAlgn="base"/>
            <a:r>
              <a:rPr lang="en-US" strike="noStrike" noProof="1"/>
              <a:t>Second level</a:t>
            </a:r>
          </a:p>
          <a:p>
            <a:pPr lvl="2" fontAlgn="base"/>
            <a:r>
              <a:rPr lang="en-US" strike="noStrike" noProof="1"/>
              <a:t>Third level</a:t>
            </a:r>
          </a:p>
          <a:p>
            <a:pPr lvl="3" fontAlgn="base"/>
            <a:r>
              <a:rPr lang="en-US" strike="noStrike" noProof="1"/>
              <a:t>Fourth level</a:t>
            </a:r>
          </a:p>
          <a:p>
            <a:pPr lvl="4" fontAlgn="base"/>
            <a:r>
              <a:rPr lang="en-US" strike="noStrike" noProof="1"/>
              <a:t>Fifth level</a:t>
            </a:r>
          </a:p>
        </p:txBody>
      </p:sp>
      <p:sp>
        <p:nvSpPr>
          <p:cNvPr id="4" name="Content Placeholder 3"/>
          <p:cNvSpPr>
            <a:spLocks noGrp="1"/>
          </p:cNvSpPr>
          <p:nvPr>
            <p:ph sz="half" idx="2"/>
          </p:nvPr>
        </p:nvSpPr>
        <p:spPr>
          <a:xfrm>
            <a:off x="6197600" y="1600205"/>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fontAlgn="base"/>
            <a:r>
              <a:rPr lang="en-US" strike="noStrike" noProof="1"/>
              <a:t>Click to edit Master text styles</a:t>
            </a:r>
          </a:p>
          <a:p>
            <a:pPr lvl="1" fontAlgn="base"/>
            <a:r>
              <a:rPr lang="en-US" strike="noStrike" noProof="1"/>
              <a:t>Second level</a:t>
            </a:r>
          </a:p>
          <a:p>
            <a:pPr lvl="2" fontAlgn="base"/>
            <a:r>
              <a:rPr lang="en-US" strike="noStrike" noProof="1"/>
              <a:t>Third level</a:t>
            </a:r>
          </a:p>
          <a:p>
            <a:pPr lvl="3" fontAlgn="base"/>
            <a:r>
              <a:rPr lang="en-US" strike="noStrike" noProof="1"/>
              <a:t>Fourth level</a:t>
            </a:r>
          </a:p>
          <a:p>
            <a:pPr lvl="4" fontAlgn="base"/>
            <a:r>
              <a:rPr lang="en-US" strike="noStrike" noProof="1"/>
              <a:t>Fifth level</a:t>
            </a:r>
          </a:p>
        </p:txBody>
      </p:sp>
      <p:sp>
        <p:nvSpPr>
          <p:cNvPr id="5" name="Date Placeholder 4"/>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7" name="Slide Number Placeholder 6"/>
          <p:cNvSpPr>
            <a:spLocks noGrp="1"/>
          </p:cNvSpPr>
          <p:nvPr>
            <p:ph type="sldNum" sz="quarter" idx="12"/>
          </p:nvPr>
        </p:nvSpPr>
        <p:spPr/>
        <p:txBody>
          <a:bodyPr/>
          <a:lstStyle/>
          <a:p>
            <a:pPr lvl="0" eaLnBrk="1" fontAlgn="base" hangingPunct="1">
              <a:buNone/>
            </a:pPr>
            <a:fld id="{9A0DB2DC-4C9A-4742-B13C-FB6460FD3503}" type="slidenum">
              <a:rPr lang="en-US" strike="noStrike" noProof="1" dirty="0">
                <a:latin typeface="Arial" panose="020B0604020202020204" pitchFamily="34" charset="0"/>
                <a:ea typeface="+mn-ea"/>
                <a:cs typeface="+mn-cs"/>
              </a:rPr>
              <a:t>‹#›</a:t>
            </a:fld>
            <a:endParaRPr lang="en-US" strike="noStrike" noProof="1">
              <a:latin typeface="Arial" panose="020B0604020202020204" pitchFamily="34" charset="0"/>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pPr fontAlgn="base"/>
            <a:r>
              <a:rPr lang="en-US" strike="noStrike" noProof="1"/>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fontAlgn="base"/>
            <a:r>
              <a:rPr lang="en-US" strike="noStrike" noProof="1"/>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fontAlgn="base"/>
            <a:r>
              <a:rPr lang="en-US" strike="noStrike" noProof="1"/>
              <a:t>Click to edit Master text styles</a:t>
            </a:r>
          </a:p>
          <a:p>
            <a:pPr lvl="1" fontAlgn="base"/>
            <a:r>
              <a:rPr lang="en-US" strike="noStrike" noProof="1"/>
              <a:t>Second level</a:t>
            </a:r>
          </a:p>
          <a:p>
            <a:pPr lvl="2" fontAlgn="base"/>
            <a:r>
              <a:rPr lang="en-US" strike="noStrike" noProof="1"/>
              <a:t>Third level</a:t>
            </a:r>
          </a:p>
          <a:p>
            <a:pPr lvl="3" fontAlgn="base"/>
            <a:r>
              <a:rPr lang="en-US" strike="noStrike" noProof="1"/>
              <a:t>Fourth level</a:t>
            </a:r>
          </a:p>
          <a:p>
            <a:pPr lvl="4" fontAlgn="base"/>
            <a:r>
              <a:rPr lang="en-US" strike="noStrike" noProof="1"/>
              <a:t>Fifth level</a:t>
            </a:r>
          </a:p>
        </p:txBody>
      </p:sp>
      <p:sp>
        <p:nvSpPr>
          <p:cNvPr id="5" name="Text Placeholder 4"/>
          <p:cNvSpPr>
            <a:spLocks noGrp="1"/>
          </p:cNvSpPr>
          <p:nvPr>
            <p:ph type="body" sz="quarter" idx="3"/>
          </p:nvPr>
        </p:nvSpPr>
        <p:spPr>
          <a:xfrm>
            <a:off x="6193370"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fontAlgn="base"/>
            <a:r>
              <a:rPr lang="en-US" strike="noStrike" noProof="1"/>
              <a:t>Click to edit Master text styles</a:t>
            </a:r>
          </a:p>
        </p:txBody>
      </p:sp>
      <p:sp>
        <p:nvSpPr>
          <p:cNvPr id="6" name="Content Placeholder 5"/>
          <p:cNvSpPr>
            <a:spLocks noGrp="1"/>
          </p:cNvSpPr>
          <p:nvPr>
            <p:ph sz="quarter" idx="4"/>
          </p:nvPr>
        </p:nvSpPr>
        <p:spPr>
          <a:xfrm>
            <a:off x="6193370"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fontAlgn="base"/>
            <a:r>
              <a:rPr lang="en-US" strike="noStrike" noProof="1"/>
              <a:t>Click to edit Master text styles</a:t>
            </a:r>
          </a:p>
          <a:p>
            <a:pPr lvl="1" fontAlgn="base"/>
            <a:r>
              <a:rPr lang="en-US" strike="noStrike" noProof="1"/>
              <a:t>Second level</a:t>
            </a:r>
          </a:p>
          <a:p>
            <a:pPr lvl="2" fontAlgn="base"/>
            <a:r>
              <a:rPr lang="en-US" strike="noStrike" noProof="1"/>
              <a:t>Third level</a:t>
            </a:r>
          </a:p>
          <a:p>
            <a:pPr lvl="3" fontAlgn="base"/>
            <a:r>
              <a:rPr lang="en-US" strike="noStrike" noProof="1"/>
              <a:t>Fourth level</a:t>
            </a:r>
          </a:p>
          <a:p>
            <a:pPr lvl="4" fontAlgn="base"/>
            <a:r>
              <a:rPr lang="en-US" strike="noStrike" noProof="1"/>
              <a:t>Fifth level</a:t>
            </a:r>
          </a:p>
        </p:txBody>
      </p:sp>
      <p:sp>
        <p:nvSpPr>
          <p:cNvPr id="7" name="Date Placeholder 6"/>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8" name="Footer Placeholder 7"/>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9" name="Slide Number Placeholder 8"/>
          <p:cNvSpPr>
            <a:spLocks noGrp="1"/>
          </p:cNvSpPr>
          <p:nvPr>
            <p:ph type="sldNum" sz="quarter" idx="12"/>
          </p:nvPr>
        </p:nvSpPr>
        <p:spPr/>
        <p:txBody>
          <a:bodyPr/>
          <a:lstStyle/>
          <a:p>
            <a:pPr lvl="0" eaLnBrk="1" fontAlgn="base" hangingPunct="1">
              <a:buNone/>
            </a:pPr>
            <a:fld id="{9A0DB2DC-4C9A-4742-B13C-FB6460FD3503}" type="slidenum">
              <a:rPr lang="en-US" strike="noStrike" noProof="1" dirty="0">
                <a:latin typeface="Arial" panose="020B0604020202020204" pitchFamily="34" charset="0"/>
                <a:ea typeface="+mn-ea"/>
                <a:cs typeface="+mn-cs"/>
              </a:rPr>
              <a:t>‹#›</a:t>
            </a:fld>
            <a:endParaRPr lang="en-US" strike="noStrike" noProof="1">
              <a:latin typeface="Arial" panose="020B0604020202020204" pitchFamily="34" charset="0"/>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fontAlgn="base"/>
            <a:r>
              <a:rPr lang="en-US" strike="noStrike" noProof="1"/>
              <a:t>Click to edit Master title style</a:t>
            </a:r>
          </a:p>
        </p:txBody>
      </p:sp>
      <p:sp>
        <p:nvSpPr>
          <p:cNvPr id="3" name="Date Placeholder 2"/>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4" name="Footer Placeholder 3"/>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5" name="Slide Number Placeholder 4"/>
          <p:cNvSpPr>
            <a:spLocks noGrp="1"/>
          </p:cNvSpPr>
          <p:nvPr>
            <p:ph type="sldNum" sz="quarter" idx="12"/>
          </p:nvPr>
        </p:nvSpPr>
        <p:spPr/>
        <p:txBody>
          <a:bodyPr/>
          <a:lstStyle/>
          <a:p>
            <a:pPr lvl="0" eaLnBrk="1" fontAlgn="base" hangingPunct="1">
              <a:buNone/>
            </a:pPr>
            <a:fld id="{9A0DB2DC-4C9A-4742-B13C-FB6460FD3503}" type="slidenum">
              <a:rPr lang="en-US" strike="noStrike" noProof="1" dirty="0">
                <a:latin typeface="Arial" panose="020B0604020202020204" pitchFamily="34" charset="0"/>
                <a:ea typeface="+mn-ea"/>
                <a:cs typeface="+mn-cs"/>
              </a:rPr>
              <a:t>‹#›</a:t>
            </a:fld>
            <a:endParaRPr lang="en-US" strike="noStrike" noProof="1">
              <a:latin typeface="Arial" panose="020B0604020202020204" pitchFamily="34" charset="0"/>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3" name="Footer Placeholder 2"/>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4" name="Slide Number Placeholder 3"/>
          <p:cNvSpPr>
            <a:spLocks noGrp="1"/>
          </p:cNvSpPr>
          <p:nvPr>
            <p:ph type="sldNum" sz="quarter" idx="12"/>
          </p:nvPr>
        </p:nvSpPr>
        <p:spPr/>
        <p:txBody>
          <a:bodyPr/>
          <a:lstStyle/>
          <a:p>
            <a:pPr lvl="0" eaLnBrk="1" fontAlgn="base" hangingPunct="1">
              <a:buNone/>
            </a:pPr>
            <a:fld id="{9A0DB2DC-4C9A-4742-B13C-FB6460FD3503}" type="slidenum">
              <a:rPr lang="en-US" strike="noStrike" noProof="1" dirty="0">
                <a:latin typeface="Arial" panose="020B0604020202020204" pitchFamily="34" charset="0"/>
                <a:ea typeface="+mn-ea"/>
                <a:cs typeface="+mn-cs"/>
              </a:rPr>
              <a:t>‹#›</a:t>
            </a:fld>
            <a:endParaRPr lang="en-US" strike="noStrike" noProof="1">
              <a:latin typeface="Arial" panose="020B0604020202020204" pitchFamily="34" charset="0"/>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fontAlgn="base"/>
            <a:r>
              <a:rPr lang="en-US" strike="noStrike" noProof="1"/>
              <a:t>Click to edit Master title style</a:t>
            </a:r>
          </a:p>
        </p:txBody>
      </p:sp>
      <p:sp>
        <p:nvSpPr>
          <p:cNvPr id="3" name="Content Placeholder 2"/>
          <p:cNvSpPr>
            <a:spLocks noGrp="1"/>
          </p:cNvSpPr>
          <p:nvPr>
            <p:ph idx="1"/>
          </p:nvPr>
        </p:nvSpPr>
        <p:spPr/>
        <p:txBody>
          <a:bodyPr/>
          <a:lstStyle/>
          <a:p>
            <a:pPr lvl="0" fontAlgn="base"/>
            <a:r>
              <a:rPr lang="en-US" strike="noStrike" noProof="1"/>
              <a:t>Click to edit Master text styles</a:t>
            </a:r>
          </a:p>
          <a:p>
            <a:pPr lvl="1" fontAlgn="base"/>
            <a:r>
              <a:rPr lang="en-US" strike="noStrike" noProof="1"/>
              <a:t>Second level</a:t>
            </a:r>
          </a:p>
          <a:p>
            <a:pPr lvl="2" fontAlgn="base"/>
            <a:r>
              <a:rPr lang="en-US" strike="noStrike" noProof="1"/>
              <a:t>Third level</a:t>
            </a:r>
          </a:p>
          <a:p>
            <a:pPr lvl="3" fontAlgn="base"/>
            <a:r>
              <a:rPr lang="en-US" strike="noStrike" noProof="1"/>
              <a:t>Fourth level</a:t>
            </a:r>
          </a:p>
          <a:p>
            <a:pPr lvl="4" fontAlgn="base"/>
            <a:r>
              <a:rPr lang="en-US" strike="noStrike" noProof="1"/>
              <a:t>Fifth level</a:t>
            </a:r>
          </a:p>
        </p:txBody>
      </p:sp>
      <p:sp>
        <p:nvSpPr>
          <p:cNvPr id="4" name="Date Placeholder 3"/>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6" name="Slide Number Placeholder 5"/>
          <p:cNvSpPr>
            <a:spLocks noGrp="1"/>
          </p:cNvSpPr>
          <p:nvPr>
            <p:ph type="sldNum" sz="quarter" idx="12"/>
          </p:nvPr>
        </p:nvSpPr>
        <p:spPr/>
        <p:txBody>
          <a:bodyPr/>
          <a:lstStyle/>
          <a:p>
            <a:pPr lvl="0" eaLnBrk="1" fontAlgn="base" hangingPunct="1">
              <a:buNone/>
            </a:pPr>
            <a:fld id="{9A0DB2DC-4C9A-4742-B13C-FB6460FD3503}" type="slidenum">
              <a:rPr lang="en-US" strike="noStrike" noProof="1" dirty="0">
                <a:latin typeface="Arial" panose="020B0604020202020204" pitchFamily="34" charset="0"/>
                <a:ea typeface="+mn-ea"/>
                <a:cs typeface="+mn-cs"/>
              </a:rPr>
              <a:t>‹#›</a:t>
            </a:fld>
            <a:endParaRPr lang="en-US" strike="noStrike" noProof="1">
              <a:latin typeface="Arial" panose="020B0604020202020204" pitchFamily="34" charset="0"/>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3" y="273050"/>
            <a:ext cx="4011084" cy="1162050"/>
          </a:xfrm>
        </p:spPr>
        <p:txBody>
          <a:bodyPr anchor="b"/>
          <a:lstStyle>
            <a:lvl1pPr algn="l">
              <a:defRPr sz="2000" b="1"/>
            </a:lvl1pPr>
          </a:lstStyle>
          <a:p>
            <a:pPr fontAlgn="base"/>
            <a:r>
              <a:rPr lang="en-US" strike="noStrike" noProof="1"/>
              <a:t>Click to edit Master title style</a:t>
            </a:r>
          </a:p>
        </p:txBody>
      </p:sp>
      <p:sp>
        <p:nvSpPr>
          <p:cNvPr id="3" name="Content Placeholder 2"/>
          <p:cNvSpPr>
            <a:spLocks noGrp="1"/>
          </p:cNvSpPr>
          <p:nvPr>
            <p:ph idx="1"/>
          </p:nvPr>
        </p:nvSpPr>
        <p:spPr>
          <a:xfrm>
            <a:off x="4766733" y="273055"/>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fontAlgn="base"/>
            <a:r>
              <a:rPr lang="en-US" strike="noStrike" noProof="1"/>
              <a:t>Click to edit Master text styles</a:t>
            </a:r>
          </a:p>
          <a:p>
            <a:pPr lvl="1" fontAlgn="base"/>
            <a:r>
              <a:rPr lang="en-US" strike="noStrike" noProof="1"/>
              <a:t>Second level</a:t>
            </a:r>
          </a:p>
          <a:p>
            <a:pPr lvl="2" fontAlgn="base"/>
            <a:r>
              <a:rPr lang="en-US" strike="noStrike" noProof="1"/>
              <a:t>Third level</a:t>
            </a:r>
          </a:p>
          <a:p>
            <a:pPr lvl="3" fontAlgn="base"/>
            <a:r>
              <a:rPr lang="en-US" strike="noStrike" noProof="1"/>
              <a:t>Fourth level</a:t>
            </a:r>
          </a:p>
          <a:p>
            <a:pPr lvl="4" fontAlgn="base"/>
            <a:r>
              <a:rPr lang="en-US" strike="noStrike" noProof="1"/>
              <a:t>Fifth level</a:t>
            </a:r>
          </a:p>
        </p:txBody>
      </p:sp>
      <p:sp>
        <p:nvSpPr>
          <p:cNvPr id="4" name="Text Placeholder 3"/>
          <p:cNvSpPr>
            <a:spLocks noGrp="1"/>
          </p:cNvSpPr>
          <p:nvPr>
            <p:ph type="body" sz="half" idx="2"/>
          </p:nvPr>
        </p:nvSpPr>
        <p:spPr>
          <a:xfrm>
            <a:off x="609603" y="1435103"/>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fontAlgn="base"/>
            <a:r>
              <a:rPr lang="en-US" strike="noStrike" noProof="1"/>
              <a:t>Click to edit Master text styles</a:t>
            </a:r>
          </a:p>
        </p:txBody>
      </p:sp>
      <p:sp>
        <p:nvSpPr>
          <p:cNvPr id="5" name="Date Placeholder 4"/>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7" name="Slide Number Placeholder 6"/>
          <p:cNvSpPr>
            <a:spLocks noGrp="1"/>
          </p:cNvSpPr>
          <p:nvPr>
            <p:ph type="sldNum" sz="quarter" idx="12"/>
          </p:nvPr>
        </p:nvSpPr>
        <p:spPr/>
        <p:txBody>
          <a:bodyPr/>
          <a:lstStyle/>
          <a:p>
            <a:pPr lvl="0" eaLnBrk="1" fontAlgn="base" hangingPunct="1">
              <a:buNone/>
            </a:pPr>
            <a:fld id="{9A0DB2DC-4C9A-4742-B13C-FB6460FD3503}" type="slidenum">
              <a:rPr lang="en-US" strike="noStrike" noProof="1" dirty="0">
                <a:latin typeface="Arial" panose="020B0604020202020204" pitchFamily="34" charset="0"/>
                <a:ea typeface="+mn-ea"/>
                <a:cs typeface="+mn-cs"/>
              </a:rPr>
              <a:t>‹#›</a:t>
            </a:fld>
            <a:endParaRPr lang="en-US" strike="noStrike" noProof="1">
              <a:latin typeface="Arial" panose="020B0604020202020204" pitchFamily="34" charset="0"/>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pPr fontAlgn="base"/>
            <a:r>
              <a:rPr lang="en-US" strike="noStrike" noProof="1"/>
              <a:t>Click to edit Master title style</a:t>
            </a:r>
          </a:p>
        </p:txBody>
      </p:sp>
      <p:sp>
        <p:nvSpPr>
          <p:cNvPr id="3" name="Picture Placeholder 2"/>
          <p:cNvSpPr>
            <a:spLocks noGrp="1"/>
          </p:cNvSpPr>
          <p:nvPr>
            <p:ph type="pic" idx="1"/>
          </p:nvPr>
        </p:nvSpPr>
        <p:spPr>
          <a:xfrm>
            <a:off x="2389717" y="612775"/>
            <a:ext cx="7315200" cy="4114800"/>
          </a:xfrm>
        </p:spPr>
        <p:txBody>
          <a:bodyPr vert="horz" wrap="square" lIns="91440" tIns="45720" rIns="91440" bIns="45720" numCol="1" anchor="t" anchorCtr="0" compatLnSpc="1"/>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marL="0" marR="0" lvl="0" indent="0" algn="l" defTabSz="914400" rtl="0" eaLnBrk="0" fontAlgn="base" latinLnBrk="0" hangingPunct="0">
              <a:lnSpc>
                <a:spcPct val="100000"/>
              </a:lnSpc>
              <a:spcBef>
                <a:spcPct val="20000"/>
              </a:spcBef>
              <a:spcAft>
                <a:spcPct val="0"/>
              </a:spcAft>
              <a:buClrTx/>
              <a:buSzTx/>
              <a:buFontTx/>
              <a:buNone/>
              <a:defRPr/>
            </a:pPr>
            <a:endParaRPr kumimoji="0" lang="en-US" sz="3200" b="0" i="0" u="none" strike="noStrike" kern="0" cap="none" spc="0" normalizeH="0" baseline="0" noProof="0">
              <a:ln>
                <a:noFill/>
              </a:ln>
              <a:solidFill>
                <a:schemeClr val="tx1"/>
              </a:solidFill>
              <a:effectLst/>
              <a:uLnTx/>
              <a:uFillTx/>
              <a:latin typeface="+mn-lt"/>
              <a:ea typeface="+mn-ea"/>
              <a:cs typeface="+mn-cs"/>
            </a:endParaRPr>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fontAlgn="base"/>
            <a:r>
              <a:rPr lang="en-US" strike="noStrike" noProof="1"/>
              <a:t>Click to edit Master text styles</a:t>
            </a:r>
          </a:p>
        </p:txBody>
      </p:sp>
      <p:sp>
        <p:nvSpPr>
          <p:cNvPr id="5" name="Date Placeholder 4"/>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7" name="Slide Number Placeholder 6"/>
          <p:cNvSpPr>
            <a:spLocks noGrp="1"/>
          </p:cNvSpPr>
          <p:nvPr>
            <p:ph type="sldNum" sz="quarter" idx="12"/>
          </p:nvPr>
        </p:nvSpPr>
        <p:spPr/>
        <p:txBody>
          <a:bodyPr/>
          <a:lstStyle/>
          <a:p>
            <a:pPr lvl="0" eaLnBrk="1" fontAlgn="base" hangingPunct="1">
              <a:buNone/>
            </a:pPr>
            <a:fld id="{9A0DB2DC-4C9A-4742-B13C-FB6460FD3503}" type="slidenum">
              <a:rPr lang="en-US" strike="noStrike" noProof="1" dirty="0">
                <a:latin typeface="Arial" panose="020B0604020202020204" pitchFamily="34" charset="0"/>
                <a:ea typeface="+mn-ea"/>
                <a:cs typeface="+mn-cs"/>
              </a:rPr>
              <a:t>‹#›</a:t>
            </a:fld>
            <a:endParaRPr lang="en-US" strike="noStrike" noProof="1">
              <a:latin typeface="Arial" panose="020B0604020202020204" pitchFamily="34" charset="0"/>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fontAlgn="base"/>
            <a:r>
              <a:rPr lang="en-US" strike="noStrike" noProof="1"/>
              <a:t>Click to edit Master title style</a:t>
            </a:r>
          </a:p>
        </p:txBody>
      </p:sp>
      <p:sp>
        <p:nvSpPr>
          <p:cNvPr id="3" name="Vertical Text Placeholder 2"/>
          <p:cNvSpPr>
            <a:spLocks noGrp="1"/>
          </p:cNvSpPr>
          <p:nvPr>
            <p:ph type="body" orient="vert" idx="1"/>
          </p:nvPr>
        </p:nvSpPr>
        <p:spPr/>
        <p:txBody>
          <a:bodyPr vert="eaVert"/>
          <a:lstStyle/>
          <a:p>
            <a:pPr lvl="0" fontAlgn="base"/>
            <a:r>
              <a:rPr lang="en-US" strike="noStrike" noProof="1"/>
              <a:t>Click to edit Master text styles</a:t>
            </a:r>
          </a:p>
          <a:p>
            <a:pPr lvl="1" fontAlgn="base"/>
            <a:r>
              <a:rPr lang="en-US" strike="noStrike" noProof="1"/>
              <a:t>Second level</a:t>
            </a:r>
          </a:p>
          <a:p>
            <a:pPr lvl="2" fontAlgn="base"/>
            <a:r>
              <a:rPr lang="en-US" strike="noStrike" noProof="1"/>
              <a:t>Third level</a:t>
            </a:r>
          </a:p>
          <a:p>
            <a:pPr lvl="3" fontAlgn="base"/>
            <a:r>
              <a:rPr lang="en-US" strike="noStrike" noProof="1"/>
              <a:t>Fourth level</a:t>
            </a:r>
          </a:p>
          <a:p>
            <a:pPr lvl="4" fontAlgn="base"/>
            <a:r>
              <a:rPr lang="en-US" strike="noStrike" noProof="1"/>
              <a:t>Fifth level</a:t>
            </a:r>
          </a:p>
        </p:txBody>
      </p:sp>
      <p:sp>
        <p:nvSpPr>
          <p:cNvPr id="4" name="Date Placeholder 3"/>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6" name="Slide Number Placeholder 5"/>
          <p:cNvSpPr>
            <a:spLocks noGrp="1"/>
          </p:cNvSpPr>
          <p:nvPr>
            <p:ph type="sldNum" sz="quarter" idx="12"/>
          </p:nvPr>
        </p:nvSpPr>
        <p:spPr/>
        <p:txBody>
          <a:bodyPr/>
          <a:lstStyle/>
          <a:p>
            <a:pPr lvl="0" eaLnBrk="1" fontAlgn="base" hangingPunct="1">
              <a:buNone/>
            </a:pPr>
            <a:fld id="{9A0DB2DC-4C9A-4742-B13C-FB6460FD3503}" type="slidenum">
              <a:rPr lang="en-US" strike="noStrike" noProof="1" dirty="0">
                <a:latin typeface="Arial" panose="020B0604020202020204" pitchFamily="34" charset="0"/>
                <a:ea typeface="+mn-ea"/>
                <a:cs typeface="+mn-cs"/>
              </a:rPr>
              <a:t>‹#›</a:t>
            </a:fld>
            <a:endParaRPr lang="en-US" strike="noStrike" noProof="1">
              <a:latin typeface="Arial" panose="020B0604020202020204" pitchFamily="34" charset="0"/>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43"/>
            <a:ext cx="2743200" cy="5851525"/>
          </a:xfrm>
        </p:spPr>
        <p:txBody>
          <a:bodyPr vert="eaVert"/>
          <a:lstStyle/>
          <a:p>
            <a:pPr fontAlgn="base"/>
            <a:r>
              <a:rPr lang="en-US" strike="noStrike" noProof="1"/>
              <a:t>Click to edit Master title style</a:t>
            </a:r>
          </a:p>
        </p:txBody>
      </p:sp>
      <p:sp>
        <p:nvSpPr>
          <p:cNvPr id="3" name="Vertical Text Placeholder 2"/>
          <p:cNvSpPr>
            <a:spLocks noGrp="1"/>
          </p:cNvSpPr>
          <p:nvPr>
            <p:ph type="body" orient="vert" idx="1"/>
          </p:nvPr>
        </p:nvSpPr>
        <p:spPr>
          <a:xfrm>
            <a:off x="609600" y="274643"/>
            <a:ext cx="8026400" cy="5851525"/>
          </a:xfrm>
        </p:spPr>
        <p:txBody>
          <a:bodyPr vert="eaVert"/>
          <a:lstStyle/>
          <a:p>
            <a:pPr lvl="0" fontAlgn="base"/>
            <a:r>
              <a:rPr lang="en-US" strike="noStrike" noProof="1"/>
              <a:t>Click to edit Master text styles</a:t>
            </a:r>
          </a:p>
          <a:p>
            <a:pPr lvl="1" fontAlgn="base"/>
            <a:r>
              <a:rPr lang="en-US" strike="noStrike" noProof="1"/>
              <a:t>Second level</a:t>
            </a:r>
          </a:p>
          <a:p>
            <a:pPr lvl="2" fontAlgn="base"/>
            <a:r>
              <a:rPr lang="en-US" strike="noStrike" noProof="1"/>
              <a:t>Third level</a:t>
            </a:r>
          </a:p>
          <a:p>
            <a:pPr lvl="3" fontAlgn="base"/>
            <a:r>
              <a:rPr lang="en-US" strike="noStrike" noProof="1"/>
              <a:t>Fourth level</a:t>
            </a:r>
          </a:p>
          <a:p>
            <a:pPr lvl="4" fontAlgn="base"/>
            <a:r>
              <a:rPr lang="en-US" strike="noStrike" noProof="1"/>
              <a:t>Fifth level</a:t>
            </a:r>
          </a:p>
        </p:txBody>
      </p:sp>
      <p:sp>
        <p:nvSpPr>
          <p:cNvPr id="4" name="Date Placeholder 3"/>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6" name="Slide Number Placeholder 5"/>
          <p:cNvSpPr>
            <a:spLocks noGrp="1"/>
          </p:cNvSpPr>
          <p:nvPr>
            <p:ph type="sldNum" sz="quarter" idx="12"/>
          </p:nvPr>
        </p:nvSpPr>
        <p:spPr/>
        <p:txBody>
          <a:bodyPr/>
          <a:lstStyle/>
          <a:p>
            <a:pPr lvl="0" eaLnBrk="1" fontAlgn="base" hangingPunct="1">
              <a:buNone/>
            </a:pPr>
            <a:fld id="{9A0DB2DC-4C9A-4742-B13C-FB6460FD3503}" type="slidenum">
              <a:rPr lang="en-US" strike="noStrike" noProof="1" dirty="0">
                <a:latin typeface="Arial" panose="020B0604020202020204" pitchFamily="34" charset="0"/>
                <a:ea typeface="+mn-ea"/>
                <a:cs typeface="+mn-cs"/>
              </a:rPr>
              <a:t>‹#›</a:t>
            </a:fld>
            <a:endParaRPr lang="en-US" strike="noStrike" noProof="1">
              <a:latin typeface="Arial" panose="020B0604020202020204" pitchFamily="34" charset="0"/>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p>
            <a:pPr fontAlgn="base"/>
            <a:r>
              <a:rPr lang="en-US" strike="noStrike" noProof="1"/>
              <a:t>Click to edit Master title style</a:t>
            </a:r>
          </a:p>
        </p:txBody>
      </p:sp>
      <p:sp>
        <p:nvSpPr>
          <p:cNvPr id="3" name="Text Placeholder 2"/>
          <p:cNvSpPr>
            <a:spLocks noGrp="1"/>
          </p:cNvSpPr>
          <p:nvPr>
            <p:ph type="body" sz="half" idx="1"/>
          </p:nvPr>
        </p:nvSpPr>
        <p:spPr>
          <a:xfrm>
            <a:off x="609600" y="1600205"/>
            <a:ext cx="5384800" cy="4525963"/>
          </a:xfrm>
        </p:spPr>
        <p:txBody>
          <a:bodyPr/>
          <a:lstStyle/>
          <a:p>
            <a:pPr lvl="0" fontAlgn="base"/>
            <a:r>
              <a:rPr lang="en-US" strike="noStrike" noProof="1"/>
              <a:t>Click to edit Master text styles</a:t>
            </a:r>
          </a:p>
          <a:p>
            <a:pPr lvl="1" fontAlgn="base"/>
            <a:r>
              <a:rPr lang="en-US" strike="noStrike" noProof="1"/>
              <a:t>Second level</a:t>
            </a:r>
          </a:p>
          <a:p>
            <a:pPr lvl="2" fontAlgn="base"/>
            <a:r>
              <a:rPr lang="en-US" strike="noStrike" noProof="1"/>
              <a:t>Third level</a:t>
            </a:r>
          </a:p>
          <a:p>
            <a:pPr lvl="3" fontAlgn="base"/>
            <a:r>
              <a:rPr lang="en-US" strike="noStrike" noProof="1"/>
              <a:t>Fourth level</a:t>
            </a:r>
          </a:p>
          <a:p>
            <a:pPr lvl="4" fontAlgn="base"/>
            <a:r>
              <a:rPr lang="en-US" strike="noStrike" noProof="1"/>
              <a:t>Fifth level</a:t>
            </a:r>
          </a:p>
        </p:txBody>
      </p:sp>
      <p:sp>
        <p:nvSpPr>
          <p:cNvPr id="4" name="Content Placeholder 3"/>
          <p:cNvSpPr>
            <a:spLocks noGrp="1"/>
          </p:cNvSpPr>
          <p:nvPr>
            <p:ph sz="half" idx="2"/>
          </p:nvPr>
        </p:nvSpPr>
        <p:spPr>
          <a:xfrm>
            <a:off x="6197600" y="1600205"/>
            <a:ext cx="5384800" cy="4525963"/>
          </a:xfrm>
        </p:spPr>
        <p:txBody>
          <a:bodyPr/>
          <a:lstStyle/>
          <a:p>
            <a:pPr lvl="0" fontAlgn="base"/>
            <a:r>
              <a:rPr lang="en-US" strike="noStrike" noProof="1"/>
              <a:t>Click to edit Master text styles</a:t>
            </a:r>
          </a:p>
          <a:p>
            <a:pPr lvl="1" fontAlgn="base"/>
            <a:r>
              <a:rPr lang="en-US" strike="noStrike" noProof="1"/>
              <a:t>Second level</a:t>
            </a:r>
          </a:p>
          <a:p>
            <a:pPr lvl="2" fontAlgn="base"/>
            <a:r>
              <a:rPr lang="en-US" strike="noStrike" noProof="1"/>
              <a:t>Third level</a:t>
            </a:r>
          </a:p>
          <a:p>
            <a:pPr lvl="3" fontAlgn="base"/>
            <a:r>
              <a:rPr lang="en-US" strike="noStrike" noProof="1"/>
              <a:t>Fourth level</a:t>
            </a:r>
          </a:p>
          <a:p>
            <a:pPr lvl="4" fontAlgn="base"/>
            <a:r>
              <a:rPr lang="en-US" strike="noStrike" noProof="1"/>
              <a:t>Fifth level</a:t>
            </a:r>
          </a:p>
        </p:txBody>
      </p:sp>
      <p:sp>
        <p:nvSpPr>
          <p:cNvPr id="5" name="Date Placeholder 4"/>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7" name="Slide Number Placeholder 6"/>
          <p:cNvSpPr>
            <a:spLocks noGrp="1"/>
          </p:cNvSpPr>
          <p:nvPr>
            <p:ph type="sldNum" sz="quarter" idx="12"/>
          </p:nvPr>
        </p:nvSpPr>
        <p:spPr/>
        <p:txBody>
          <a:bodyPr/>
          <a:lstStyle/>
          <a:p>
            <a:pPr lvl="0" eaLnBrk="1" fontAlgn="base" hangingPunct="1">
              <a:buNone/>
            </a:pPr>
            <a:fld id="{9A0DB2DC-4C9A-4742-B13C-FB6460FD3503}" type="slidenum">
              <a:rPr lang="en-US" strike="noStrike" noProof="1" dirty="0">
                <a:latin typeface="Arial" panose="020B0604020202020204" pitchFamily="34" charset="0"/>
                <a:ea typeface="+mn-ea"/>
                <a:cs typeface="+mn-cs"/>
              </a:rPr>
              <a:t>‹#›</a:t>
            </a:fld>
            <a:endParaRPr lang="en-US" strike="noStrike" noProof="1">
              <a:latin typeface="Arial" panose="020B0604020202020204" pitchFamily="34" charset="0"/>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30"/>
            <a:ext cx="10363200" cy="1470025"/>
          </a:xfrm>
        </p:spPr>
        <p:txBody>
          <a:bodyPr/>
          <a:lstStyle/>
          <a:p>
            <a:pPr fontAlgn="base"/>
            <a:r>
              <a:rPr lang="en-US" strike="noStrike" noProof="1"/>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pPr fontAlgn="base"/>
            <a:r>
              <a:rPr lang="en-US" strike="noStrike" noProof="1"/>
              <a:t>Click to edit Master subtitle style</a:t>
            </a:r>
          </a:p>
        </p:txBody>
      </p:sp>
      <p:sp>
        <p:nvSpPr>
          <p:cNvPr id="4" name="Date Placeholder 3"/>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6" name="Slide Number Placeholder 5"/>
          <p:cNvSpPr>
            <a:spLocks noGrp="1"/>
          </p:cNvSpPr>
          <p:nvPr>
            <p:ph type="sldNum" sz="quarter" idx="12"/>
          </p:nvPr>
        </p:nvSpPr>
        <p:spPr/>
        <p:txBody>
          <a:bodyPr/>
          <a:lstStyle/>
          <a:p>
            <a:pPr lvl="0" eaLnBrk="1" fontAlgn="base" hangingPunct="1">
              <a:buNone/>
            </a:pPr>
            <a:fld id="{9A0DB2DC-4C9A-4742-B13C-FB6460FD3503}" type="slidenum">
              <a:rPr lang="en-US" strike="noStrike" noProof="1" dirty="0">
                <a:latin typeface="Arial" panose="020B0604020202020204" pitchFamily="34" charset="0"/>
                <a:ea typeface="+mn-ea"/>
                <a:cs typeface="+mn-cs"/>
              </a:rPr>
              <a:t>‹#›</a:t>
            </a:fld>
            <a:endParaRPr lang="en-US" strike="noStrike" noProof="1">
              <a:latin typeface="Arial" panose="020B0604020202020204" pitchFamily="34" charset="0"/>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fontAlgn="base"/>
            <a:r>
              <a:rPr lang="en-US" strike="noStrike" noProof="1"/>
              <a:t>Click to edit Master title style</a:t>
            </a:r>
          </a:p>
        </p:txBody>
      </p:sp>
      <p:sp>
        <p:nvSpPr>
          <p:cNvPr id="3" name="Content Placeholder 2"/>
          <p:cNvSpPr>
            <a:spLocks noGrp="1"/>
          </p:cNvSpPr>
          <p:nvPr>
            <p:ph idx="1"/>
          </p:nvPr>
        </p:nvSpPr>
        <p:spPr/>
        <p:txBody>
          <a:bodyPr/>
          <a:lstStyle/>
          <a:p>
            <a:pPr lvl="0" fontAlgn="base"/>
            <a:r>
              <a:rPr lang="en-US" strike="noStrike" noProof="1"/>
              <a:t>Click to edit Master text styles</a:t>
            </a:r>
          </a:p>
          <a:p>
            <a:pPr lvl="1" fontAlgn="base"/>
            <a:r>
              <a:rPr lang="en-US" strike="noStrike" noProof="1"/>
              <a:t>Second level</a:t>
            </a:r>
          </a:p>
          <a:p>
            <a:pPr lvl="2" fontAlgn="base"/>
            <a:r>
              <a:rPr lang="en-US" strike="noStrike" noProof="1"/>
              <a:t>Third level</a:t>
            </a:r>
          </a:p>
          <a:p>
            <a:pPr lvl="3" fontAlgn="base"/>
            <a:r>
              <a:rPr lang="en-US" strike="noStrike" noProof="1"/>
              <a:t>Fourth level</a:t>
            </a:r>
          </a:p>
          <a:p>
            <a:pPr lvl="4" fontAlgn="base"/>
            <a:r>
              <a:rPr lang="en-US" strike="noStrike" noProof="1"/>
              <a:t>Fifth level</a:t>
            </a:r>
          </a:p>
        </p:txBody>
      </p:sp>
      <p:sp>
        <p:nvSpPr>
          <p:cNvPr id="4" name="Date Placeholder 3"/>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6" name="Slide Number Placeholder 5"/>
          <p:cNvSpPr>
            <a:spLocks noGrp="1"/>
          </p:cNvSpPr>
          <p:nvPr>
            <p:ph type="sldNum" sz="quarter" idx="12"/>
          </p:nvPr>
        </p:nvSpPr>
        <p:spPr/>
        <p:txBody>
          <a:bodyPr/>
          <a:lstStyle/>
          <a:p>
            <a:pPr lvl="0" eaLnBrk="1" fontAlgn="base" hangingPunct="1">
              <a:buNone/>
            </a:pPr>
            <a:fld id="{9A0DB2DC-4C9A-4742-B13C-FB6460FD3503}" type="slidenum">
              <a:rPr lang="en-US" strike="noStrike" noProof="1" dirty="0">
                <a:latin typeface="Arial" panose="020B0604020202020204" pitchFamily="34" charset="0"/>
                <a:ea typeface="+mn-ea"/>
                <a:cs typeface="+mn-cs"/>
              </a:rPr>
              <a:t>‹#›</a:t>
            </a:fld>
            <a:endParaRPr lang="en-US" strike="noStrike" noProof="1">
              <a:latin typeface="Arial" panose="020B0604020202020204" pitchFamily="34" charset="0"/>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5"/>
            <a:ext cx="10363200" cy="1362075"/>
          </a:xfrm>
        </p:spPr>
        <p:txBody>
          <a:bodyPr anchor="t"/>
          <a:lstStyle>
            <a:lvl1pPr algn="l">
              <a:defRPr sz="4000" b="1" cap="all"/>
            </a:lvl1pPr>
          </a:lstStyle>
          <a:p>
            <a:pPr fontAlgn="base"/>
            <a:r>
              <a:rPr lang="en-US" strike="noStrike" noProof="1"/>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fontAlgn="base"/>
            <a:r>
              <a:rPr lang="en-US" strike="noStrike" noProof="1"/>
              <a:t>Click to edit Master text styles</a:t>
            </a:r>
          </a:p>
        </p:txBody>
      </p:sp>
      <p:sp>
        <p:nvSpPr>
          <p:cNvPr id="4" name="Date Placeholder 3"/>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6" name="Slide Number Placeholder 5"/>
          <p:cNvSpPr>
            <a:spLocks noGrp="1"/>
          </p:cNvSpPr>
          <p:nvPr>
            <p:ph type="sldNum" sz="quarter" idx="12"/>
          </p:nvPr>
        </p:nvSpPr>
        <p:spPr/>
        <p:txBody>
          <a:bodyPr/>
          <a:lstStyle/>
          <a:p>
            <a:pPr lvl="0" eaLnBrk="1" fontAlgn="base" hangingPunct="1">
              <a:buNone/>
            </a:pPr>
            <a:fld id="{9A0DB2DC-4C9A-4742-B13C-FB6460FD3503}" type="slidenum">
              <a:rPr lang="en-US" strike="noStrike" noProof="1" dirty="0">
                <a:latin typeface="Arial" panose="020B0604020202020204" pitchFamily="34" charset="0"/>
                <a:ea typeface="+mn-ea"/>
                <a:cs typeface="+mn-cs"/>
              </a:rPr>
              <a:t>‹#›</a:t>
            </a:fld>
            <a:endParaRPr lang="en-US" strike="noStrike" noProof="1">
              <a:latin typeface="Arial" panose="020B0604020202020204" pitchFamily="34" charset="0"/>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fontAlgn="base"/>
            <a:r>
              <a:rPr lang="en-US" strike="noStrike" noProof="1"/>
              <a:t>Click to edit Master title style</a:t>
            </a:r>
          </a:p>
        </p:txBody>
      </p:sp>
      <p:sp>
        <p:nvSpPr>
          <p:cNvPr id="3" name="Content Placeholder 2"/>
          <p:cNvSpPr>
            <a:spLocks noGrp="1"/>
          </p:cNvSpPr>
          <p:nvPr>
            <p:ph sz="half" idx="1"/>
          </p:nvPr>
        </p:nvSpPr>
        <p:spPr>
          <a:xfrm>
            <a:off x="609600" y="1600205"/>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fontAlgn="base"/>
            <a:r>
              <a:rPr lang="en-US" strike="noStrike" noProof="1"/>
              <a:t>Click to edit Master text styles</a:t>
            </a:r>
          </a:p>
          <a:p>
            <a:pPr lvl="1" fontAlgn="base"/>
            <a:r>
              <a:rPr lang="en-US" strike="noStrike" noProof="1"/>
              <a:t>Second level</a:t>
            </a:r>
          </a:p>
          <a:p>
            <a:pPr lvl="2" fontAlgn="base"/>
            <a:r>
              <a:rPr lang="en-US" strike="noStrike" noProof="1"/>
              <a:t>Third level</a:t>
            </a:r>
          </a:p>
          <a:p>
            <a:pPr lvl="3" fontAlgn="base"/>
            <a:r>
              <a:rPr lang="en-US" strike="noStrike" noProof="1"/>
              <a:t>Fourth level</a:t>
            </a:r>
          </a:p>
          <a:p>
            <a:pPr lvl="4" fontAlgn="base"/>
            <a:r>
              <a:rPr lang="en-US" strike="noStrike" noProof="1"/>
              <a:t>Fifth level</a:t>
            </a:r>
          </a:p>
        </p:txBody>
      </p:sp>
      <p:sp>
        <p:nvSpPr>
          <p:cNvPr id="4" name="Content Placeholder 3"/>
          <p:cNvSpPr>
            <a:spLocks noGrp="1"/>
          </p:cNvSpPr>
          <p:nvPr>
            <p:ph sz="half" idx="2"/>
          </p:nvPr>
        </p:nvSpPr>
        <p:spPr>
          <a:xfrm>
            <a:off x="6197600" y="1600205"/>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fontAlgn="base"/>
            <a:r>
              <a:rPr lang="en-US" strike="noStrike" noProof="1"/>
              <a:t>Click to edit Master text styles</a:t>
            </a:r>
          </a:p>
          <a:p>
            <a:pPr lvl="1" fontAlgn="base"/>
            <a:r>
              <a:rPr lang="en-US" strike="noStrike" noProof="1"/>
              <a:t>Second level</a:t>
            </a:r>
          </a:p>
          <a:p>
            <a:pPr lvl="2" fontAlgn="base"/>
            <a:r>
              <a:rPr lang="en-US" strike="noStrike" noProof="1"/>
              <a:t>Third level</a:t>
            </a:r>
          </a:p>
          <a:p>
            <a:pPr lvl="3" fontAlgn="base"/>
            <a:r>
              <a:rPr lang="en-US" strike="noStrike" noProof="1"/>
              <a:t>Fourth level</a:t>
            </a:r>
          </a:p>
          <a:p>
            <a:pPr lvl="4" fontAlgn="base"/>
            <a:r>
              <a:rPr lang="en-US" strike="noStrike" noProof="1"/>
              <a:t>Fifth level</a:t>
            </a:r>
          </a:p>
        </p:txBody>
      </p:sp>
      <p:sp>
        <p:nvSpPr>
          <p:cNvPr id="5" name="Date Placeholder 4"/>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7" name="Slide Number Placeholder 6"/>
          <p:cNvSpPr>
            <a:spLocks noGrp="1"/>
          </p:cNvSpPr>
          <p:nvPr>
            <p:ph type="sldNum" sz="quarter" idx="12"/>
          </p:nvPr>
        </p:nvSpPr>
        <p:spPr/>
        <p:txBody>
          <a:bodyPr/>
          <a:lstStyle/>
          <a:p>
            <a:pPr lvl="0" eaLnBrk="1" fontAlgn="base" hangingPunct="1">
              <a:buNone/>
            </a:pPr>
            <a:fld id="{9A0DB2DC-4C9A-4742-B13C-FB6460FD3503}" type="slidenum">
              <a:rPr lang="en-US" strike="noStrike" noProof="1" dirty="0">
                <a:latin typeface="Arial" panose="020B0604020202020204" pitchFamily="34" charset="0"/>
                <a:ea typeface="+mn-ea"/>
                <a:cs typeface="+mn-cs"/>
              </a:rPr>
              <a:t>‹#›</a:t>
            </a:fld>
            <a:endParaRPr lang="en-US" strike="noStrike" noProof="1">
              <a:latin typeface="Arial" panose="020B0604020202020204" pitchFamily="34" charset="0"/>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pPr fontAlgn="base"/>
            <a:r>
              <a:rPr lang="en-US" strike="noStrike" noProof="1"/>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fontAlgn="base"/>
            <a:r>
              <a:rPr lang="en-US" strike="noStrike" noProof="1"/>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fontAlgn="base"/>
            <a:r>
              <a:rPr lang="en-US" strike="noStrike" noProof="1"/>
              <a:t>Click to edit Master text styles</a:t>
            </a:r>
          </a:p>
          <a:p>
            <a:pPr lvl="1" fontAlgn="base"/>
            <a:r>
              <a:rPr lang="en-US" strike="noStrike" noProof="1"/>
              <a:t>Second level</a:t>
            </a:r>
          </a:p>
          <a:p>
            <a:pPr lvl="2" fontAlgn="base"/>
            <a:r>
              <a:rPr lang="en-US" strike="noStrike" noProof="1"/>
              <a:t>Third level</a:t>
            </a:r>
          </a:p>
          <a:p>
            <a:pPr lvl="3" fontAlgn="base"/>
            <a:r>
              <a:rPr lang="en-US" strike="noStrike" noProof="1"/>
              <a:t>Fourth level</a:t>
            </a:r>
          </a:p>
          <a:p>
            <a:pPr lvl="4" fontAlgn="base"/>
            <a:r>
              <a:rPr lang="en-US" strike="noStrike" noProof="1"/>
              <a:t>Fifth level</a:t>
            </a:r>
          </a:p>
        </p:txBody>
      </p:sp>
      <p:sp>
        <p:nvSpPr>
          <p:cNvPr id="5" name="Text Placeholder 4"/>
          <p:cNvSpPr>
            <a:spLocks noGrp="1"/>
          </p:cNvSpPr>
          <p:nvPr>
            <p:ph type="body" sz="quarter" idx="3"/>
          </p:nvPr>
        </p:nvSpPr>
        <p:spPr>
          <a:xfrm>
            <a:off x="6193370"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fontAlgn="base"/>
            <a:r>
              <a:rPr lang="en-US" strike="noStrike" noProof="1"/>
              <a:t>Click to edit Master text styles</a:t>
            </a:r>
          </a:p>
        </p:txBody>
      </p:sp>
      <p:sp>
        <p:nvSpPr>
          <p:cNvPr id="6" name="Content Placeholder 5"/>
          <p:cNvSpPr>
            <a:spLocks noGrp="1"/>
          </p:cNvSpPr>
          <p:nvPr>
            <p:ph sz="quarter" idx="4"/>
          </p:nvPr>
        </p:nvSpPr>
        <p:spPr>
          <a:xfrm>
            <a:off x="6193370"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fontAlgn="base"/>
            <a:r>
              <a:rPr lang="en-US" strike="noStrike" noProof="1"/>
              <a:t>Click to edit Master text styles</a:t>
            </a:r>
          </a:p>
          <a:p>
            <a:pPr lvl="1" fontAlgn="base"/>
            <a:r>
              <a:rPr lang="en-US" strike="noStrike" noProof="1"/>
              <a:t>Second level</a:t>
            </a:r>
          </a:p>
          <a:p>
            <a:pPr lvl="2" fontAlgn="base"/>
            <a:r>
              <a:rPr lang="en-US" strike="noStrike" noProof="1"/>
              <a:t>Third level</a:t>
            </a:r>
          </a:p>
          <a:p>
            <a:pPr lvl="3" fontAlgn="base"/>
            <a:r>
              <a:rPr lang="en-US" strike="noStrike" noProof="1"/>
              <a:t>Fourth level</a:t>
            </a:r>
          </a:p>
          <a:p>
            <a:pPr lvl="4" fontAlgn="base"/>
            <a:r>
              <a:rPr lang="en-US" strike="noStrike" noProof="1"/>
              <a:t>Fifth level</a:t>
            </a:r>
          </a:p>
        </p:txBody>
      </p:sp>
      <p:sp>
        <p:nvSpPr>
          <p:cNvPr id="7" name="Date Placeholder 6"/>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8" name="Footer Placeholder 7"/>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9" name="Slide Number Placeholder 8"/>
          <p:cNvSpPr>
            <a:spLocks noGrp="1"/>
          </p:cNvSpPr>
          <p:nvPr>
            <p:ph type="sldNum" sz="quarter" idx="12"/>
          </p:nvPr>
        </p:nvSpPr>
        <p:spPr/>
        <p:txBody>
          <a:bodyPr/>
          <a:lstStyle/>
          <a:p>
            <a:pPr lvl="0" eaLnBrk="1" fontAlgn="base" hangingPunct="1">
              <a:buNone/>
            </a:pPr>
            <a:fld id="{9A0DB2DC-4C9A-4742-B13C-FB6460FD3503}" type="slidenum">
              <a:rPr lang="en-US" strike="noStrike" noProof="1" dirty="0">
                <a:latin typeface="Arial" panose="020B0604020202020204" pitchFamily="34" charset="0"/>
                <a:ea typeface="+mn-ea"/>
                <a:cs typeface="+mn-cs"/>
              </a:rPr>
              <a:t>‹#›</a:t>
            </a:fld>
            <a:endParaRPr lang="en-US" strike="noStrike" noProof="1">
              <a:latin typeface="Arial" panose="020B0604020202020204" pitchFamily="34" charset="0"/>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5"/>
            <a:ext cx="10363200" cy="1362075"/>
          </a:xfrm>
        </p:spPr>
        <p:txBody>
          <a:bodyPr anchor="t"/>
          <a:lstStyle>
            <a:lvl1pPr algn="l">
              <a:defRPr sz="4000" b="1" cap="all"/>
            </a:lvl1pPr>
          </a:lstStyle>
          <a:p>
            <a:pPr fontAlgn="base"/>
            <a:r>
              <a:rPr lang="en-US" strike="noStrike" noProof="1"/>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fontAlgn="base"/>
            <a:r>
              <a:rPr lang="en-US" strike="noStrike" noProof="1"/>
              <a:t>Click to edit Master text styles</a:t>
            </a:r>
          </a:p>
        </p:txBody>
      </p:sp>
      <p:sp>
        <p:nvSpPr>
          <p:cNvPr id="4" name="Date Placeholder 3"/>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6" name="Slide Number Placeholder 5"/>
          <p:cNvSpPr>
            <a:spLocks noGrp="1"/>
          </p:cNvSpPr>
          <p:nvPr>
            <p:ph type="sldNum" sz="quarter" idx="12"/>
          </p:nvPr>
        </p:nvSpPr>
        <p:spPr/>
        <p:txBody>
          <a:bodyPr/>
          <a:lstStyle/>
          <a:p>
            <a:pPr lvl="0" eaLnBrk="1" fontAlgn="base" hangingPunct="1">
              <a:buNone/>
            </a:pPr>
            <a:fld id="{9A0DB2DC-4C9A-4742-B13C-FB6460FD3503}" type="slidenum">
              <a:rPr lang="en-US" strike="noStrike" noProof="1" dirty="0">
                <a:latin typeface="Arial" panose="020B0604020202020204" pitchFamily="34" charset="0"/>
                <a:ea typeface="+mn-ea"/>
                <a:cs typeface="+mn-cs"/>
              </a:rPr>
              <a:t>‹#›</a:t>
            </a:fld>
            <a:endParaRPr lang="en-US" strike="noStrike" noProof="1">
              <a:latin typeface="Arial" panose="020B0604020202020204" pitchFamily="34" charset="0"/>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fontAlgn="base"/>
            <a:r>
              <a:rPr lang="en-US" strike="noStrike" noProof="1"/>
              <a:t>Click to edit Master title style</a:t>
            </a:r>
          </a:p>
        </p:txBody>
      </p:sp>
      <p:sp>
        <p:nvSpPr>
          <p:cNvPr id="3" name="Date Placeholder 2"/>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4" name="Footer Placeholder 3"/>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5" name="Slide Number Placeholder 4"/>
          <p:cNvSpPr>
            <a:spLocks noGrp="1"/>
          </p:cNvSpPr>
          <p:nvPr>
            <p:ph type="sldNum" sz="quarter" idx="12"/>
          </p:nvPr>
        </p:nvSpPr>
        <p:spPr/>
        <p:txBody>
          <a:bodyPr/>
          <a:lstStyle/>
          <a:p>
            <a:pPr lvl="0" eaLnBrk="1" fontAlgn="base" hangingPunct="1">
              <a:buNone/>
            </a:pPr>
            <a:fld id="{9A0DB2DC-4C9A-4742-B13C-FB6460FD3503}" type="slidenum">
              <a:rPr lang="en-US" strike="noStrike" noProof="1" dirty="0">
                <a:latin typeface="Arial" panose="020B0604020202020204" pitchFamily="34" charset="0"/>
                <a:ea typeface="+mn-ea"/>
                <a:cs typeface="+mn-cs"/>
              </a:rPr>
              <a:t>‹#›</a:t>
            </a:fld>
            <a:endParaRPr lang="en-US" strike="noStrike" noProof="1">
              <a:latin typeface="Arial" panose="020B0604020202020204" pitchFamily="34" charset="0"/>
            </a:endParaRP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3" name="Footer Placeholder 2"/>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4" name="Slide Number Placeholder 3"/>
          <p:cNvSpPr>
            <a:spLocks noGrp="1"/>
          </p:cNvSpPr>
          <p:nvPr>
            <p:ph type="sldNum" sz="quarter" idx="12"/>
          </p:nvPr>
        </p:nvSpPr>
        <p:spPr/>
        <p:txBody>
          <a:bodyPr/>
          <a:lstStyle/>
          <a:p>
            <a:pPr lvl="0" eaLnBrk="1" fontAlgn="base" hangingPunct="1">
              <a:buNone/>
            </a:pPr>
            <a:fld id="{9A0DB2DC-4C9A-4742-B13C-FB6460FD3503}" type="slidenum">
              <a:rPr lang="en-US" strike="noStrike" noProof="1" dirty="0">
                <a:latin typeface="Arial" panose="020B0604020202020204" pitchFamily="34" charset="0"/>
                <a:ea typeface="+mn-ea"/>
                <a:cs typeface="+mn-cs"/>
              </a:rPr>
              <a:t>‹#›</a:t>
            </a:fld>
            <a:endParaRPr lang="en-US" strike="noStrike" noProof="1">
              <a:latin typeface="Arial" panose="020B0604020202020204" pitchFamily="34" charset="0"/>
            </a:endParaRP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3" y="273050"/>
            <a:ext cx="4011084" cy="1162050"/>
          </a:xfrm>
        </p:spPr>
        <p:txBody>
          <a:bodyPr anchor="b"/>
          <a:lstStyle>
            <a:lvl1pPr algn="l">
              <a:defRPr sz="2000" b="1"/>
            </a:lvl1pPr>
          </a:lstStyle>
          <a:p>
            <a:pPr fontAlgn="base"/>
            <a:r>
              <a:rPr lang="en-US" strike="noStrike" noProof="1"/>
              <a:t>Click to edit Master title style</a:t>
            </a:r>
          </a:p>
        </p:txBody>
      </p:sp>
      <p:sp>
        <p:nvSpPr>
          <p:cNvPr id="3" name="Content Placeholder 2"/>
          <p:cNvSpPr>
            <a:spLocks noGrp="1"/>
          </p:cNvSpPr>
          <p:nvPr>
            <p:ph idx="1"/>
          </p:nvPr>
        </p:nvSpPr>
        <p:spPr>
          <a:xfrm>
            <a:off x="4766733" y="273055"/>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fontAlgn="base"/>
            <a:r>
              <a:rPr lang="en-US" strike="noStrike" noProof="1"/>
              <a:t>Click to edit Master text styles</a:t>
            </a:r>
          </a:p>
          <a:p>
            <a:pPr lvl="1" fontAlgn="base"/>
            <a:r>
              <a:rPr lang="en-US" strike="noStrike" noProof="1"/>
              <a:t>Second level</a:t>
            </a:r>
          </a:p>
          <a:p>
            <a:pPr lvl="2" fontAlgn="base"/>
            <a:r>
              <a:rPr lang="en-US" strike="noStrike" noProof="1"/>
              <a:t>Third level</a:t>
            </a:r>
          </a:p>
          <a:p>
            <a:pPr lvl="3" fontAlgn="base"/>
            <a:r>
              <a:rPr lang="en-US" strike="noStrike" noProof="1"/>
              <a:t>Fourth level</a:t>
            </a:r>
          </a:p>
          <a:p>
            <a:pPr lvl="4" fontAlgn="base"/>
            <a:r>
              <a:rPr lang="en-US" strike="noStrike" noProof="1"/>
              <a:t>Fifth level</a:t>
            </a:r>
          </a:p>
        </p:txBody>
      </p:sp>
      <p:sp>
        <p:nvSpPr>
          <p:cNvPr id="4" name="Text Placeholder 3"/>
          <p:cNvSpPr>
            <a:spLocks noGrp="1"/>
          </p:cNvSpPr>
          <p:nvPr>
            <p:ph type="body" sz="half" idx="2"/>
          </p:nvPr>
        </p:nvSpPr>
        <p:spPr>
          <a:xfrm>
            <a:off x="609603" y="1435103"/>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fontAlgn="base"/>
            <a:r>
              <a:rPr lang="en-US" strike="noStrike" noProof="1"/>
              <a:t>Click to edit Master text styles</a:t>
            </a:r>
          </a:p>
        </p:txBody>
      </p:sp>
      <p:sp>
        <p:nvSpPr>
          <p:cNvPr id="5" name="Date Placeholder 4"/>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7" name="Slide Number Placeholder 6"/>
          <p:cNvSpPr>
            <a:spLocks noGrp="1"/>
          </p:cNvSpPr>
          <p:nvPr>
            <p:ph type="sldNum" sz="quarter" idx="12"/>
          </p:nvPr>
        </p:nvSpPr>
        <p:spPr/>
        <p:txBody>
          <a:bodyPr/>
          <a:lstStyle/>
          <a:p>
            <a:pPr lvl="0" eaLnBrk="1" fontAlgn="base" hangingPunct="1">
              <a:buNone/>
            </a:pPr>
            <a:fld id="{9A0DB2DC-4C9A-4742-B13C-FB6460FD3503}" type="slidenum">
              <a:rPr lang="en-US" strike="noStrike" noProof="1" dirty="0">
                <a:latin typeface="Arial" panose="020B0604020202020204" pitchFamily="34" charset="0"/>
                <a:ea typeface="+mn-ea"/>
                <a:cs typeface="+mn-cs"/>
              </a:rPr>
              <a:t>‹#›</a:t>
            </a:fld>
            <a:endParaRPr lang="en-US" strike="noStrike" noProof="1">
              <a:latin typeface="Arial" panose="020B0604020202020204" pitchFamily="34" charset="0"/>
            </a:endParaRP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pPr fontAlgn="base"/>
            <a:r>
              <a:rPr lang="en-US" strike="noStrike" noProof="1"/>
              <a:t>Click to edit Master title style</a:t>
            </a:r>
          </a:p>
        </p:txBody>
      </p:sp>
      <p:sp>
        <p:nvSpPr>
          <p:cNvPr id="3" name="Picture Placeholder 2"/>
          <p:cNvSpPr>
            <a:spLocks noGrp="1"/>
          </p:cNvSpPr>
          <p:nvPr>
            <p:ph type="pic" idx="1"/>
          </p:nvPr>
        </p:nvSpPr>
        <p:spPr>
          <a:xfrm>
            <a:off x="2389717" y="612775"/>
            <a:ext cx="7315200" cy="4114800"/>
          </a:xfrm>
        </p:spPr>
        <p:txBody>
          <a:bodyPr vert="horz" wrap="square" lIns="91440" tIns="45720" rIns="91440" bIns="45720" numCol="1" anchor="t" anchorCtr="0" compatLnSpc="1"/>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marL="0" marR="0" lvl="0" indent="0" algn="l" defTabSz="914400" rtl="0" eaLnBrk="0" fontAlgn="base" latinLnBrk="0" hangingPunct="0">
              <a:lnSpc>
                <a:spcPct val="100000"/>
              </a:lnSpc>
              <a:spcBef>
                <a:spcPct val="20000"/>
              </a:spcBef>
              <a:spcAft>
                <a:spcPct val="0"/>
              </a:spcAft>
              <a:buClrTx/>
              <a:buSzTx/>
              <a:buFontTx/>
              <a:buNone/>
              <a:defRPr/>
            </a:pPr>
            <a:endParaRPr kumimoji="0" lang="en-US" sz="3200" b="0" i="0" u="none" strike="noStrike" kern="0" cap="none" spc="0" normalizeH="0" baseline="0" noProof="0">
              <a:ln>
                <a:noFill/>
              </a:ln>
              <a:solidFill>
                <a:schemeClr val="tx1"/>
              </a:solidFill>
              <a:effectLst/>
              <a:uLnTx/>
              <a:uFillTx/>
              <a:latin typeface="+mn-lt"/>
              <a:ea typeface="+mn-ea"/>
              <a:cs typeface="+mn-cs"/>
            </a:endParaRPr>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fontAlgn="base"/>
            <a:r>
              <a:rPr lang="en-US" strike="noStrike" noProof="1"/>
              <a:t>Click to edit Master text styles</a:t>
            </a:r>
          </a:p>
        </p:txBody>
      </p:sp>
      <p:sp>
        <p:nvSpPr>
          <p:cNvPr id="5" name="Date Placeholder 4"/>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7" name="Slide Number Placeholder 6"/>
          <p:cNvSpPr>
            <a:spLocks noGrp="1"/>
          </p:cNvSpPr>
          <p:nvPr>
            <p:ph type="sldNum" sz="quarter" idx="12"/>
          </p:nvPr>
        </p:nvSpPr>
        <p:spPr/>
        <p:txBody>
          <a:bodyPr/>
          <a:lstStyle/>
          <a:p>
            <a:pPr lvl="0" eaLnBrk="1" fontAlgn="base" hangingPunct="1">
              <a:buNone/>
            </a:pPr>
            <a:fld id="{9A0DB2DC-4C9A-4742-B13C-FB6460FD3503}" type="slidenum">
              <a:rPr lang="en-US" strike="noStrike" noProof="1" dirty="0">
                <a:latin typeface="Arial" panose="020B0604020202020204" pitchFamily="34" charset="0"/>
                <a:ea typeface="+mn-ea"/>
                <a:cs typeface="+mn-cs"/>
              </a:rPr>
              <a:t>‹#›</a:t>
            </a:fld>
            <a:endParaRPr lang="en-US" strike="noStrike" noProof="1">
              <a:latin typeface="Arial" panose="020B0604020202020204" pitchFamily="34" charset="0"/>
            </a:endParaRPr>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fontAlgn="base"/>
            <a:r>
              <a:rPr lang="en-US" strike="noStrike" noProof="1"/>
              <a:t>Click to edit Master title style</a:t>
            </a:r>
          </a:p>
        </p:txBody>
      </p:sp>
      <p:sp>
        <p:nvSpPr>
          <p:cNvPr id="3" name="Vertical Text Placeholder 2"/>
          <p:cNvSpPr>
            <a:spLocks noGrp="1"/>
          </p:cNvSpPr>
          <p:nvPr>
            <p:ph type="body" orient="vert" idx="1"/>
          </p:nvPr>
        </p:nvSpPr>
        <p:spPr/>
        <p:txBody>
          <a:bodyPr vert="eaVert"/>
          <a:lstStyle/>
          <a:p>
            <a:pPr lvl="0" fontAlgn="base"/>
            <a:r>
              <a:rPr lang="en-US" strike="noStrike" noProof="1"/>
              <a:t>Click to edit Master text styles</a:t>
            </a:r>
          </a:p>
          <a:p>
            <a:pPr lvl="1" fontAlgn="base"/>
            <a:r>
              <a:rPr lang="en-US" strike="noStrike" noProof="1"/>
              <a:t>Second level</a:t>
            </a:r>
          </a:p>
          <a:p>
            <a:pPr lvl="2" fontAlgn="base"/>
            <a:r>
              <a:rPr lang="en-US" strike="noStrike" noProof="1"/>
              <a:t>Third level</a:t>
            </a:r>
          </a:p>
          <a:p>
            <a:pPr lvl="3" fontAlgn="base"/>
            <a:r>
              <a:rPr lang="en-US" strike="noStrike" noProof="1"/>
              <a:t>Fourth level</a:t>
            </a:r>
          </a:p>
          <a:p>
            <a:pPr lvl="4" fontAlgn="base"/>
            <a:r>
              <a:rPr lang="en-US" strike="noStrike" noProof="1"/>
              <a:t>Fifth level</a:t>
            </a:r>
          </a:p>
        </p:txBody>
      </p:sp>
      <p:sp>
        <p:nvSpPr>
          <p:cNvPr id="4" name="Date Placeholder 3"/>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6" name="Slide Number Placeholder 5"/>
          <p:cNvSpPr>
            <a:spLocks noGrp="1"/>
          </p:cNvSpPr>
          <p:nvPr>
            <p:ph type="sldNum" sz="quarter" idx="12"/>
          </p:nvPr>
        </p:nvSpPr>
        <p:spPr/>
        <p:txBody>
          <a:bodyPr/>
          <a:lstStyle/>
          <a:p>
            <a:pPr lvl="0" eaLnBrk="1" fontAlgn="base" hangingPunct="1">
              <a:buNone/>
            </a:pPr>
            <a:fld id="{9A0DB2DC-4C9A-4742-B13C-FB6460FD3503}" type="slidenum">
              <a:rPr lang="en-US" strike="noStrike" noProof="1" dirty="0">
                <a:latin typeface="Arial" panose="020B0604020202020204" pitchFamily="34" charset="0"/>
                <a:ea typeface="+mn-ea"/>
                <a:cs typeface="+mn-cs"/>
              </a:rPr>
              <a:t>‹#›</a:t>
            </a:fld>
            <a:endParaRPr lang="en-US" strike="noStrike" noProof="1">
              <a:latin typeface="Arial" panose="020B0604020202020204" pitchFamily="34" charset="0"/>
            </a:endParaRPr>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43"/>
            <a:ext cx="2743200" cy="5851525"/>
          </a:xfrm>
        </p:spPr>
        <p:txBody>
          <a:bodyPr vert="eaVert"/>
          <a:lstStyle/>
          <a:p>
            <a:pPr fontAlgn="base"/>
            <a:r>
              <a:rPr lang="en-US" strike="noStrike" noProof="1"/>
              <a:t>Click to edit Master title style</a:t>
            </a:r>
          </a:p>
        </p:txBody>
      </p:sp>
      <p:sp>
        <p:nvSpPr>
          <p:cNvPr id="3" name="Vertical Text Placeholder 2"/>
          <p:cNvSpPr>
            <a:spLocks noGrp="1"/>
          </p:cNvSpPr>
          <p:nvPr>
            <p:ph type="body" orient="vert" idx="1"/>
          </p:nvPr>
        </p:nvSpPr>
        <p:spPr>
          <a:xfrm>
            <a:off x="609600" y="274643"/>
            <a:ext cx="8026400" cy="5851525"/>
          </a:xfrm>
        </p:spPr>
        <p:txBody>
          <a:bodyPr vert="eaVert"/>
          <a:lstStyle/>
          <a:p>
            <a:pPr lvl="0" fontAlgn="base"/>
            <a:r>
              <a:rPr lang="en-US" strike="noStrike" noProof="1"/>
              <a:t>Click to edit Master text styles</a:t>
            </a:r>
          </a:p>
          <a:p>
            <a:pPr lvl="1" fontAlgn="base"/>
            <a:r>
              <a:rPr lang="en-US" strike="noStrike" noProof="1"/>
              <a:t>Second level</a:t>
            </a:r>
          </a:p>
          <a:p>
            <a:pPr lvl="2" fontAlgn="base"/>
            <a:r>
              <a:rPr lang="en-US" strike="noStrike" noProof="1"/>
              <a:t>Third level</a:t>
            </a:r>
          </a:p>
          <a:p>
            <a:pPr lvl="3" fontAlgn="base"/>
            <a:r>
              <a:rPr lang="en-US" strike="noStrike" noProof="1"/>
              <a:t>Fourth level</a:t>
            </a:r>
          </a:p>
          <a:p>
            <a:pPr lvl="4" fontAlgn="base"/>
            <a:r>
              <a:rPr lang="en-US" strike="noStrike" noProof="1"/>
              <a:t>Fifth level</a:t>
            </a:r>
          </a:p>
        </p:txBody>
      </p:sp>
      <p:sp>
        <p:nvSpPr>
          <p:cNvPr id="4" name="Date Placeholder 3"/>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6" name="Slide Number Placeholder 5"/>
          <p:cNvSpPr>
            <a:spLocks noGrp="1"/>
          </p:cNvSpPr>
          <p:nvPr>
            <p:ph type="sldNum" sz="quarter" idx="12"/>
          </p:nvPr>
        </p:nvSpPr>
        <p:spPr/>
        <p:txBody>
          <a:bodyPr/>
          <a:lstStyle/>
          <a:p>
            <a:pPr lvl="0" eaLnBrk="1" fontAlgn="base" hangingPunct="1">
              <a:buNone/>
            </a:pPr>
            <a:fld id="{9A0DB2DC-4C9A-4742-B13C-FB6460FD3503}" type="slidenum">
              <a:rPr lang="en-US" strike="noStrike" noProof="1" dirty="0">
                <a:latin typeface="Arial" panose="020B0604020202020204" pitchFamily="34" charset="0"/>
                <a:ea typeface="+mn-ea"/>
                <a:cs typeface="+mn-cs"/>
              </a:rPr>
              <a:t>‹#›</a:t>
            </a:fld>
            <a:endParaRPr lang="en-US" strike="noStrike" noProof="1">
              <a:latin typeface="Arial" panose="020B0604020202020204" pitchFamily="34" charset="0"/>
            </a:endParaRPr>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p>
            <a:pPr fontAlgn="base"/>
            <a:r>
              <a:rPr lang="en-US" strike="noStrike" noProof="1"/>
              <a:t>Click to edit Master title style</a:t>
            </a:r>
          </a:p>
        </p:txBody>
      </p:sp>
      <p:sp>
        <p:nvSpPr>
          <p:cNvPr id="3" name="Text Placeholder 2"/>
          <p:cNvSpPr>
            <a:spLocks noGrp="1"/>
          </p:cNvSpPr>
          <p:nvPr>
            <p:ph type="body" sz="half" idx="1"/>
          </p:nvPr>
        </p:nvSpPr>
        <p:spPr>
          <a:xfrm>
            <a:off x="609600" y="1600205"/>
            <a:ext cx="5384800" cy="4525963"/>
          </a:xfrm>
        </p:spPr>
        <p:txBody>
          <a:bodyPr/>
          <a:lstStyle/>
          <a:p>
            <a:pPr lvl="0" fontAlgn="base"/>
            <a:r>
              <a:rPr lang="en-US" strike="noStrike" noProof="1"/>
              <a:t>Click to edit Master text styles</a:t>
            </a:r>
          </a:p>
          <a:p>
            <a:pPr lvl="1" fontAlgn="base"/>
            <a:r>
              <a:rPr lang="en-US" strike="noStrike" noProof="1"/>
              <a:t>Second level</a:t>
            </a:r>
          </a:p>
          <a:p>
            <a:pPr lvl="2" fontAlgn="base"/>
            <a:r>
              <a:rPr lang="en-US" strike="noStrike" noProof="1"/>
              <a:t>Third level</a:t>
            </a:r>
          </a:p>
          <a:p>
            <a:pPr lvl="3" fontAlgn="base"/>
            <a:r>
              <a:rPr lang="en-US" strike="noStrike" noProof="1"/>
              <a:t>Fourth level</a:t>
            </a:r>
          </a:p>
          <a:p>
            <a:pPr lvl="4" fontAlgn="base"/>
            <a:r>
              <a:rPr lang="en-US" strike="noStrike" noProof="1"/>
              <a:t>Fifth level</a:t>
            </a:r>
          </a:p>
        </p:txBody>
      </p:sp>
      <p:sp>
        <p:nvSpPr>
          <p:cNvPr id="4" name="Content Placeholder 3"/>
          <p:cNvSpPr>
            <a:spLocks noGrp="1"/>
          </p:cNvSpPr>
          <p:nvPr>
            <p:ph sz="half" idx="2"/>
          </p:nvPr>
        </p:nvSpPr>
        <p:spPr>
          <a:xfrm>
            <a:off x="6197600" y="1600205"/>
            <a:ext cx="5384800" cy="4525963"/>
          </a:xfrm>
        </p:spPr>
        <p:txBody>
          <a:bodyPr/>
          <a:lstStyle/>
          <a:p>
            <a:pPr lvl="0" fontAlgn="base"/>
            <a:r>
              <a:rPr lang="en-US" strike="noStrike" noProof="1"/>
              <a:t>Click to edit Master text styles</a:t>
            </a:r>
          </a:p>
          <a:p>
            <a:pPr lvl="1" fontAlgn="base"/>
            <a:r>
              <a:rPr lang="en-US" strike="noStrike" noProof="1"/>
              <a:t>Second level</a:t>
            </a:r>
          </a:p>
          <a:p>
            <a:pPr lvl="2" fontAlgn="base"/>
            <a:r>
              <a:rPr lang="en-US" strike="noStrike" noProof="1"/>
              <a:t>Third level</a:t>
            </a:r>
          </a:p>
          <a:p>
            <a:pPr lvl="3" fontAlgn="base"/>
            <a:r>
              <a:rPr lang="en-US" strike="noStrike" noProof="1"/>
              <a:t>Fourth level</a:t>
            </a:r>
          </a:p>
          <a:p>
            <a:pPr lvl="4" fontAlgn="base"/>
            <a:r>
              <a:rPr lang="en-US" strike="noStrike" noProof="1"/>
              <a:t>Fifth level</a:t>
            </a:r>
          </a:p>
        </p:txBody>
      </p:sp>
      <p:sp>
        <p:nvSpPr>
          <p:cNvPr id="5" name="Date Placeholder 4"/>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7" name="Slide Number Placeholder 6"/>
          <p:cNvSpPr>
            <a:spLocks noGrp="1"/>
          </p:cNvSpPr>
          <p:nvPr>
            <p:ph type="sldNum" sz="quarter" idx="12"/>
          </p:nvPr>
        </p:nvSpPr>
        <p:spPr/>
        <p:txBody>
          <a:bodyPr/>
          <a:lstStyle/>
          <a:p>
            <a:pPr lvl="0" eaLnBrk="1" fontAlgn="base" hangingPunct="1">
              <a:buNone/>
            </a:pPr>
            <a:fld id="{9A0DB2DC-4C9A-4742-B13C-FB6460FD3503}" type="slidenum">
              <a:rPr lang="en-US" strike="noStrike" noProof="1" dirty="0">
                <a:latin typeface="Arial" panose="020B0604020202020204" pitchFamily="34" charset="0"/>
                <a:ea typeface="+mn-ea"/>
                <a:cs typeface="+mn-cs"/>
              </a:rPr>
              <a:t>‹#›</a:t>
            </a:fld>
            <a:endParaRPr lang="en-US" strike="noStrike" noProof="1">
              <a:latin typeface="Arial" panose="020B0604020202020204" pitchFamily="34" charset="0"/>
            </a:endParaRPr>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74095" y="2130426"/>
            <a:ext cx="8773079" cy="1470025"/>
          </a:xfrm>
        </p:spPr>
        <p:txBody>
          <a:bodyPr/>
          <a:lstStyle/>
          <a:p>
            <a:r>
              <a:rPr lang="en-US" noProof="1"/>
              <a:t>Click to edit Master title style</a:t>
            </a:r>
          </a:p>
        </p:txBody>
      </p:sp>
      <p:sp>
        <p:nvSpPr>
          <p:cNvPr id="3" name="Subtitle 2"/>
          <p:cNvSpPr>
            <a:spLocks noGrp="1"/>
          </p:cNvSpPr>
          <p:nvPr>
            <p:ph type="subTitle" idx="1"/>
          </p:nvPr>
        </p:nvSpPr>
        <p:spPr>
          <a:xfrm>
            <a:off x="1548190" y="3886200"/>
            <a:ext cx="7224889"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noProof="1"/>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fld id="{6C73C348-289D-4701-AEB7-A5BD921C57BE}" type="slidenum">
              <a:rPr lang="en-US" altLang="zh-CN">
                <a:solidFill>
                  <a:srgbClr val="000000"/>
                </a:solidFill>
              </a:rPr>
              <a:pPr/>
              <a:t>‹#›</a:t>
            </a:fld>
            <a:endParaRPr lang="en-US" altLang="zh-CN">
              <a:solidFill>
                <a:srgbClr val="000000"/>
              </a:solidFill>
            </a:endParaRPr>
          </a:p>
        </p:txBody>
      </p:sp>
    </p:spTree>
    <p:extLst>
      <p:ext uri="{BB962C8B-B14F-4D97-AF65-F5344CB8AC3E}">
        <p14:creationId xmlns:p14="http://schemas.microsoft.com/office/powerpoint/2010/main" val="761187978"/>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noProof="1"/>
              <a:t>Click to edit Master title style</a:t>
            </a:r>
          </a:p>
        </p:txBody>
      </p:sp>
      <p:sp>
        <p:nvSpPr>
          <p:cNvPr id="3" name="Content Placeholder 2"/>
          <p:cNvSpPr>
            <a:spLocks noGrp="1"/>
          </p:cNvSpPr>
          <p:nvPr>
            <p:ph idx="1"/>
          </p:nvPr>
        </p:nvSpPr>
        <p:spPr/>
        <p:txBody>
          <a:bodyPr/>
          <a:lstStyle/>
          <a:p>
            <a:pPr lvl="0"/>
            <a:r>
              <a:rPr lang="en-US" noProof="1"/>
              <a:t>Click to edit Master text styles</a:t>
            </a:r>
          </a:p>
          <a:p>
            <a:pPr lvl="1"/>
            <a:r>
              <a:rPr lang="en-US" noProof="1"/>
              <a:t>Second level</a:t>
            </a:r>
          </a:p>
          <a:p>
            <a:pPr lvl="2"/>
            <a:r>
              <a:rPr lang="en-US" noProof="1"/>
              <a:t>Third level</a:t>
            </a:r>
          </a:p>
          <a:p>
            <a:pPr lvl="3"/>
            <a:r>
              <a:rPr lang="en-US" noProof="1"/>
              <a:t>Fourth level</a:t>
            </a:r>
          </a:p>
          <a:p>
            <a:pPr lvl="4"/>
            <a:r>
              <a:rPr lang="en-US" noProof="1"/>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fld id="{F500CA3D-1DD6-43F5-8132-785CB0C05F83}" type="slidenum">
              <a:rPr lang="en-US" altLang="zh-CN">
                <a:solidFill>
                  <a:srgbClr val="000000"/>
                </a:solidFill>
              </a:rPr>
              <a:pPr/>
              <a:t>‹#›</a:t>
            </a:fld>
            <a:endParaRPr lang="en-US" altLang="zh-CN">
              <a:solidFill>
                <a:srgbClr val="000000"/>
              </a:solidFill>
            </a:endParaRPr>
          </a:p>
        </p:txBody>
      </p:sp>
    </p:spTree>
    <p:extLst>
      <p:ext uri="{BB962C8B-B14F-4D97-AF65-F5344CB8AC3E}">
        <p14:creationId xmlns:p14="http://schemas.microsoft.com/office/powerpoint/2010/main" val="1381294253"/>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15309" y="4406901"/>
            <a:ext cx="8773079" cy="1362075"/>
          </a:xfrm>
        </p:spPr>
        <p:txBody>
          <a:bodyPr anchor="t"/>
          <a:lstStyle>
            <a:lvl1pPr algn="l">
              <a:defRPr sz="4000" b="1" cap="all"/>
            </a:lvl1pPr>
          </a:lstStyle>
          <a:p>
            <a:r>
              <a:rPr lang="en-US" noProof="1"/>
              <a:t>Click to edit Master title style</a:t>
            </a:r>
          </a:p>
        </p:txBody>
      </p:sp>
      <p:sp>
        <p:nvSpPr>
          <p:cNvPr id="3" name="Text Placeholder 2"/>
          <p:cNvSpPr>
            <a:spLocks noGrp="1"/>
          </p:cNvSpPr>
          <p:nvPr>
            <p:ph type="body" idx="1"/>
          </p:nvPr>
        </p:nvSpPr>
        <p:spPr>
          <a:xfrm>
            <a:off x="815309" y="2906713"/>
            <a:ext cx="8773079"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noProof="1"/>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fld id="{166A986A-63BB-4A09-A48F-44A845D4BF89}" type="slidenum">
              <a:rPr lang="en-US" altLang="zh-CN">
                <a:solidFill>
                  <a:srgbClr val="000000"/>
                </a:solidFill>
              </a:rPr>
              <a:pPr/>
              <a:t>‹#›</a:t>
            </a:fld>
            <a:endParaRPr lang="en-US" altLang="zh-CN">
              <a:solidFill>
                <a:srgbClr val="000000"/>
              </a:solidFill>
            </a:endParaRPr>
          </a:p>
        </p:txBody>
      </p:sp>
    </p:spTree>
    <p:extLst>
      <p:ext uri="{BB962C8B-B14F-4D97-AF65-F5344CB8AC3E}">
        <p14:creationId xmlns:p14="http://schemas.microsoft.com/office/powerpoint/2010/main" val="3888040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fontAlgn="base"/>
            <a:r>
              <a:rPr lang="en-US" strike="noStrike" noProof="1"/>
              <a:t>Click to edit Master title style</a:t>
            </a:r>
          </a:p>
        </p:txBody>
      </p:sp>
      <p:sp>
        <p:nvSpPr>
          <p:cNvPr id="3" name="Content Placeholder 2"/>
          <p:cNvSpPr>
            <a:spLocks noGrp="1"/>
          </p:cNvSpPr>
          <p:nvPr>
            <p:ph sz="half" idx="1"/>
          </p:nvPr>
        </p:nvSpPr>
        <p:spPr>
          <a:xfrm>
            <a:off x="609600" y="1600205"/>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fontAlgn="base"/>
            <a:r>
              <a:rPr lang="en-US" strike="noStrike" noProof="1"/>
              <a:t>Click to edit Master text styles</a:t>
            </a:r>
          </a:p>
          <a:p>
            <a:pPr lvl="1" fontAlgn="base"/>
            <a:r>
              <a:rPr lang="en-US" strike="noStrike" noProof="1"/>
              <a:t>Second level</a:t>
            </a:r>
          </a:p>
          <a:p>
            <a:pPr lvl="2" fontAlgn="base"/>
            <a:r>
              <a:rPr lang="en-US" strike="noStrike" noProof="1"/>
              <a:t>Third level</a:t>
            </a:r>
          </a:p>
          <a:p>
            <a:pPr lvl="3" fontAlgn="base"/>
            <a:r>
              <a:rPr lang="en-US" strike="noStrike" noProof="1"/>
              <a:t>Fourth level</a:t>
            </a:r>
          </a:p>
          <a:p>
            <a:pPr lvl="4" fontAlgn="base"/>
            <a:r>
              <a:rPr lang="en-US" strike="noStrike" noProof="1"/>
              <a:t>Fifth level</a:t>
            </a:r>
          </a:p>
        </p:txBody>
      </p:sp>
      <p:sp>
        <p:nvSpPr>
          <p:cNvPr id="4" name="Content Placeholder 3"/>
          <p:cNvSpPr>
            <a:spLocks noGrp="1"/>
          </p:cNvSpPr>
          <p:nvPr>
            <p:ph sz="half" idx="2"/>
          </p:nvPr>
        </p:nvSpPr>
        <p:spPr>
          <a:xfrm>
            <a:off x="6197600" y="1600205"/>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fontAlgn="base"/>
            <a:r>
              <a:rPr lang="en-US" strike="noStrike" noProof="1"/>
              <a:t>Click to edit Master text styles</a:t>
            </a:r>
          </a:p>
          <a:p>
            <a:pPr lvl="1" fontAlgn="base"/>
            <a:r>
              <a:rPr lang="en-US" strike="noStrike" noProof="1"/>
              <a:t>Second level</a:t>
            </a:r>
          </a:p>
          <a:p>
            <a:pPr lvl="2" fontAlgn="base"/>
            <a:r>
              <a:rPr lang="en-US" strike="noStrike" noProof="1"/>
              <a:t>Third level</a:t>
            </a:r>
          </a:p>
          <a:p>
            <a:pPr lvl="3" fontAlgn="base"/>
            <a:r>
              <a:rPr lang="en-US" strike="noStrike" noProof="1"/>
              <a:t>Fourth level</a:t>
            </a:r>
          </a:p>
          <a:p>
            <a:pPr lvl="4" fontAlgn="base"/>
            <a:r>
              <a:rPr lang="en-US" strike="noStrike" noProof="1"/>
              <a:t>Fifth level</a:t>
            </a:r>
          </a:p>
        </p:txBody>
      </p:sp>
      <p:sp>
        <p:nvSpPr>
          <p:cNvPr id="5" name="Date Placeholder 4"/>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7" name="Slide Number Placeholder 6"/>
          <p:cNvSpPr>
            <a:spLocks noGrp="1"/>
          </p:cNvSpPr>
          <p:nvPr>
            <p:ph type="sldNum" sz="quarter" idx="12"/>
          </p:nvPr>
        </p:nvSpPr>
        <p:spPr/>
        <p:txBody>
          <a:bodyPr/>
          <a:lstStyle/>
          <a:p>
            <a:pPr lvl="0" eaLnBrk="1" fontAlgn="base" hangingPunct="1">
              <a:buNone/>
            </a:pPr>
            <a:fld id="{9A0DB2DC-4C9A-4742-B13C-FB6460FD3503}" type="slidenum">
              <a:rPr lang="en-US" strike="noStrike" noProof="1" dirty="0">
                <a:latin typeface="Arial" panose="020B0604020202020204" pitchFamily="34" charset="0"/>
                <a:ea typeface="+mn-ea"/>
                <a:cs typeface="+mn-cs"/>
              </a:rPr>
              <a:t>‹#›</a:t>
            </a:fld>
            <a:endParaRPr lang="en-US" strike="noStrike" noProof="1">
              <a:latin typeface="Arial" panose="020B0604020202020204" pitchFamily="34" charset="0"/>
            </a:endParaRPr>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noProof="1"/>
              <a:t>Click to edit Master title style</a:t>
            </a:r>
          </a:p>
        </p:txBody>
      </p:sp>
      <p:sp>
        <p:nvSpPr>
          <p:cNvPr id="3" name="Content Placeholder 2"/>
          <p:cNvSpPr>
            <a:spLocks noGrp="1"/>
          </p:cNvSpPr>
          <p:nvPr>
            <p:ph sz="half" idx="1"/>
          </p:nvPr>
        </p:nvSpPr>
        <p:spPr>
          <a:xfrm>
            <a:off x="516063" y="1600201"/>
            <a:ext cx="4558561"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noProof="1"/>
              <a:t>Click to edit Master text styles</a:t>
            </a:r>
          </a:p>
          <a:p>
            <a:pPr lvl="1"/>
            <a:r>
              <a:rPr lang="en-US" noProof="1"/>
              <a:t>Second level</a:t>
            </a:r>
          </a:p>
          <a:p>
            <a:pPr lvl="2"/>
            <a:r>
              <a:rPr lang="en-US" noProof="1"/>
              <a:t>Third level</a:t>
            </a:r>
          </a:p>
          <a:p>
            <a:pPr lvl="3"/>
            <a:r>
              <a:rPr lang="en-US" noProof="1"/>
              <a:t>Fourth level</a:t>
            </a:r>
          </a:p>
          <a:p>
            <a:pPr lvl="4"/>
            <a:r>
              <a:rPr lang="en-US" noProof="1"/>
              <a:t>Fifth level</a:t>
            </a:r>
          </a:p>
        </p:txBody>
      </p:sp>
      <p:sp>
        <p:nvSpPr>
          <p:cNvPr id="4" name="Content Placeholder 3"/>
          <p:cNvSpPr>
            <a:spLocks noGrp="1"/>
          </p:cNvSpPr>
          <p:nvPr>
            <p:ph sz="half" idx="2"/>
          </p:nvPr>
        </p:nvSpPr>
        <p:spPr>
          <a:xfrm>
            <a:off x="5246645" y="1600201"/>
            <a:ext cx="4558561"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noProof="1"/>
              <a:t>Click to edit Master text styles</a:t>
            </a:r>
          </a:p>
          <a:p>
            <a:pPr lvl="1"/>
            <a:r>
              <a:rPr lang="en-US" noProof="1"/>
              <a:t>Second level</a:t>
            </a:r>
          </a:p>
          <a:p>
            <a:pPr lvl="2"/>
            <a:r>
              <a:rPr lang="en-US" noProof="1"/>
              <a:t>Third level</a:t>
            </a:r>
          </a:p>
          <a:p>
            <a:pPr lvl="3"/>
            <a:r>
              <a:rPr lang="en-US" noProof="1"/>
              <a:t>Fourth level</a:t>
            </a:r>
          </a:p>
          <a:p>
            <a:pPr lvl="4"/>
            <a:r>
              <a:rPr lang="en-US" noProof="1"/>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fld id="{769020F8-1D6A-49BF-A01D-CA0F9A6006B4}" type="slidenum">
              <a:rPr lang="en-US" altLang="zh-CN">
                <a:solidFill>
                  <a:srgbClr val="000000"/>
                </a:solidFill>
              </a:rPr>
              <a:pPr/>
              <a:t>‹#›</a:t>
            </a:fld>
            <a:endParaRPr lang="en-US" altLang="zh-CN">
              <a:solidFill>
                <a:srgbClr val="000000"/>
              </a:solidFill>
            </a:endParaRPr>
          </a:p>
        </p:txBody>
      </p:sp>
    </p:spTree>
    <p:extLst>
      <p:ext uri="{BB962C8B-B14F-4D97-AF65-F5344CB8AC3E}">
        <p14:creationId xmlns:p14="http://schemas.microsoft.com/office/powerpoint/2010/main" val="446330813"/>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noProof="1"/>
              <a:t>Click to edit Master title style</a:t>
            </a:r>
          </a:p>
        </p:txBody>
      </p:sp>
      <p:sp>
        <p:nvSpPr>
          <p:cNvPr id="3" name="Text Placeholder 2"/>
          <p:cNvSpPr>
            <a:spLocks noGrp="1"/>
          </p:cNvSpPr>
          <p:nvPr>
            <p:ph type="body" idx="1"/>
          </p:nvPr>
        </p:nvSpPr>
        <p:spPr>
          <a:xfrm>
            <a:off x="516064" y="1535113"/>
            <a:ext cx="456035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1"/>
              <a:t>Click to edit Master text styles</a:t>
            </a:r>
          </a:p>
        </p:txBody>
      </p:sp>
      <p:sp>
        <p:nvSpPr>
          <p:cNvPr id="4" name="Content Placeholder 3"/>
          <p:cNvSpPr>
            <a:spLocks noGrp="1"/>
          </p:cNvSpPr>
          <p:nvPr>
            <p:ph sz="half" idx="2"/>
          </p:nvPr>
        </p:nvSpPr>
        <p:spPr>
          <a:xfrm>
            <a:off x="516064" y="2174875"/>
            <a:ext cx="456035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noProof="1"/>
              <a:t>Click to edit Master text styles</a:t>
            </a:r>
          </a:p>
          <a:p>
            <a:pPr lvl="1"/>
            <a:r>
              <a:rPr lang="en-US" noProof="1"/>
              <a:t>Second level</a:t>
            </a:r>
          </a:p>
          <a:p>
            <a:pPr lvl="2"/>
            <a:r>
              <a:rPr lang="en-US" noProof="1"/>
              <a:t>Third level</a:t>
            </a:r>
          </a:p>
          <a:p>
            <a:pPr lvl="3"/>
            <a:r>
              <a:rPr lang="en-US" noProof="1"/>
              <a:t>Fourth level</a:t>
            </a:r>
          </a:p>
          <a:p>
            <a:pPr lvl="4"/>
            <a:r>
              <a:rPr lang="en-US" noProof="1"/>
              <a:t>Fifth level</a:t>
            </a:r>
          </a:p>
        </p:txBody>
      </p:sp>
      <p:sp>
        <p:nvSpPr>
          <p:cNvPr id="5" name="Text Placeholder 4"/>
          <p:cNvSpPr>
            <a:spLocks noGrp="1"/>
          </p:cNvSpPr>
          <p:nvPr>
            <p:ph type="body" sz="quarter" idx="3"/>
          </p:nvPr>
        </p:nvSpPr>
        <p:spPr>
          <a:xfrm>
            <a:off x="5243062" y="1535113"/>
            <a:ext cx="456214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1"/>
              <a:t>Click to edit Master text styles</a:t>
            </a:r>
          </a:p>
        </p:txBody>
      </p:sp>
      <p:sp>
        <p:nvSpPr>
          <p:cNvPr id="6" name="Content Placeholder 5"/>
          <p:cNvSpPr>
            <a:spLocks noGrp="1"/>
          </p:cNvSpPr>
          <p:nvPr>
            <p:ph sz="quarter" idx="4"/>
          </p:nvPr>
        </p:nvSpPr>
        <p:spPr>
          <a:xfrm>
            <a:off x="5243062" y="2174875"/>
            <a:ext cx="456214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noProof="1"/>
              <a:t>Click to edit Master text styles</a:t>
            </a:r>
          </a:p>
          <a:p>
            <a:pPr lvl="1"/>
            <a:r>
              <a:rPr lang="en-US" noProof="1"/>
              <a:t>Second level</a:t>
            </a:r>
          </a:p>
          <a:p>
            <a:pPr lvl="2"/>
            <a:r>
              <a:rPr lang="en-US" noProof="1"/>
              <a:t>Third level</a:t>
            </a:r>
          </a:p>
          <a:p>
            <a:pPr lvl="3"/>
            <a:r>
              <a:rPr lang="en-US" noProof="1"/>
              <a:t>Fourth level</a:t>
            </a:r>
          </a:p>
          <a:p>
            <a:pPr lvl="4"/>
            <a:r>
              <a:rPr lang="en-US" noProof="1"/>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fld id="{C93D3980-DC03-4F17-912D-89E6C0B6C994}" type="slidenum">
              <a:rPr lang="en-US" altLang="zh-CN">
                <a:solidFill>
                  <a:srgbClr val="000000"/>
                </a:solidFill>
              </a:rPr>
              <a:pPr/>
              <a:t>‹#›</a:t>
            </a:fld>
            <a:endParaRPr lang="en-US" altLang="zh-CN">
              <a:solidFill>
                <a:srgbClr val="000000"/>
              </a:solidFill>
            </a:endParaRPr>
          </a:p>
        </p:txBody>
      </p:sp>
    </p:spTree>
    <p:extLst>
      <p:ext uri="{BB962C8B-B14F-4D97-AF65-F5344CB8AC3E}">
        <p14:creationId xmlns:p14="http://schemas.microsoft.com/office/powerpoint/2010/main" val="783601384"/>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noProof="1"/>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fld id="{48B096DE-E4AF-46A0-AAD2-8D8657A9BB14}" type="slidenum">
              <a:rPr lang="en-US" altLang="zh-CN">
                <a:solidFill>
                  <a:srgbClr val="000000"/>
                </a:solidFill>
              </a:rPr>
              <a:pPr/>
              <a:t>‹#›</a:t>
            </a:fld>
            <a:endParaRPr lang="en-US" altLang="zh-CN">
              <a:solidFill>
                <a:srgbClr val="000000"/>
              </a:solidFill>
            </a:endParaRPr>
          </a:p>
        </p:txBody>
      </p:sp>
    </p:spTree>
    <p:extLst>
      <p:ext uri="{BB962C8B-B14F-4D97-AF65-F5344CB8AC3E}">
        <p14:creationId xmlns:p14="http://schemas.microsoft.com/office/powerpoint/2010/main" val="1725683400"/>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fld id="{A84AC98B-F0A3-47D4-B8DF-12C615EB4F15}" type="slidenum">
              <a:rPr lang="en-US" altLang="zh-CN">
                <a:solidFill>
                  <a:srgbClr val="000000"/>
                </a:solidFill>
              </a:rPr>
              <a:pPr/>
              <a:t>‹#›</a:t>
            </a:fld>
            <a:endParaRPr lang="en-US" altLang="zh-CN">
              <a:solidFill>
                <a:srgbClr val="000000"/>
              </a:solidFill>
            </a:endParaRPr>
          </a:p>
        </p:txBody>
      </p:sp>
    </p:spTree>
    <p:extLst>
      <p:ext uri="{BB962C8B-B14F-4D97-AF65-F5344CB8AC3E}">
        <p14:creationId xmlns:p14="http://schemas.microsoft.com/office/powerpoint/2010/main" val="2918176057"/>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16064" y="273050"/>
            <a:ext cx="3395627" cy="1162050"/>
          </a:xfrm>
        </p:spPr>
        <p:txBody>
          <a:bodyPr anchor="b"/>
          <a:lstStyle>
            <a:lvl1pPr algn="l">
              <a:defRPr sz="2000" b="1"/>
            </a:lvl1pPr>
          </a:lstStyle>
          <a:p>
            <a:r>
              <a:rPr lang="en-US" noProof="1"/>
              <a:t>Click to edit Master title style</a:t>
            </a:r>
          </a:p>
        </p:txBody>
      </p:sp>
      <p:sp>
        <p:nvSpPr>
          <p:cNvPr id="3" name="Content Placeholder 2"/>
          <p:cNvSpPr>
            <a:spLocks noGrp="1"/>
          </p:cNvSpPr>
          <p:nvPr>
            <p:ph idx="1"/>
          </p:nvPr>
        </p:nvSpPr>
        <p:spPr>
          <a:xfrm>
            <a:off x="4035330" y="273051"/>
            <a:ext cx="576987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noProof="1"/>
              <a:t>Click to edit Master text styles</a:t>
            </a:r>
          </a:p>
          <a:p>
            <a:pPr lvl="1"/>
            <a:r>
              <a:rPr lang="en-US" noProof="1"/>
              <a:t>Second level</a:t>
            </a:r>
          </a:p>
          <a:p>
            <a:pPr lvl="2"/>
            <a:r>
              <a:rPr lang="en-US" noProof="1"/>
              <a:t>Third level</a:t>
            </a:r>
          </a:p>
          <a:p>
            <a:pPr lvl="3"/>
            <a:r>
              <a:rPr lang="en-US" noProof="1"/>
              <a:t>Fourth level</a:t>
            </a:r>
          </a:p>
          <a:p>
            <a:pPr lvl="4"/>
            <a:r>
              <a:rPr lang="en-US" noProof="1"/>
              <a:t>Fifth level</a:t>
            </a:r>
          </a:p>
        </p:txBody>
      </p:sp>
      <p:sp>
        <p:nvSpPr>
          <p:cNvPr id="4" name="Text Placeholder 3"/>
          <p:cNvSpPr>
            <a:spLocks noGrp="1"/>
          </p:cNvSpPr>
          <p:nvPr>
            <p:ph type="body" sz="half" idx="2"/>
          </p:nvPr>
        </p:nvSpPr>
        <p:spPr>
          <a:xfrm>
            <a:off x="516064" y="1435101"/>
            <a:ext cx="3395627"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noProof="1"/>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fld id="{F6C33C74-1BDD-498E-ABF0-0C8B961C9B57}" type="slidenum">
              <a:rPr lang="en-US" altLang="zh-CN">
                <a:solidFill>
                  <a:srgbClr val="000000"/>
                </a:solidFill>
              </a:rPr>
              <a:pPr/>
              <a:t>‹#›</a:t>
            </a:fld>
            <a:endParaRPr lang="en-US" altLang="zh-CN">
              <a:solidFill>
                <a:srgbClr val="000000"/>
              </a:solidFill>
            </a:endParaRPr>
          </a:p>
        </p:txBody>
      </p:sp>
    </p:spTree>
    <p:extLst>
      <p:ext uri="{BB962C8B-B14F-4D97-AF65-F5344CB8AC3E}">
        <p14:creationId xmlns:p14="http://schemas.microsoft.com/office/powerpoint/2010/main" val="2318455860"/>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023041" y="4800600"/>
            <a:ext cx="6192762" cy="566738"/>
          </a:xfrm>
        </p:spPr>
        <p:txBody>
          <a:bodyPr anchor="b"/>
          <a:lstStyle>
            <a:lvl1pPr algn="l">
              <a:defRPr sz="2000" b="1"/>
            </a:lvl1pPr>
          </a:lstStyle>
          <a:p>
            <a:r>
              <a:rPr lang="en-US" noProof="1"/>
              <a:t>Click to edit Master title style</a:t>
            </a:r>
          </a:p>
        </p:txBody>
      </p:sp>
      <p:sp>
        <p:nvSpPr>
          <p:cNvPr id="3" name="Picture Placeholder 2"/>
          <p:cNvSpPr>
            <a:spLocks noGrp="1"/>
          </p:cNvSpPr>
          <p:nvPr>
            <p:ph type="pic" idx="1"/>
          </p:nvPr>
        </p:nvSpPr>
        <p:spPr>
          <a:xfrm>
            <a:off x="2023041" y="612775"/>
            <a:ext cx="6192762"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2023041" y="5367338"/>
            <a:ext cx="6192762"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noProof="1"/>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fld id="{C64B3C27-799C-428F-BD5C-41B911EA3D8C}" type="slidenum">
              <a:rPr lang="en-US" altLang="zh-CN">
                <a:solidFill>
                  <a:srgbClr val="000000"/>
                </a:solidFill>
              </a:rPr>
              <a:pPr/>
              <a:t>‹#›</a:t>
            </a:fld>
            <a:endParaRPr lang="en-US" altLang="zh-CN">
              <a:solidFill>
                <a:srgbClr val="000000"/>
              </a:solidFill>
            </a:endParaRPr>
          </a:p>
        </p:txBody>
      </p:sp>
    </p:spTree>
    <p:extLst>
      <p:ext uri="{BB962C8B-B14F-4D97-AF65-F5344CB8AC3E}">
        <p14:creationId xmlns:p14="http://schemas.microsoft.com/office/powerpoint/2010/main" val="2240512337"/>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noProof="1"/>
              <a:t>Click to edit Master title style</a:t>
            </a:r>
          </a:p>
        </p:txBody>
      </p:sp>
      <p:sp>
        <p:nvSpPr>
          <p:cNvPr id="3" name="Vertical Text Placeholder 2"/>
          <p:cNvSpPr>
            <a:spLocks noGrp="1"/>
          </p:cNvSpPr>
          <p:nvPr>
            <p:ph type="body" orient="vert" idx="1"/>
          </p:nvPr>
        </p:nvSpPr>
        <p:spPr/>
        <p:txBody>
          <a:bodyPr vert="eaVert"/>
          <a:lstStyle/>
          <a:p>
            <a:pPr lvl="0"/>
            <a:r>
              <a:rPr lang="en-US" noProof="1"/>
              <a:t>Click to edit Master text styles</a:t>
            </a:r>
          </a:p>
          <a:p>
            <a:pPr lvl="1"/>
            <a:r>
              <a:rPr lang="en-US" noProof="1"/>
              <a:t>Second level</a:t>
            </a:r>
          </a:p>
          <a:p>
            <a:pPr lvl="2"/>
            <a:r>
              <a:rPr lang="en-US" noProof="1"/>
              <a:t>Third level</a:t>
            </a:r>
          </a:p>
          <a:p>
            <a:pPr lvl="3"/>
            <a:r>
              <a:rPr lang="en-US" noProof="1"/>
              <a:t>Fourth level</a:t>
            </a:r>
          </a:p>
          <a:p>
            <a:pPr lvl="4"/>
            <a:r>
              <a:rPr lang="en-US" noProof="1"/>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fld id="{A0B70D28-74F1-4617-BB31-E8E7FA398C3D}" type="slidenum">
              <a:rPr lang="en-US" altLang="zh-CN">
                <a:solidFill>
                  <a:srgbClr val="000000"/>
                </a:solidFill>
              </a:rPr>
              <a:pPr/>
              <a:t>‹#›</a:t>
            </a:fld>
            <a:endParaRPr lang="en-US" altLang="zh-CN">
              <a:solidFill>
                <a:srgbClr val="000000"/>
              </a:solidFill>
            </a:endParaRPr>
          </a:p>
        </p:txBody>
      </p:sp>
    </p:spTree>
    <p:extLst>
      <p:ext uri="{BB962C8B-B14F-4D97-AF65-F5344CB8AC3E}">
        <p14:creationId xmlns:p14="http://schemas.microsoft.com/office/powerpoint/2010/main" val="557597136"/>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482920" y="274639"/>
            <a:ext cx="2322286" cy="5851525"/>
          </a:xfrm>
        </p:spPr>
        <p:txBody>
          <a:bodyPr vert="eaVert"/>
          <a:lstStyle/>
          <a:p>
            <a:r>
              <a:rPr lang="en-US" noProof="1"/>
              <a:t>Click to edit Master title style</a:t>
            </a:r>
          </a:p>
        </p:txBody>
      </p:sp>
      <p:sp>
        <p:nvSpPr>
          <p:cNvPr id="3" name="Vertical Text Placeholder 2"/>
          <p:cNvSpPr>
            <a:spLocks noGrp="1"/>
          </p:cNvSpPr>
          <p:nvPr>
            <p:ph type="body" orient="vert" idx="1"/>
          </p:nvPr>
        </p:nvSpPr>
        <p:spPr>
          <a:xfrm>
            <a:off x="516063" y="274639"/>
            <a:ext cx="6794836" cy="5851525"/>
          </a:xfrm>
        </p:spPr>
        <p:txBody>
          <a:bodyPr vert="eaVert"/>
          <a:lstStyle/>
          <a:p>
            <a:pPr lvl="0"/>
            <a:r>
              <a:rPr lang="en-US" noProof="1"/>
              <a:t>Click to edit Master text styles</a:t>
            </a:r>
          </a:p>
          <a:p>
            <a:pPr lvl="1"/>
            <a:r>
              <a:rPr lang="en-US" noProof="1"/>
              <a:t>Second level</a:t>
            </a:r>
          </a:p>
          <a:p>
            <a:pPr lvl="2"/>
            <a:r>
              <a:rPr lang="en-US" noProof="1"/>
              <a:t>Third level</a:t>
            </a:r>
          </a:p>
          <a:p>
            <a:pPr lvl="3"/>
            <a:r>
              <a:rPr lang="en-US" noProof="1"/>
              <a:t>Fourth level</a:t>
            </a:r>
          </a:p>
          <a:p>
            <a:pPr lvl="4"/>
            <a:r>
              <a:rPr lang="en-US" noProof="1"/>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fld id="{FEA3AC4F-B23B-4E7F-86FC-C7C8417C1659}" type="slidenum">
              <a:rPr lang="en-US" altLang="zh-CN">
                <a:solidFill>
                  <a:srgbClr val="000000"/>
                </a:solidFill>
              </a:rPr>
              <a:pPr/>
              <a:t>‹#›</a:t>
            </a:fld>
            <a:endParaRPr lang="en-US" altLang="zh-CN">
              <a:solidFill>
                <a:srgbClr val="000000"/>
              </a:solidFill>
            </a:endParaRPr>
          </a:p>
        </p:txBody>
      </p:sp>
    </p:spTree>
    <p:extLst>
      <p:ext uri="{BB962C8B-B14F-4D97-AF65-F5344CB8AC3E}">
        <p14:creationId xmlns:p14="http://schemas.microsoft.com/office/powerpoint/2010/main" val="1381476302"/>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16063" y="274638"/>
            <a:ext cx="9289143" cy="1143000"/>
          </a:xfrm>
        </p:spPr>
        <p:txBody>
          <a:bodyPr/>
          <a:lstStyle/>
          <a:p>
            <a:r>
              <a:rPr lang="en-US" noProof="1"/>
              <a:t>Click to edit Master title style</a:t>
            </a:r>
          </a:p>
        </p:txBody>
      </p:sp>
      <p:sp>
        <p:nvSpPr>
          <p:cNvPr id="3" name="Text Placeholder 2"/>
          <p:cNvSpPr>
            <a:spLocks noGrp="1"/>
          </p:cNvSpPr>
          <p:nvPr>
            <p:ph type="body" sz="half" idx="1"/>
          </p:nvPr>
        </p:nvSpPr>
        <p:spPr>
          <a:xfrm>
            <a:off x="516063" y="1600201"/>
            <a:ext cx="4558561" cy="4525963"/>
          </a:xfrm>
        </p:spPr>
        <p:txBody>
          <a:bodyPr/>
          <a:lstStyle/>
          <a:p>
            <a:pPr lvl="0"/>
            <a:r>
              <a:rPr lang="en-US" noProof="1"/>
              <a:t>Click to edit Master text styles</a:t>
            </a:r>
          </a:p>
          <a:p>
            <a:pPr lvl="1"/>
            <a:r>
              <a:rPr lang="en-US" noProof="1"/>
              <a:t>Second level</a:t>
            </a:r>
          </a:p>
          <a:p>
            <a:pPr lvl="2"/>
            <a:r>
              <a:rPr lang="en-US" noProof="1"/>
              <a:t>Third level</a:t>
            </a:r>
          </a:p>
          <a:p>
            <a:pPr lvl="3"/>
            <a:r>
              <a:rPr lang="en-US" noProof="1"/>
              <a:t>Fourth level</a:t>
            </a:r>
          </a:p>
          <a:p>
            <a:pPr lvl="4"/>
            <a:r>
              <a:rPr lang="en-US" noProof="1"/>
              <a:t>Fifth level</a:t>
            </a:r>
          </a:p>
        </p:txBody>
      </p:sp>
      <p:sp>
        <p:nvSpPr>
          <p:cNvPr id="4" name="Content Placeholder 3"/>
          <p:cNvSpPr>
            <a:spLocks noGrp="1"/>
          </p:cNvSpPr>
          <p:nvPr>
            <p:ph sz="half" idx="2"/>
          </p:nvPr>
        </p:nvSpPr>
        <p:spPr>
          <a:xfrm>
            <a:off x="5246645" y="1600201"/>
            <a:ext cx="4558561" cy="4525963"/>
          </a:xfrm>
        </p:spPr>
        <p:txBody>
          <a:bodyPr/>
          <a:lstStyle/>
          <a:p>
            <a:pPr lvl="0"/>
            <a:r>
              <a:rPr lang="en-US" noProof="1"/>
              <a:t>Click to edit Master text styles</a:t>
            </a:r>
          </a:p>
          <a:p>
            <a:pPr lvl="1"/>
            <a:r>
              <a:rPr lang="en-US" noProof="1"/>
              <a:t>Second level</a:t>
            </a:r>
          </a:p>
          <a:p>
            <a:pPr lvl="2"/>
            <a:r>
              <a:rPr lang="en-US" noProof="1"/>
              <a:t>Third level</a:t>
            </a:r>
          </a:p>
          <a:p>
            <a:pPr lvl="3"/>
            <a:r>
              <a:rPr lang="en-US" noProof="1"/>
              <a:t>Fourth level</a:t>
            </a:r>
          </a:p>
          <a:p>
            <a:pPr lvl="4"/>
            <a:r>
              <a:rPr lang="en-US" noProof="1"/>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fld id="{7ACD6E36-CC67-4500-8F50-E425EB29C017}" type="slidenum">
              <a:rPr lang="en-US" altLang="zh-CN">
                <a:solidFill>
                  <a:srgbClr val="000000"/>
                </a:solidFill>
              </a:rPr>
              <a:pPr/>
              <a:t>‹#›</a:t>
            </a:fld>
            <a:endParaRPr lang="en-US" altLang="zh-CN">
              <a:solidFill>
                <a:srgbClr val="000000"/>
              </a:solidFill>
            </a:endParaRPr>
          </a:p>
        </p:txBody>
      </p:sp>
    </p:spTree>
    <p:extLst>
      <p:ext uri="{BB962C8B-B14F-4D97-AF65-F5344CB8AC3E}">
        <p14:creationId xmlns:p14="http://schemas.microsoft.com/office/powerpoint/2010/main" val="1902294095"/>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74095" y="2130426"/>
            <a:ext cx="8773079" cy="1470025"/>
          </a:xfrm>
        </p:spPr>
        <p:txBody>
          <a:bodyPr/>
          <a:lstStyle/>
          <a:p>
            <a:r>
              <a:rPr lang="en-US" noProof="1"/>
              <a:t>Click to edit Master title style</a:t>
            </a:r>
          </a:p>
        </p:txBody>
      </p:sp>
      <p:sp>
        <p:nvSpPr>
          <p:cNvPr id="3" name="Subtitle 2"/>
          <p:cNvSpPr>
            <a:spLocks noGrp="1"/>
          </p:cNvSpPr>
          <p:nvPr>
            <p:ph type="subTitle" idx="1"/>
          </p:nvPr>
        </p:nvSpPr>
        <p:spPr>
          <a:xfrm>
            <a:off x="1548190" y="3886200"/>
            <a:ext cx="7224889"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noProof="1"/>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fld id="{6C73C348-289D-4701-AEB7-A5BD921C57BE}" type="slidenum">
              <a:rPr lang="en-US" altLang="zh-CN">
                <a:solidFill>
                  <a:srgbClr val="000000"/>
                </a:solidFill>
              </a:rPr>
              <a:pPr/>
              <a:t>‹#›</a:t>
            </a:fld>
            <a:endParaRPr lang="en-US" altLang="zh-CN">
              <a:solidFill>
                <a:srgbClr val="000000"/>
              </a:solidFill>
            </a:endParaRPr>
          </a:p>
        </p:txBody>
      </p:sp>
    </p:spTree>
    <p:extLst>
      <p:ext uri="{BB962C8B-B14F-4D97-AF65-F5344CB8AC3E}">
        <p14:creationId xmlns:p14="http://schemas.microsoft.com/office/powerpoint/2010/main" val="273212055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pPr fontAlgn="base"/>
            <a:r>
              <a:rPr lang="en-US" strike="noStrike" noProof="1"/>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fontAlgn="base"/>
            <a:r>
              <a:rPr lang="en-US" strike="noStrike" noProof="1"/>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fontAlgn="base"/>
            <a:r>
              <a:rPr lang="en-US" strike="noStrike" noProof="1"/>
              <a:t>Click to edit Master text styles</a:t>
            </a:r>
          </a:p>
          <a:p>
            <a:pPr lvl="1" fontAlgn="base"/>
            <a:r>
              <a:rPr lang="en-US" strike="noStrike" noProof="1"/>
              <a:t>Second level</a:t>
            </a:r>
          </a:p>
          <a:p>
            <a:pPr lvl="2" fontAlgn="base"/>
            <a:r>
              <a:rPr lang="en-US" strike="noStrike" noProof="1"/>
              <a:t>Third level</a:t>
            </a:r>
          </a:p>
          <a:p>
            <a:pPr lvl="3" fontAlgn="base"/>
            <a:r>
              <a:rPr lang="en-US" strike="noStrike" noProof="1"/>
              <a:t>Fourth level</a:t>
            </a:r>
          </a:p>
          <a:p>
            <a:pPr lvl="4" fontAlgn="base"/>
            <a:r>
              <a:rPr lang="en-US" strike="noStrike" noProof="1"/>
              <a:t>Fifth level</a:t>
            </a:r>
          </a:p>
        </p:txBody>
      </p:sp>
      <p:sp>
        <p:nvSpPr>
          <p:cNvPr id="5" name="Text Placeholder 4"/>
          <p:cNvSpPr>
            <a:spLocks noGrp="1"/>
          </p:cNvSpPr>
          <p:nvPr>
            <p:ph type="body" sz="quarter" idx="3"/>
          </p:nvPr>
        </p:nvSpPr>
        <p:spPr>
          <a:xfrm>
            <a:off x="6193370"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fontAlgn="base"/>
            <a:r>
              <a:rPr lang="en-US" strike="noStrike" noProof="1"/>
              <a:t>Click to edit Master text styles</a:t>
            </a:r>
          </a:p>
        </p:txBody>
      </p:sp>
      <p:sp>
        <p:nvSpPr>
          <p:cNvPr id="6" name="Content Placeholder 5"/>
          <p:cNvSpPr>
            <a:spLocks noGrp="1"/>
          </p:cNvSpPr>
          <p:nvPr>
            <p:ph sz="quarter" idx="4"/>
          </p:nvPr>
        </p:nvSpPr>
        <p:spPr>
          <a:xfrm>
            <a:off x="6193370"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fontAlgn="base"/>
            <a:r>
              <a:rPr lang="en-US" strike="noStrike" noProof="1"/>
              <a:t>Click to edit Master text styles</a:t>
            </a:r>
          </a:p>
          <a:p>
            <a:pPr lvl="1" fontAlgn="base"/>
            <a:r>
              <a:rPr lang="en-US" strike="noStrike" noProof="1"/>
              <a:t>Second level</a:t>
            </a:r>
          </a:p>
          <a:p>
            <a:pPr lvl="2" fontAlgn="base"/>
            <a:r>
              <a:rPr lang="en-US" strike="noStrike" noProof="1"/>
              <a:t>Third level</a:t>
            </a:r>
          </a:p>
          <a:p>
            <a:pPr lvl="3" fontAlgn="base"/>
            <a:r>
              <a:rPr lang="en-US" strike="noStrike" noProof="1"/>
              <a:t>Fourth level</a:t>
            </a:r>
          </a:p>
          <a:p>
            <a:pPr lvl="4" fontAlgn="base"/>
            <a:r>
              <a:rPr lang="en-US" strike="noStrike" noProof="1"/>
              <a:t>Fifth level</a:t>
            </a:r>
          </a:p>
        </p:txBody>
      </p:sp>
      <p:sp>
        <p:nvSpPr>
          <p:cNvPr id="7" name="Date Placeholder 6"/>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8" name="Footer Placeholder 7"/>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9" name="Slide Number Placeholder 8"/>
          <p:cNvSpPr>
            <a:spLocks noGrp="1"/>
          </p:cNvSpPr>
          <p:nvPr>
            <p:ph type="sldNum" sz="quarter" idx="12"/>
          </p:nvPr>
        </p:nvSpPr>
        <p:spPr/>
        <p:txBody>
          <a:bodyPr/>
          <a:lstStyle/>
          <a:p>
            <a:pPr lvl="0" eaLnBrk="1" fontAlgn="base" hangingPunct="1">
              <a:buNone/>
            </a:pPr>
            <a:fld id="{9A0DB2DC-4C9A-4742-B13C-FB6460FD3503}" type="slidenum">
              <a:rPr lang="en-US" strike="noStrike" noProof="1" dirty="0">
                <a:latin typeface="Arial" panose="020B0604020202020204" pitchFamily="34" charset="0"/>
                <a:ea typeface="+mn-ea"/>
                <a:cs typeface="+mn-cs"/>
              </a:rPr>
              <a:t>‹#›</a:t>
            </a:fld>
            <a:endParaRPr lang="en-US" strike="noStrike" noProof="1">
              <a:latin typeface="Arial" panose="020B0604020202020204" pitchFamily="34" charset="0"/>
            </a:endParaRPr>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noProof="1"/>
              <a:t>Click to edit Master title style</a:t>
            </a:r>
          </a:p>
        </p:txBody>
      </p:sp>
      <p:sp>
        <p:nvSpPr>
          <p:cNvPr id="3" name="Content Placeholder 2"/>
          <p:cNvSpPr>
            <a:spLocks noGrp="1"/>
          </p:cNvSpPr>
          <p:nvPr>
            <p:ph idx="1"/>
          </p:nvPr>
        </p:nvSpPr>
        <p:spPr/>
        <p:txBody>
          <a:bodyPr/>
          <a:lstStyle/>
          <a:p>
            <a:pPr lvl="0"/>
            <a:r>
              <a:rPr lang="en-US" noProof="1"/>
              <a:t>Click to edit Master text styles</a:t>
            </a:r>
          </a:p>
          <a:p>
            <a:pPr lvl="1"/>
            <a:r>
              <a:rPr lang="en-US" noProof="1"/>
              <a:t>Second level</a:t>
            </a:r>
          </a:p>
          <a:p>
            <a:pPr lvl="2"/>
            <a:r>
              <a:rPr lang="en-US" noProof="1"/>
              <a:t>Third level</a:t>
            </a:r>
          </a:p>
          <a:p>
            <a:pPr lvl="3"/>
            <a:r>
              <a:rPr lang="en-US" noProof="1"/>
              <a:t>Fourth level</a:t>
            </a:r>
          </a:p>
          <a:p>
            <a:pPr lvl="4"/>
            <a:r>
              <a:rPr lang="en-US" noProof="1"/>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fld id="{F500CA3D-1DD6-43F5-8132-785CB0C05F83}" type="slidenum">
              <a:rPr lang="en-US" altLang="zh-CN">
                <a:solidFill>
                  <a:srgbClr val="000000"/>
                </a:solidFill>
              </a:rPr>
              <a:pPr/>
              <a:t>‹#›</a:t>
            </a:fld>
            <a:endParaRPr lang="en-US" altLang="zh-CN">
              <a:solidFill>
                <a:srgbClr val="000000"/>
              </a:solidFill>
            </a:endParaRPr>
          </a:p>
        </p:txBody>
      </p:sp>
    </p:spTree>
    <p:extLst>
      <p:ext uri="{BB962C8B-B14F-4D97-AF65-F5344CB8AC3E}">
        <p14:creationId xmlns:p14="http://schemas.microsoft.com/office/powerpoint/2010/main" val="3673591649"/>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15309" y="4406901"/>
            <a:ext cx="8773079" cy="1362075"/>
          </a:xfrm>
        </p:spPr>
        <p:txBody>
          <a:bodyPr anchor="t"/>
          <a:lstStyle>
            <a:lvl1pPr algn="l">
              <a:defRPr sz="4000" b="1" cap="all"/>
            </a:lvl1pPr>
          </a:lstStyle>
          <a:p>
            <a:r>
              <a:rPr lang="en-US" noProof="1"/>
              <a:t>Click to edit Master title style</a:t>
            </a:r>
          </a:p>
        </p:txBody>
      </p:sp>
      <p:sp>
        <p:nvSpPr>
          <p:cNvPr id="3" name="Text Placeholder 2"/>
          <p:cNvSpPr>
            <a:spLocks noGrp="1"/>
          </p:cNvSpPr>
          <p:nvPr>
            <p:ph type="body" idx="1"/>
          </p:nvPr>
        </p:nvSpPr>
        <p:spPr>
          <a:xfrm>
            <a:off x="815309" y="2906713"/>
            <a:ext cx="8773079"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noProof="1"/>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fld id="{166A986A-63BB-4A09-A48F-44A845D4BF89}" type="slidenum">
              <a:rPr lang="en-US" altLang="zh-CN">
                <a:solidFill>
                  <a:srgbClr val="000000"/>
                </a:solidFill>
              </a:rPr>
              <a:pPr/>
              <a:t>‹#›</a:t>
            </a:fld>
            <a:endParaRPr lang="en-US" altLang="zh-CN">
              <a:solidFill>
                <a:srgbClr val="000000"/>
              </a:solidFill>
            </a:endParaRPr>
          </a:p>
        </p:txBody>
      </p:sp>
    </p:spTree>
    <p:extLst>
      <p:ext uri="{BB962C8B-B14F-4D97-AF65-F5344CB8AC3E}">
        <p14:creationId xmlns:p14="http://schemas.microsoft.com/office/powerpoint/2010/main" val="1265350489"/>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noProof="1"/>
              <a:t>Click to edit Master title style</a:t>
            </a:r>
          </a:p>
        </p:txBody>
      </p:sp>
      <p:sp>
        <p:nvSpPr>
          <p:cNvPr id="3" name="Content Placeholder 2"/>
          <p:cNvSpPr>
            <a:spLocks noGrp="1"/>
          </p:cNvSpPr>
          <p:nvPr>
            <p:ph sz="half" idx="1"/>
          </p:nvPr>
        </p:nvSpPr>
        <p:spPr>
          <a:xfrm>
            <a:off x="516063" y="1600201"/>
            <a:ext cx="4558561"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noProof="1"/>
              <a:t>Click to edit Master text styles</a:t>
            </a:r>
          </a:p>
          <a:p>
            <a:pPr lvl="1"/>
            <a:r>
              <a:rPr lang="en-US" noProof="1"/>
              <a:t>Second level</a:t>
            </a:r>
          </a:p>
          <a:p>
            <a:pPr lvl="2"/>
            <a:r>
              <a:rPr lang="en-US" noProof="1"/>
              <a:t>Third level</a:t>
            </a:r>
          </a:p>
          <a:p>
            <a:pPr lvl="3"/>
            <a:r>
              <a:rPr lang="en-US" noProof="1"/>
              <a:t>Fourth level</a:t>
            </a:r>
          </a:p>
          <a:p>
            <a:pPr lvl="4"/>
            <a:r>
              <a:rPr lang="en-US" noProof="1"/>
              <a:t>Fifth level</a:t>
            </a:r>
          </a:p>
        </p:txBody>
      </p:sp>
      <p:sp>
        <p:nvSpPr>
          <p:cNvPr id="4" name="Content Placeholder 3"/>
          <p:cNvSpPr>
            <a:spLocks noGrp="1"/>
          </p:cNvSpPr>
          <p:nvPr>
            <p:ph sz="half" idx="2"/>
          </p:nvPr>
        </p:nvSpPr>
        <p:spPr>
          <a:xfrm>
            <a:off x="5246645" y="1600201"/>
            <a:ext cx="4558561"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noProof="1"/>
              <a:t>Click to edit Master text styles</a:t>
            </a:r>
          </a:p>
          <a:p>
            <a:pPr lvl="1"/>
            <a:r>
              <a:rPr lang="en-US" noProof="1"/>
              <a:t>Second level</a:t>
            </a:r>
          </a:p>
          <a:p>
            <a:pPr lvl="2"/>
            <a:r>
              <a:rPr lang="en-US" noProof="1"/>
              <a:t>Third level</a:t>
            </a:r>
          </a:p>
          <a:p>
            <a:pPr lvl="3"/>
            <a:r>
              <a:rPr lang="en-US" noProof="1"/>
              <a:t>Fourth level</a:t>
            </a:r>
          </a:p>
          <a:p>
            <a:pPr lvl="4"/>
            <a:r>
              <a:rPr lang="en-US" noProof="1"/>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fld id="{769020F8-1D6A-49BF-A01D-CA0F9A6006B4}" type="slidenum">
              <a:rPr lang="en-US" altLang="zh-CN">
                <a:solidFill>
                  <a:srgbClr val="000000"/>
                </a:solidFill>
              </a:rPr>
              <a:pPr/>
              <a:t>‹#›</a:t>
            </a:fld>
            <a:endParaRPr lang="en-US" altLang="zh-CN">
              <a:solidFill>
                <a:srgbClr val="000000"/>
              </a:solidFill>
            </a:endParaRPr>
          </a:p>
        </p:txBody>
      </p:sp>
    </p:spTree>
    <p:extLst>
      <p:ext uri="{BB962C8B-B14F-4D97-AF65-F5344CB8AC3E}">
        <p14:creationId xmlns:p14="http://schemas.microsoft.com/office/powerpoint/2010/main" val="1927906756"/>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noProof="1"/>
              <a:t>Click to edit Master title style</a:t>
            </a:r>
          </a:p>
        </p:txBody>
      </p:sp>
      <p:sp>
        <p:nvSpPr>
          <p:cNvPr id="3" name="Text Placeholder 2"/>
          <p:cNvSpPr>
            <a:spLocks noGrp="1"/>
          </p:cNvSpPr>
          <p:nvPr>
            <p:ph type="body" idx="1"/>
          </p:nvPr>
        </p:nvSpPr>
        <p:spPr>
          <a:xfrm>
            <a:off x="516064" y="1535113"/>
            <a:ext cx="456035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1"/>
              <a:t>Click to edit Master text styles</a:t>
            </a:r>
          </a:p>
        </p:txBody>
      </p:sp>
      <p:sp>
        <p:nvSpPr>
          <p:cNvPr id="4" name="Content Placeholder 3"/>
          <p:cNvSpPr>
            <a:spLocks noGrp="1"/>
          </p:cNvSpPr>
          <p:nvPr>
            <p:ph sz="half" idx="2"/>
          </p:nvPr>
        </p:nvSpPr>
        <p:spPr>
          <a:xfrm>
            <a:off x="516064" y="2174875"/>
            <a:ext cx="456035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noProof="1"/>
              <a:t>Click to edit Master text styles</a:t>
            </a:r>
          </a:p>
          <a:p>
            <a:pPr lvl="1"/>
            <a:r>
              <a:rPr lang="en-US" noProof="1"/>
              <a:t>Second level</a:t>
            </a:r>
          </a:p>
          <a:p>
            <a:pPr lvl="2"/>
            <a:r>
              <a:rPr lang="en-US" noProof="1"/>
              <a:t>Third level</a:t>
            </a:r>
          </a:p>
          <a:p>
            <a:pPr lvl="3"/>
            <a:r>
              <a:rPr lang="en-US" noProof="1"/>
              <a:t>Fourth level</a:t>
            </a:r>
          </a:p>
          <a:p>
            <a:pPr lvl="4"/>
            <a:r>
              <a:rPr lang="en-US" noProof="1"/>
              <a:t>Fifth level</a:t>
            </a:r>
          </a:p>
        </p:txBody>
      </p:sp>
      <p:sp>
        <p:nvSpPr>
          <p:cNvPr id="5" name="Text Placeholder 4"/>
          <p:cNvSpPr>
            <a:spLocks noGrp="1"/>
          </p:cNvSpPr>
          <p:nvPr>
            <p:ph type="body" sz="quarter" idx="3"/>
          </p:nvPr>
        </p:nvSpPr>
        <p:spPr>
          <a:xfrm>
            <a:off x="5243062" y="1535113"/>
            <a:ext cx="456214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1"/>
              <a:t>Click to edit Master text styles</a:t>
            </a:r>
          </a:p>
        </p:txBody>
      </p:sp>
      <p:sp>
        <p:nvSpPr>
          <p:cNvPr id="6" name="Content Placeholder 5"/>
          <p:cNvSpPr>
            <a:spLocks noGrp="1"/>
          </p:cNvSpPr>
          <p:nvPr>
            <p:ph sz="quarter" idx="4"/>
          </p:nvPr>
        </p:nvSpPr>
        <p:spPr>
          <a:xfrm>
            <a:off x="5243062" y="2174875"/>
            <a:ext cx="456214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noProof="1"/>
              <a:t>Click to edit Master text styles</a:t>
            </a:r>
          </a:p>
          <a:p>
            <a:pPr lvl="1"/>
            <a:r>
              <a:rPr lang="en-US" noProof="1"/>
              <a:t>Second level</a:t>
            </a:r>
          </a:p>
          <a:p>
            <a:pPr lvl="2"/>
            <a:r>
              <a:rPr lang="en-US" noProof="1"/>
              <a:t>Third level</a:t>
            </a:r>
          </a:p>
          <a:p>
            <a:pPr lvl="3"/>
            <a:r>
              <a:rPr lang="en-US" noProof="1"/>
              <a:t>Fourth level</a:t>
            </a:r>
          </a:p>
          <a:p>
            <a:pPr lvl="4"/>
            <a:r>
              <a:rPr lang="en-US" noProof="1"/>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fld id="{C93D3980-DC03-4F17-912D-89E6C0B6C994}" type="slidenum">
              <a:rPr lang="en-US" altLang="zh-CN">
                <a:solidFill>
                  <a:srgbClr val="000000"/>
                </a:solidFill>
              </a:rPr>
              <a:pPr/>
              <a:t>‹#›</a:t>
            </a:fld>
            <a:endParaRPr lang="en-US" altLang="zh-CN">
              <a:solidFill>
                <a:srgbClr val="000000"/>
              </a:solidFill>
            </a:endParaRPr>
          </a:p>
        </p:txBody>
      </p:sp>
    </p:spTree>
    <p:extLst>
      <p:ext uri="{BB962C8B-B14F-4D97-AF65-F5344CB8AC3E}">
        <p14:creationId xmlns:p14="http://schemas.microsoft.com/office/powerpoint/2010/main" val="3966381150"/>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noProof="1"/>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fld id="{48B096DE-E4AF-46A0-AAD2-8D8657A9BB14}" type="slidenum">
              <a:rPr lang="en-US" altLang="zh-CN">
                <a:solidFill>
                  <a:srgbClr val="000000"/>
                </a:solidFill>
              </a:rPr>
              <a:pPr/>
              <a:t>‹#›</a:t>
            </a:fld>
            <a:endParaRPr lang="en-US" altLang="zh-CN">
              <a:solidFill>
                <a:srgbClr val="000000"/>
              </a:solidFill>
            </a:endParaRPr>
          </a:p>
        </p:txBody>
      </p:sp>
    </p:spTree>
    <p:extLst>
      <p:ext uri="{BB962C8B-B14F-4D97-AF65-F5344CB8AC3E}">
        <p14:creationId xmlns:p14="http://schemas.microsoft.com/office/powerpoint/2010/main" val="4232803976"/>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fld id="{A84AC98B-F0A3-47D4-B8DF-12C615EB4F15}" type="slidenum">
              <a:rPr lang="en-US" altLang="zh-CN">
                <a:solidFill>
                  <a:srgbClr val="000000"/>
                </a:solidFill>
              </a:rPr>
              <a:pPr/>
              <a:t>‹#›</a:t>
            </a:fld>
            <a:endParaRPr lang="en-US" altLang="zh-CN">
              <a:solidFill>
                <a:srgbClr val="000000"/>
              </a:solidFill>
            </a:endParaRPr>
          </a:p>
        </p:txBody>
      </p:sp>
    </p:spTree>
    <p:extLst>
      <p:ext uri="{BB962C8B-B14F-4D97-AF65-F5344CB8AC3E}">
        <p14:creationId xmlns:p14="http://schemas.microsoft.com/office/powerpoint/2010/main" val="1063297817"/>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16064" y="273050"/>
            <a:ext cx="3395627" cy="1162050"/>
          </a:xfrm>
        </p:spPr>
        <p:txBody>
          <a:bodyPr anchor="b"/>
          <a:lstStyle>
            <a:lvl1pPr algn="l">
              <a:defRPr sz="2000" b="1"/>
            </a:lvl1pPr>
          </a:lstStyle>
          <a:p>
            <a:r>
              <a:rPr lang="en-US" noProof="1"/>
              <a:t>Click to edit Master title style</a:t>
            </a:r>
          </a:p>
        </p:txBody>
      </p:sp>
      <p:sp>
        <p:nvSpPr>
          <p:cNvPr id="3" name="Content Placeholder 2"/>
          <p:cNvSpPr>
            <a:spLocks noGrp="1"/>
          </p:cNvSpPr>
          <p:nvPr>
            <p:ph idx="1"/>
          </p:nvPr>
        </p:nvSpPr>
        <p:spPr>
          <a:xfrm>
            <a:off x="4035330" y="273051"/>
            <a:ext cx="576987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noProof="1"/>
              <a:t>Click to edit Master text styles</a:t>
            </a:r>
          </a:p>
          <a:p>
            <a:pPr lvl="1"/>
            <a:r>
              <a:rPr lang="en-US" noProof="1"/>
              <a:t>Second level</a:t>
            </a:r>
          </a:p>
          <a:p>
            <a:pPr lvl="2"/>
            <a:r>
              <a:rPr lang="en-US" noProof="1"/>
              <a:t>Third level</a:t>
            </a:r>
          </a:p>
          <a:p>
            <a:pPr lvl="3"/>
            <a:r>
              <a:rPr lang="en-US" noProof="1"/>
              <a:t>Fourth level</a:t>
            </a:r>
          </a:p>
          <a:p>
            <a:pPr lvl="4"/>
            <a:r>
              <a:rPr lang="en-US" noProof="1"/>
              <a:t>Fifth level</a:t>
            </a:r>
          </a:p>
        </p:txBody>
      </p:sp>
      <p:sp>
        <p:nvSpPr>
          <p:cNvPr id="4" name="Text Placeholder 3"/>
          <p:cNvSpPr>
            <a:spLocks noGrp="1"/>
          </p:cNvSpPr>
          <p:nvPr>
            <p:ph type="body" sz="half" idx="2"/>
          </p:nvPr>
        </p:nvSpPr>
        <p:spPr>
          <a:xfrm>
            <a:off x="516064" y="1435101"/>
            <a:ext cx="3395627"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noProof="1"/>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fld id="{F6C33C74-1BDD-498E-ABF0-0C8B961C9B57}" type="slidenum">
              <a:rPr lang="en-US" altLang="zh-CN">
                <a:solidFill>
                  <a:srgbClr val="000000"/>
                </a:solidFill>
              </a:rPr>
              <a:pPr/>
              <a:t>‹#›</a:t>
            </a:fld>
            <a:endParaRPr lang="en-US" altLang="zh-CN">
              <a:solidFill>
                <a:srgbClr val="000000"/>
              </a:solidFill>
            </a:endParaRPr>
          </a:p>
        </p:txBody>
      </p:sp>
    </p:spTree>
    <p:extLst>
      <p:ext uri="{BB962C8B-B14F-4D97-AF65-F5344CB8AC3E}">
        <p14:creationId xmlns:p14="http://schemas.microsoft.com/office/powerpoint/2010/main" val="794859913"/>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023041" y="4800600"/>
            <a:ext cx="6192762" cy="566738"/>
          </a:xfrm>
        </p:spPr>
        <p:txBody>
          <a:bodyPr anchor="b"/>
          <a:lstStyle>
            <a:lvl1pPr algn="l">
              <a:defRPr sz="2000" b="1"/>
            </a:lvl1pPr>
          </a:lstStyle>
          <a:p>
            <a:r>
              <a:rPr lang="en-US" noProof="1"/>
              <a:t>Click to edit Master title style</a:t>
            </a:r>
          </a:p>
        </p:txBody>
      </p:sp>
      <p:sp>
        <p:nvSpPr>
          <p:cNvPr id="3" name="Picture Placeholder 2"/>
          <p:cNvSpPr>
            <a:spLocks noGrp="1"/>
          </p:cNvSpPr>
          <p:nvPr>
            <p:ph type="pic" idx="1"/>
          </p:nvPr>
        </p:nvSpPr>
        <p:spPr>
          <a:xfrm>
            <a:off x="2023041" y="612775"/>
            <a:ext cx="6192762"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2023041" y="5367338"/>
            <a:ext cx="6192762"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noProof="1"/>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fld id="{C64B3C27-799C-428F-BD5C-41B911EA3D8C}" type="slidenum">
              <a:rPr lang="en-US" altLang="zh-CN">
                <a:solidFill>
                  <a:srgbClr val="000000"/>
                </a:solidFill>
              </a:rPr>
              <a:pPr/>
              <a:t>‹#›</a:t>
            </a:fld>
            <a:endParaRPr lang="en-US" altLang="zh-CN">
              <a:solidFill>
                <a:srgbClr val="000000"/>
              </a:solidFill>
            </a:endParaRPr>
          </a:p>
        </p:txBody>
      </p:sp>
    </p:spTree>
    <p:extLst>
      <p:ext uri="{BB962C8B-B14F-4D97-AF65-F5344CB8AC3E}">
        <p14:creationId xmlns:p14="http://schemas.microsoft.com/office/powerpoint/2010/main" val="2136838505"/>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noProof="1"/>
              <a:t>Click to edit Master title style</a:t>
            </a:r>
          </a:p>
        </p:txBody>
      </p:sp>
      <p:sp>
        <p:nvSpPr>
          <p:cNvPr id="3" name="Vertical Text Placeholder 2"/>
          <p:cNvSpPr>
            <a:spLocks noGrp="1"/>
          </p:cNvSpPr>
          <p:nvPr>
            <p:ph type="body" orient="vert" idx="1"/>
          </p:nvPr>
        </p:nvSpPr>
        <p:spPr/>
        <p:txBody>
          <a:bodyPr vert="eaVert"/>
          <a:lstStyle/>
          <a:p>
            <a:pPr lvl="0"/>
            <a:r>
              <a:rPr lang="en-US" noProof="1"/>
              <a:t>Click to edit Master text styles</a:t>
            </a:r>
          </a:p>
          <a:p>
            <a:pPr lvl="1"/>
            <a:r>
              <a:rPr lang="en-US" noProof="1"/>
              <a:t>Second level</a:t>
            </a:r>
          </a:p>
          <a:p>
            <a:pPr lvl="2"/>
            <a:r>
              <a:rPr lang="en-US" noProof="1"/>
              <a:t>Third level</a:t>
            </a:r>
          </a:p>
          <a:p>
            <a:pPr lvl="3"/>
            <a:r>
              <a:rPr lang="en-US" noProof="1"/>
              <a:t>Fourth level</a:t>
            </a:r>
          </a:p>
          <a:p>
            <a:pPr lvl="4"/>
            <a:r>
              <a:rPr lang="en-US" noProof="1"/>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fld id="{A0B70D28-74F1-4617-BB31-E8E7FA398C3D}" type="slidenum">
              <a:rPr lang="en-US" altLang="zh-CN">
                <a:solidFill>
                  <a:srgbClr val="000000"/>
                </a:solidFill>
              </a:rPr>
              <a:pPr/>
              <a:t>‹#›</a:t>
            </a:fld>
            <a:endParaRPr lang="en-US" altLang="zh-CN">
              <a:solidFill>
                <a:srgbClr val="000000"/>
              </a:solidFill>
            </a:endParaRPr>
          </a:p>
        </p:txBody>
      </p:sp>
    </p:spTree>
    <p:extLst>
      <p:ext uri="{BB962C8B-B14F-4D97-AF65-F5344CB8AC3E}">
        <p14:creationId xmlns:p14="http://schemas.microsoft.com/office/powerpoint/2010/main" val="38686935"/>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482920" y="274639"/>
            <a:ext cx="2322286" cy="5851525"/>
          </a:xfrm>
        </p:spPr>
        <p:txBody>
          <a:bodyPr vert="eaVert"/>
          <a:lstStyle/>
          <a:p>
            <a:r>
              <a:rPr lang="en-US" noProof="1"/>
              <a:t>Click to edit Master title style</a:t>
            </a:r>
          </a:p>
        </p:txBody>
      </p:sp>
      <p:sp>
        <p:nvSpPr>
          <p:cNvPr id="3" name="Vertical Text Placeholder 2"/>
          <p:cNvSpPr>
            <a:spLocks noGrp="1"/>
          </p:cNvSpPr>
          <p:nvPr>
            <p:ph type="body" orient="vert" idx="1"/>
          </p:nvPr>
        </p:nvSpPr>
        <p:spPr>
          <a:xfrm>
            <a:off x="516063" y="274639"/>
            <a:ext cx="6794836" cy="5851525"/>
          </a:xfrm>
        </p:spPr>
        <p:txBody>
          <a:bodyPr vert="eaVert"/>
          <a:lstStyle/>
          <a:p>
            <a:pPr lvl="0"/>
            <a:r>
              <a:rPr lang="en-US" noProof="1"/>
              <a:t>Click to edit Master text styles</a:t>
            </a:r>
          </a:p>
          <a:p>
            <a:pPr lvl="1"/>
            <a:r>
              <a:rPr lang="en-US" noProof="1"/>
              <a:t>Second level</a:t>
            </a:r>
          </a:p>
          <a:p>
            <a:pPr lvl="2"/>
            <a:r>
              <a:rPr lang="en-US" noProof="1"/>
              <a:t>Third level</a:t>
            </a:r>
          </a:p>
          <a:p>
            <a:pPr lvl="3"/>
            <a:r>
              <a:rPr lang="en-US" noProof="1"/>
              <a:t>Fourth level</a:t>
            </a:r>
          </a:p>
          <a:p>
            <a:pPr lvl="4"/>
            <a:r>
              <a:rPr lang="en-US" noProof="1"/>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fld id="{FEA3AC4F-B23B-4E7F-86FC-C7C8417C1659}" type="slidenum">
              <a:rPr lang="en-US" altLang="zh-CN">
                <a:solidFill>
                  <a:srgbClr val="000000"/>
                </a:solidFill>
              </a:rPr>
              <a:pPr/>
              <a:t>‹#›</a:t>
            </a:fld>
            <a:endParaRPr lang="en-US" altLang="zh-CN">
              <a:solidFill>
                <a:srgbClr val="000000"/>
              </a:solidFill>
            </a:endParaRPr>
          </a:p>
        </p:txBody>
      </p:sp>
    </p:spTree>
    <p:extLst>
      <p:ext uri="{BB962C8B-B14F-4D97-AF65-F5344CB8AC3E}">
        <p14:creationId xmlns:p14="http://schemas.microsoft.com/office/powerpoint/2010/main" val="48090612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fontAlgn="base"/>
            <a:r>
              <a:rPr lang="en-US" strike="noStrike" noProof="1"/>
              <a:t>Click to edit Master title style</a:t>
            </a:r>
          </a:p>
        </p:txBody>
      </p:sp>
      <p:sp>
        <p:nvSpPr>
          <p:cNvPr id="3" name="Date Placeholder 2"/>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4" name="Footer Placeholder 3"/>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5" name="Slide Number Placeholder 4"/>
          <p:cNvSpPr>
            <a:spLocks noGrp="1"/>
          </p:cNvSpPr>
          <p:nvPr>
            <p:ph type="sldNum" sz="quarter" idx="12"/>
          </p:nvPr>
        </p:nvSpPr>
        <p:spPr/>
        <p:txBody>
          <a:bodyPr/>
          <a:lstStyle/>
          <a:p>
            <a:pPr lvl="0" eaLnBrk="1" fontAlgn="base" hangingPunct="1">
              <a:buNone/>
            </a:pPr>
            <a:fld id="{9A0DB2DC-4C9A-4742-B13C-FB6460FD3503}" type="slidenum">
              <a:rPr lang="en-US" strike="noStrike" noProof="1" dirty="0">
                <a:latin typeface="Arial" panose="020B0604020202020204" pitchFamily="34" charset="0"/>
                <a:ea typeface="+mn-ea"/>
                <a:cs typeface="+mn-cs"/>
              </a:rPr>
              <a:t>‹#›</a:t>
            </a:fld>
            <a:endParaRPr lang="en-US" strike="noStrike" noProof="1">
              <a:latin typeface="Arial" panose="020B0604020202020204" pitchFamily="34" charset="0"/>
            </a:endParaRPr>
          </a:p>
        </p:txBody>
      </p:sp>
    </p:spTree>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16063" y="274638"/>
            <a:ext cx="9289143" cy="1143000"/>
          </a:xfrm>
        </p:spPr>
        <p:txBody>
          <a:bodyPr/>
          <a:lstStyle/>
          <a:p>
            <a:r>
              <a:rPr lang="en-US" noProof="1"/>
              <a:t>Click to edit Master title style</a:t>
            </a:r>
          </a:p>
        </p:txBody>
      </p:sp>
      <p:sp>
        <p:nvSpPr>
          <p:cNvPr id="3" name="Text Placeholder 2"/>
          <p:cNvSpPr>
            <a:spLocks noGrp="1"/>
          </p:cNvSpPr>
          <p:nvPr>
            <p:ph type="body" sz="half" idx="1"/>
          </p:nvPr>
        </p:nvSpPr>
        <p:spPr>
          <a:xfrm>
            <a:off x="516063" y="1600201"/>
            <a:ext cx="4558561" cy="4525963"/>
          </a:xfrm>
        </p:spPr>
        <p:txBody>
          <a:bodyPr/>
          <a:lstStyle/>
          <a:p>
            <a:pPr lvl="0"/>
            <a:r>
              <a:rPr lang="en-US" noProof="1"/>
              <a:t>Click to edit Master text styles</a:t>
            </a:r>
          </a:p>
          <a:p>
            <a:pPr lvl="1"/>
            <a:r>
              <a:rPr lang="en-US" noProof="1"/>
              <a:t>Second level</a:t>
            </a:r>
          </a:p>
          <a:p>
            <a:pPr lvl="2"/>
            <a:r>
              <a:rPr lang="en-US" noProof="1"/>
              <a:t>Third level</a:t>
            </a:r>
          </a:p>
          <a:p>
            <a:pPr lvl="3"/>
            <a:r>
              <a:rPr lang="en-US" noProof="1"/>
              <a:t>Fourth level</a:t>
            </a:r>
          </a:p>
          <a:p>
            <a:pPr lvl="4"/>
            <a:r>
              <a:rPr lang="en-US" noProof="1"/>
              <a:t>Fifth level</a:t>
            </a:r>
          </a:p>
        </p:txBody>
      </p:sp>
      <p:sp>
        <p:nvSpPr>
          <p:cNvPr id="4" name="Content Placeholder 3"/>
          <p:cNvSpPr>
            <a:spLocks noGrp="1"/>
          </p:cNvSpPr>
          <p:nvPr>
            <p:ph sz="half" idx="2"/>
          </p:nvPr>
        </p:nvSpPr>
        <p:spPr>
          <a:xfrm>
            <a:off x="5246645" y="1600201"/>
            <a:ext cx="4558561" cy="4525963"/>
          </a:xfrm>
        </p:spPr>
        <p:txBody>
          <a:bodyPr/>
          <a:lstStyle/>
          <a:p>
            <a:pPr lvl="0"/>
            <a:r>
              <a:rPr lang="en-US" noProof="1"/>
              <a:t>Click to edit Master text styles</a:t>
            </a:r>
          </a:p>
          <a:p>
            <a:pPr lvl="1"/>
            <a:r>
              <a:rPr lang="en-US" noProof="1"/>
              <a:t>Second level</a:t>
            </a:r>
          </a:p>
          <a:p>
            <a:pPr lvl="2"/>
            <a:r>
              <a:rPr lang="en-US" noProof="1"/>
              <a:t>Third level</a:t>
            </a:r>
          </a:p>
          <a:p>
            <a:pPr lvl="3"/>
            <a:r>
              <a:rPr lang="en-US" noProof="1"/>
              <a:t>Fourth level</a:t>
            </a:r>
          </a:p>
          <a:p>
            <a:pPr lvl="4"/>
            <a:r>
              <a:rPr lang="en-US" noProof="1"/>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fld id="{7ACD6E36-CC67-4500-8F50-E425EB29C017}" type="slidenum">
              <a:rPr lang="en-US" altLang="zh-CN">
                <a:solidFill>
                  <a:srgbClr val="000000"/>
                </a:solidFill>
              </a:rPr>
              <a:pPr/>
              <a:t>‹#›</a:t>
            </a:fld>
            <a:endParaRPr lang="en-US" altLang="zh-CN">
              <a:solidFill>
                <a:srgbClr val="000000"/>
              </a:solidFill>
            </a:endParaRPr>
          </a:p>
        </p:txBody>
      </p:sp>
    </p:spTree>
    <p:extLst>
      <p:ext uri="{BB962C8B-B14F-4D97-AF65-F5344CB8AC3E}">
        <p14:creationId xmlns:p14="http://schemas.microsoft.com/office/powerpoint/2010/main" val="3332783491"/>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74095" y="2130426"/>
            <a:ext cx="8773079" cy="1470025"/>
          </a:xfrm>
        </p:spPr>
        <p:txBody>
          <a:bodyPr/>
          <a:lstStyle/>
          <a:p>
            <a:r>
              <a:rPr lang="en-US" noProof="1"/>
              <a:t>Click to edit Master title style</a:t>
            </a:r>
          </a:p>
        </p:txBody>
      </p:sp>
      <p:sp>
        <p:nvSpPr>
          <p:cNvPr id="3" name="Subtitle 2"/>
          <p:cNvSpPr>
            <a:spLocks noGrp="1"/>
          </p:cNvSpPr>
          <p:nvPr>
            <p:ph type="subTitle" idx="1"/>
          </p:nvPr>
        </p:nvSpPr>
        <p:spPr>
          <a:xfrm>
            <a:off x="1548190" y="3886200"/>
            <a:ext cx="7224889"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noProof="1"/>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fld id="{6C73C348-289D-4701-AEB7-A5BD921C57BE}" type="slidenum">
              <a:rPr lang="en-US" altLang="zh-CN">
                <a:solidFill>
                  <a:srgbClr val="000000"/>
                </a:solidFill>
              </a:rPr>
              <a:pPr/>
              <a:t>‹#›</a:t>
            </a:fld>
            <a:endParaRPr lang="en-US" altLang="zh-CN">
              <a:solidFill>
                <a:srgbClr val="000000"/>
              </a:solidFill>
            </a:endParaRPr>
          </a:p>
        </p:txBody>
      </p:sp>
    </p:spTree>
    <p:extLst>
      <p:ext uri="{BB962C8B-B14F-4D97-AF65-F5344CB8AC3E}">
        <p14:creationId xmlns:p14="http://schemas.microsoft.com/office/powerpoint/2010/main" val="3421301388"/>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noProof="1"/>
              <a:t>Click to edit Master title style</a:t>
            </a:r>
          </a:p>
        </p:txBody>
      </p:sp>
      <p:sp>
        <p:nvSpPr>
          <p:cNvPr id="3" name="Content Placeholder 2"/>
          <p:cNvSpPr>
            <a:spLocks noGrp="1"/>
          </p:cNvSpPr>
          <p:nvPr>
            <p:ph idx="1"/>
          </p:nvPr>
        </p:nvSpPr>
        <p:spPr/>
        <p:txBody>
          <a:bodyPr/>
          <a:lstStyle/>
          <a:p>
            <a:pPr lvl="0"/>
            <a:r>
              <a:rPr lang="en-US" noProof="1"/>
              <a:t>Click to edit Master text styles</a:t>
            </a:r>
          </a:p>
          <a:p>
            <a:pPr lvl="1"/>
            <a:r>
              <a:rPr lang="en-US" noProof="1"/>
              <a:t>Second level</a:t>
            </a:r>
          </a:p>
          <a:p>
            <a:pPr lvl="2"/>
            <a:r>
              <a:rPr lang="en-US" noProof="1"/>
              <a:t>Third level</a:t>
            </a:r>
          </a:p>
          <a:p>
            <a:pPr lvl="3"/>
            <a:r>
              <a:rPr lang="en-US" noProof="1"/>
              <a:t>Fourth level</a:t>
            </a:r>
          </a:p>
          <a:p>
            <a:pPr lvl="4"/>
            <a:r>
              <a:rPr lang="en-US" noProof="1"/>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fld id="{F500CA3D-1DD6-43F5-8132-785CB0C05F83}" type="slidenum">
              <a:rPr lang="en-US" altLang="zh-CN">
                <a:solidFill>
                  <a:srgbClr val="000000"/>
                </a:solidFill>
              </a:rPr>
              <a:pPr/>
              <a:t>‹#›</a:t>
            </a:fld>
            <a:endParaRPr lang="en-US" altLang="zh-CN">
              <a:solidFill>
                <a:srgbClr val="000000"/>
              </a:solidFill>
            </a:endParaRPr>
          </a:p>
        </p:txBody>
      </p:sp>
    </p:spTree>
    <p:extLst>
      <p:ext uri="{BB962C8B-B14F-4D97-AF65-F5344CB8AC3E}">
        <p14:creationId xmlns:p14="http://schemas.microsoft.com/office/powerpoint/2010/main" val="234187735"/>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15309" y="4406901"/>
            <a:ext cx="8773079" cy="1362075"/>
          </a:xfrm>
        </p:spPr>
        <p:txBody>
          <a:bodyPr anchor="t"/>
          <a:lstStyle>
            <a:lvl1pPr algn="l">
              <a:defRPr sz="4000" b="1" cap="all"/>
            </a:lvl1pPr>
          </a:lstStyle>
          <a:p>
            <a:r>
              <a:rPr lang="en-US" noProof="1"/>
              <a:t>Click to edit Master title style</a:t>
            </a:r>
          </a:p>
        </p:txBody>
      </p:sp>
      <p:sp>
        <p:nvSpPr>
          <p:cNvPr id="3" name="Text Placeholder 2"/>
          <p:cNvSpPr>
            <a:spLocks noGrp="1"/>
          </p:cNvSpPr>
          <p:nvPr>
            <p:ph type="body" idx="1"/>
          </p:nvPr>
        </p:nvSpPr>
        <p:spPr>
          <a:xfrm>
            <a:off x="815309" y="2906713"/>
            <a:ext cx="8773079"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noProof="1"/>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fld id="{166A986A-63BB-4A09-A48F-44A845D4BF89}" type="slidenum">
              <a:rPr lang="en-US" altLang="zh-CN">
                <a:solidFill>
                  <a:srgbClr val="000000"/>
                </a:solidFill>
              </a:rPr>
              <a:pPr/>
              <a:t>‹#›</a:t>
            </a:fld>
            <a:endParaRPr lang="en-US" altLang="zh-CN">
              <a:solidFill>
                <a:srgbClr val="000000"/>
              </a:solidFill>
            </a:endParaRPr>
          </a:p>
        </p:txBody>
      </p:sp>
    </p:spTree>
    <p:extLst>
      <p:ext uri="{BB962C8B-B14F-4D97-AF65-F5344CB8AC3E}">
        <p14:creationId xmlns:p14="http://schemas.microsoft.com/office/powerpoint/2010/main" val="3832773892"/>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noProof="1"/>
              <a:t>Click to edit Master title style</a:t>
            </a:r>
          </a:p>
        </p:txBody>
      </p:sp>
      <p:sp>
        <p:nvSpPr>
          <p:cNvPr id="3" name="Content Placeholder 2"/>
          <p:cNvSpPr>
            <a:spLocks noGrp="1"/>
          </p:cNvSpPr>
          <p:nvPr>
            <p:ph sz="half" idx="1"/>
          </p:nvPr>
        </p:nvSpPr>
        <p:spPr>
          <a:xfrm>
            <a:off x="516063" y="1600201"/>
            <a:ext cx="4558561"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noProof="1"/>
              <a:t>Click to edit Master text styles</a:t>
            </a:r>
          </a:p>
          <a:p>
            <a:pPr lvl="1"/>
            <a:r>
              <a:rPr lang="en-US" noProof="1"/>
              <a:t>Second level</a:t>
            </a:r>
          </a:p>
          <a:p>
            <a:pPr lvl="2"/>
            <a:r>
              <a:rPr lang="en-US" noProof="1"/>
              <a:t>Third level</a:t>
            </a:r>
          </a:p>
          <a:p>
            <a:pPr lvl="3"/>
            <a:r>
              <a:rPr lang="en-US" noProof="1"/>
              <a:t>Fourth level</a:t>
            </a:r>
          </a:p>
          <a:p>
            <a:pPr lvl="4"/>
            <a:r>
              <a:rPr lang="en-US" noProof="1"/>
              <a:t>Fifth level</a:t>
            </a:r>
          </a:p>
        </p:txBody>
      </p:sp>
      <p:sp>
        <p:nvSpPr>
          <p:cNvPr id="4" name="Content Placeholder 3"/>
          <p:cNvSpPr>
            <a:spLocks noGrp="1"/>
          </p:cNvSpPr>
          <p:nvPr>
            <p:ph sz="half" idx="2"/>
          </p:nvPr>
        </p:nvSpPr>
        <p:spPr>
          <a:xfrm>
            <a:off x="5246645" y="1600201"/>
            <a:ext cx="4558561"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noProof="1"/>
              <a:t>Click to edit Master text styles</a:t>
            </a:r>
          </a:p>
          <a:p>
            <a:pPr lvl="1"/>
            <a:r>
              <a:rPr lang="en-US" noProof="1"/>
              <a:t>Second level</a:t>
            </a:r>
          </a:p>
          <a:p>
            <a:pPr lvl="2"/>
            <a:r>
              <a:rPr lang="en-US" noProof="1"/>
              <a:t>Third level</a:t>
            </a:r>
          </a:p>
          <a:p>
            <a:pPr lvl="3"/>
            <a:r>
              <a:rPr lang="en-US" noProof="1"/>
              <a:t>Fourth level</a:t>
            </a:r>
          </a:p>
          <a:p>
            <a:pPr lvl="4"/>
            <a:r>
              <a:rPr lang="en-US" noProof="1"/>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fld id="{769020F8-1D6A-49BF-A01D-CA0F9A6006B4}" type="slidenum">
              <a:rPr lang="en-US" altLang="zh-CN">
                <a:solidFill>
                  <a:srgbClr val="000000"/>
                </a:solidFill>
              </a:rPr>
              <a:pPr/>
              <a:t>‹#›</a:t>
            </a:fld>
            <a:endParaRPr lang="en-US" altLang="zh-CN">
              <a:solidFill>
                <a:srgbClr val="000000"/>
              </a:solidFill>
            </a:endParaRPr>
          </a:p>
        </p:txBody>
      </p:sp>
    </p:spTree>
    <p:extLst>
      <p:ext uri="{BB962C8B-B14F-4D97-AF65-F5344CB8AC3E}">
        <p14:creationId xmlns:p14="http://schemas.microsoft.com/office/powerpoint/2010/main" val="82736616"/>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noProof="1"/>
              <a:t>Click to edit Master title style</a:t>
            </a:r>
          </a:p>
        </p:txBody>
      </p:sp>
      <p:sp>
        <p:nvSpPr>
          <p:cNvPr id="3" name="Text Placeholder 2"/>
          <p:cNvSpPr>
            <a:spLocks noGrp="1"/>
          </p:cNvSpPr>
          <p:nvPr>
            <p:ph type="body" idx="1"/>
          </p:nvPr>
        </p:nvSpPr>
        <p:spPr>
          <a:xfrm>
            <a:off x="516064" y="1535113"/>
            <a:ext cx="456035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1"/>
              <a:t>Click to edit Master text styles</a:t>
            </a:r>
          </a:p>
        </p:txBody>
      </p:sp>
      <p:sp>
        <p:nvSpPr>
          <p:cNvPr id="4" name="Content Placeholder 3"/>
          <p:cNvSpPr>
            <a:spLocks noGrp="1"/>
          </p:cNvSpPr>
          <p:nvPr>
            <p:ph sz="half" idx="2"/>
          </p:nvPr>
        </p:nvSpPr>
        <p:spPr>
          <a:xfrm>
            <a:off x="516064" y="2174875"/>
            <a:ext cx="456035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noProof="1"/>
              <a:t>Click to edit Master text styles</a:t>
            </a:r>
          </a:p>
          <a:p>
            <a:pPr lvl="1"/>
            <a:r>
              <a:rPr lang="en-US" noProof="1"/>
              <a:t>Second level</a:t>
            </a:r>
          </a:p>
          <a:p>
            <a:pPr lvl="2"/>
            <a:r>
              <a:rPr lang="en-US" noProof="1"/>
              <a:t>Third level</a:t>
            </a:r>
          </a:p>
          <a:p>
            <a:pPr lvl="3"/>
            <a:r>
              <a:rPr lang="en-US" noProof="1"/>
              <a:t>Fourth level</a:t>
            </a:r>
          </a:p>
          <a:p>
            <a:pPr lvl="4"/>
            <a:r>
              <a:rPr lang="en-US" noProof="1"/>
              <a:t>Fifth level</a:t>
            </a:r>
          </a:p>
        </p:txBody>
      </p:sp>
      <p:sp>
        <p:nvSpPr>
          <p:cNvPr id="5" name="Text Placeholder 4"/>
          <p:cNvSpPr>
            <a:spLocks noGrp="1"/>
          </p:cNvSpPr>
          <p:nvPr>
            <p:ph type="body" sz="quarter" idx="3"/>
          </p:nvPr>
        </p:nvSpPr>
        <p:spPr>
          <a:xfrm>
            <a:off x="5243062" y="1535113"/>
            <a:ext cx="456214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1"/>
              <a:t>Click to edit Master text styles</a:t>
            </a:r>
          </a:p>
        </p:txBody>
      </p:sp>
      <p:sp>
        <p:nvSpPr>
          <p:cNvPr id="6" name="Content Placeholder 5"/>
          <p:cNvSpPr>
            <a:spLocks noGrp="1"/>
          </p:cNvSpPr>
          <p:nvPr>
            <p:ph sz="quarter" idx="4"/>
          </p:nvPr>
        </p:nvSpPr>
        <p:spPr>
          <a:xfrm>
            <a:off x="5243062" y="2174875"/>
            <a:ext cx="456214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noProof="1"/>
              <a:t>Click to edit Master text styles</a:t>
            </a:r>
          </a:p>
          <a:p>
            <a:pPr lvl="1"/>
            <a:r>
              <a:rPr lang="en-US" noProof="1"/>
              <a:t>Second level</a:t>
            </a:r>
          </a:p>
          <a:p>
            <a:pPr lvl="2"/>
            <a:r>
              <a:rPr lang="en-US" noProof="1"/>
              <a:t>Third level</a:t>
            </a:r>
          </a:p>
          <a:p>
            <a:pPr lvl="3"/>
            <a:r>
              <a:rPr lang="en-US" noProof="1"/>
              <a:t>Fourth level</a:t>
            </a:r>
          </a:p>
          <a:p>
            <a:pPr lvl="4"/>
            <a:r>
              <a:rPr lang="en-US" noProof="1"/>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fld id="{C93D3980-DC03-4F17-912D-89E6C0B6C994}" type="slidenum">
              <a:rPr lang="en-US" altLang="zh-CN">
                <a:solidFill>
                  <a:srgbClr val="000000"/>
                </a:solidFill>
              </a:rPr>
              <a:pPr/>
              <a:t>‹#›</a:t>
            </a:fld>
            <a:endParaRPr lang="en-US" altLang="zh-CN">
              <a:solidFill>
                <a:srgbClr val="000000"/>
              </a:solidFill>
            </a:endParaRPr>
          </a:p>
        </p:txBody>
      </p:sp>
    </p:spTree>
    <p:extLst>
      <p:ext uri="{BB962C8B-B14F-4D97-AF65-F5344CB8AC3E}">
        <p14:creationId xmlns:p14="http://schemas.microsoft.com/office/powerpoint/2010/main" val="3418494758"/>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noProof="1"/>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fld id="{48B096DE-E4AF-46A0-AAD2-8D8657A9BB14}" type="slidenum">
              <a:rPr lang="en-US" altLang="zh-CN">
                <a:solidFill>
                  <a:srgbClr val="000000"/>
                </a:solidFill>
              </a:rPr>
              <a:pPr/>
              <a:t>‹#›</a:t>
            </a:fld>
            <a:endParaRPr lang="en-US" altLang="zh-CN">
              <a:solidFill>
                <a:srgbClr val="000000"/>
              </a:solidFill>
            </a:endParaRPr>
          </a:p>
        </p:txBody>
      </p:sp>
    </p:spTree>
    <p:extLst>
      <p:ext uri="{BB962C8B-B14F-4D97-AF65-F5344CB8AC3E}">
        <p14:creationId xmlns:p14="http://schemas.microsoft.com/office/powerpoint/2010/main" val="2206310928"/>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fld id="{A84AC98B-F0A3-47D4-B8DF-12C615EB4F15}" type="slidenum">
              <a:rPr lang="en-US" altLang="zh-CN">
                <a:solidFill>
                  <a:srgbClr val="000000"/>
                </a:solidFill>
              </a:rPr>
              <a:pPr/>
              <a:t>‹#›</a:t>
            </a:fld>
            <a:endParaRPr lang="en-US" altLang="zh-CN">
              <a:solidFill>
                <a:srgbClr val="000000"/>
              </a:solidFill>
            </a:endParaRPr>
          </a:p>
        </p:txBody>
      </p:sp>
    </p:spTree>
    <p:extLst>
      <p:ext uri="{BB962C8B-B14F-4D97-AF65-F5344CB8AC3E}">
        <p14:creationId xmlns:p14="http://schemas.microsoft.com/office/powerpoint/2010/main" val="1712317628"/>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16064" y="273050"/>
            <a:ext cx="3395627" cy="1162050"/>
          </a:xfrm>
        </p:spPr>
        <p:txBody>
          <a:bodyPr anchor="b"/>
          <a:lstStyle>
            <a:lvl1pPr algn="l">
              <a:defRPr sz="2000" b="1"/>
            </a:lvl1pPr>
          </a:lstStyle>
          <a:p>
            <a:r>
              <a:rPr lang="en-US" noProof="1"/>
              <a:t>Click to edit Master title style</a:t>
            </a:r>
          </a:p>
        </p:txBody>
      </p:sp>
      <p:sp>
        <p:nvSpPr>
          <p:cNvPr id="3" name="Content Placeholder 2"/>
          <p:cNvSpPr>
            <a:spLocks noGrp="1"/>
          </p:cNvSpPr>
          <p:nvPr>
            <p:ph idx="1"/>
          </p:nvPr>
        </p:nvSpPr>
        <p:spPr>
          <a:xfrm>
            <a:off x="4035330" y="273051"/>
            <a:ext cx="576987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noProof="1"/>
              <a:t>Click to edit Master text styles</a:t>
            </a:r>
          </a:p>
          <a:p>
            <a:pPr lvl="1"/>
            <a:r>
              <a:rPr lang="en-US" noProof="1"/>
              <a:t>Second level</a:t>
            </a:r>
          </a:p>
          <a:p>
            <a:pPr lvl="2"/>
            <a:r>
              <a:rPr lang="en-US" noProof="1"/>
              <a:t>Third level</a:t>
            </a:r>
          </a:p>
          <a:p>
            <a:pPr lvl="3"/>
            <a:r>
              <a:rPr lang="en-US" noProof="1"/>
              <a:t>Fourth level</a:t>
            </a:r>
          </a:p>
          <a:p>
            <a:pPr lvl="4"/>
            <a:r>
              <a:rPr lang="en-US" noProof="1"/>
              <a:t>Fifth level</a:t>
            </a:r>
          </a:p>
        </p:txBody>
      </p:sp>
      <p:sp>
        <p:nvSpPr>
          <p:cNvPr id="4" name="Text Placeholder 3"/>
          <p:cNvSpPr>
            <a:spLocks noGrp="1"/>
          </p:cNvSpPr>
          <p:nvPr>
            <p:ph type="body" sz="half" idx="2"/>
          </p:nvPr>
        </p:nvSpPr>
        <p:spPr>
          <a:xfrm>
            <a:off x="516064" y="1435101"/>
            <a:ext cx="3395627"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noProof="1"/>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fld id="{F6C33C74-1BDD-498E-ABF0-0C8B961C9B57}" type="slidenum">
              <a:rPr lang="en-US" altLang="zh-CN">
                <a:solidFill>
                  <a:srgbClr val="000000"/>
                </a:solidFill>
              </a:rPr>
              <a:pPr/>
              <a:t>‹#›</a:t>
            </a:fld>
            <a:endParaRPr lang="en-US" altLang="zh-CN">
              <a:solidFill>
                <a:srgbClr val="000000"/>
              </a:solidFill>
            </a:endParaRPr>
          </a:p>
        </p:txBody>
      </p:sp>
    </p:spTree>
    <p:extLst>
      <p:ext uri="{BB962C8B-B14F-4D97-AF65-F5344CB8AC3E}">
        <p14:creationId xmlns:p14="http://schemas.microsoft.com/office/powerpoint/2010/main" val="4227617800"/>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023041" y="4800600"/>
            <a:ext cx="6192762" cy="566738"/>
          </a:xfrm>
        </p:spPr>
        <p:txBody>
          <a:bodyPr anchor="b"/>
          <a:lstStyle>
            <a:lvl1pPr algn="l">
              <a:defRPr sz="2000" b="1"/>
            </a:lvl1pPr>
          </a:lstStyle>
          <a:p>
            <a:r>
              <a:rPr lang="en-US" noProof="1"/>
              <a:t>Click to edit Master title style</a:t>
            </a:r>
          </a:p>
        </p:txBody>
      </p:sp>
      <p:sp>
        <p:nvSpPr>
          <p:cNvPr id="3" name="Picture Placeholder 2"/>
          <p:cNvSpPr>
            <a:spLocks noGrp="1"/>
          </p:cNvSpPr>
          <p:nvPr>
            <p:ph type="pic" idx="1"/>
          </p:nvPr>
        </p:nvSpPr>
        <p:spPr>
          <a:xfrm>
            <a:off x="2023041" y="612775"/>
            <a:ext cx="6192762"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2023041" y="5367338"/>
            <a:ext cx="6192762"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noProof="1"/>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fld id="{C64B3C27-799C-428F-BD5C-41B911EA3D8C}" type="slidenum">
              <a:rPr lang="en-US" altLang="zh-CN">
                <a:solidFill>
                  <a:srgbClr val="000000"/>
                </a:solidFill>
              </a:rPr>
              <a:pPr/>
              <a:t>‹#›</a:t>
            </a:fld>
            <a:endParaRPr lang="en-US" altLang="zh-CN">
              <a:solidFill>
                <a:srgbClr val="000000"/>
              </a:solidFill>
            </a:endParaRPr>
          </a:p>
        </p:txBody>
      </p:sp>
    </p:spTree>
    <p:extLst>
      <p:ext uri="{BB962C8B-B14F-4D97-AF65-F5344CB8AC3E}">
        <p14:creationId xmlns:p14="http://schemas.microsoft.com/office/powerpoint/2010/main" val="356156766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3" name="Footer Placeholder 2"/>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4" name="Slide Number Placeholder 3"/>
          <p:cNvSpPr>
            <a:spLocks noGrp="1"/>
          </p:cNvSpPr>
          <p:nvPr>
            <p:ph type="sldNum" sz="quarter" idx="12"/>
          </p:nvPr>
        </p:nvSpPr>
        <p:spPr/>
        <p:txBody>
          <a:bodyPr/>
          <a:lstStyle/>
          <a:p>
            <a:pPr lvl="0" eaLnBrk="1" fontAlgn="base" hangingPunct="1">
              <a:buNone/>
            </a:pPr>
            <a:fld id="{9A0DB2DC-4C9A-4742-B13C-FB6460FD3503}" type="slidenum">
              <a:rPr lang="en-US" strike="noStrike" noProof="1" dirty="0">
                <a:latin typeface="Arial" panose="020B0604020202020204" pitchFamily="34" charset="0"/>
                <a:ea typeface="+mn-ea"/>
                <a:cs typeface="+mn-cs"/>
              </a:rPr>
              <a:t>‹#›</a:t>
            </a:fld>
            <a:endParaRPr lang="en-US" strike="noStrike" noProof="1">
              <a:latin typeface="Arial" panose="020B0604020202020204" pitchFamily="34" charset="0"/>
            </a:endParaRPr>
          </a:p>
        </p:txBody>
      </p:sp>
    </p:spTree>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noProof="1"/>
              <a:t>Click to edit Master title style</a:t>
            </a:r>
          </a:p>
        </p:txBody>
      </p:sp>
      <p:sp>
        <p:nvSpPr>
          <p:cNvPr id="3" name="Vertical Text Placeholder 2"/>
          <p:cNvSpPr>
            <a:spLocks noGrp="1"/>
          </p:cNvSpPr>
          <p:nvPr>
            <p:ph type="body" orient="vert" idx="1"/>
          </p:nvPr>
        </p:nvSpPr>
        <p:spPr/>
        <p:txBody>
          <a:bodyPr vert="eaVert"/>
          <a:lstStyle/>
          <a:p>
            <a:pPr lvl="0"/>
            <a:r>
              <a:rPr lang="en-US" noProof="1"/>
              <a:t>Click to edit Master text styles</a:t>
            </a:r>
          </a:p>
          <a:p>
            <a:pPr lvl="1"/>
            <a:r>
              <a:rPr lang="en-US" noProof="1"/>
              <a:t>Second level</a:t>
            </a:r>
          </a:p>
          <a:p>
            <a:pPr lvl="2"/>
            <a:r>
              <a:rPr lang="en-US" noProof="1"/>
              <a:t>Third level</a:t>
            </a:r>
          </a:p>
          <a:p>
            <a:pPr lvl="3"/>
            <a:r>
              <a:rPr lang="en-US" noProof="1"/>
              <a:t>Fourth level</a:t>
            </a:r>
          </a:p>
          <a:p>
            <a:pPr lvl="4"/>
            <a:r>
              <a:rPr lang="en-US" noProof="1"/>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fld id="{A0B70D28-74F1-4617-BB31-E8E7FA398C3D}" type="slidenum">
              <a:rPr lang="en-US" altLang="zh-CN">
                <a:solidFill>
                  <a:srgbClr val="000000"/>
                </a:solidFill>
              </a:rPr>
              <a:pPr/>
              <a:t>‹#›</a:t>
            </a:fld>
            <a:endParaRPr lang="en-US" altLang="zh-CN">
              <a:solidFill>
                <a:srgbClr val="000000"/>
              </a:solidFill>
            </a:endParaRPr>
          </a:p>
        </p:txBody>
      </p:sp>
    </p:spTree>
    <p:extLst>
      <p:ext uri="{BB962C8B-B14F-4D97-AF65-F5344CB8AC3E}">
        <p14:creationId xmlns:p14="http://schemas.microsoft.com/office/powerpoint/2010/main" val="3558024600"/>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482920" y="274639"/>
            <a:ext cx="2322286" cy="5851525"/>
          </a:xfrm>
        </p:spPr>
        <p:txBody>
          <a:bodyPr vert="eaVert"/>
          <a:lstStyle/>
          <a:p>
            <a:r>
              <a:rPr lang="en-US" noProof="1"/>
              <a:t>Click to edit Master title style</a:t>
            </a:r>
          </a:p>
        </p:txBody>
      </p:sp>
      <p:sp>
        <p:nvSpPr>
          <p:cNvPr id="3" name="Vertical Text Placeholder 2"/>
          <p:cNvSpPr>
            <a:spLocks noGrp="1"/>
          </p:cNvSpPr>
          <p:nvPr>
            <p:ph type="body" orient="vert" idx="1"/>
          </p:nvPr>
        </p:nvSpPr>
        <p:spPr>
          <a:xfrm>
            <a:off x="516063" y="274639"/>
            <a:ext cx="6794836" cy="5851525"/>
          </a:xfrm>
        </p:spPr>
        <p:txBody>
          <a:bodyPr vert="eaVert"/>
          <a:lstStyle/>
          <a:p>
            <a:pPr lvl="0"/>
            <a:r>
              <a:rPr lang="en-US" noProof="1"/>
              <a:t>Click to edit Master text styles</a:t>
            </a:r>
          </a:p>
          <a:p>
            <a:pPr lvl="1"/>
            <a:r>
              <a:rPr lang="en-US" noProof="1"/>
              <a:t>Second level</a:t>
            </a:r>
          </a:p>
          <a:p>
            <a:pPr lvl="2"/>
            <a:r>
              <a:rPr lang="en-US" noProof="1"/>
              <a:t>Third level</a:t>
            </a:r>
          </a:p>
          <a:p>
            <a:pPr lvl="3"/>
            <a:r>
              <a:rPr lang="en-US" noProof="1"/>
              <a:t>Fourth level</a:t>
            </a:r>
          </a:p>
          <a:p>
            <a:pPr lvl="4"/>
            <a:r>
              <a:rPr lang="en-US" noProof="1"/>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fld id="{FEA3AC4F-B23B-4E7F-86FC-C7C8417C1659}" type="slidenum">
              <a:rPr lang="en-US" altLang="zh-CN">
                <a:solidFill>
                  <a:srgbClr val="000000"/>
                </a:solidFill>
              </a:rPr>
              <a:pPr/>
              <a:t>‹#›</a:t>
            </a:fld>
            <a:endParaRPr lang="en-US" altLang="zh-CN">
              <a:solidFill>
                <a:srgbClr val="000000"/>
              </a:solidFill>
            </a:endParaRPr>
          </a:p>
        </p:txBody>
      </p:sp>
    </p:spTree>
    <p:extLst>
      <p:ext uri="{BB962C8B-B14F-4D97-AF65-F5344CB8AC3E}">
        <p14:creationId xmlns:p14="http://schemas.microsoft.com/office/powerpoint/2010/main" val="663576073"/>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16063" y="274638"/>
            <a:ext cx="9289143" cy="1143000"/>
          </a:xfrm>
        </p:spPr>
        <p:txBody>
          <a:bodyPr/>
          <a:lstStyle/>
          <a:p>
            <a:r>
              <a:rPr lang="en-US" noProof="1"/>
              <a:t>Click to edit Master title style</a:t>
            </a:r>
          </a:p>
        </p:txBody>
      </p:sp>
      <p:sp>
        <p:nvSpPr>
          <p:cNvPr id="3" name="Text Placeholder 2"/>
          <p:cNvSpPr>
            <a:spLocks noGrp="1"/>
          </p:cNvSpPr>
          <p:nvPr>
            <p:ph type="body" sz="half" idx="1"/>
          </p:nvPr>
        </p:nvSpPr>
        <p:spPr>
          <a:xfrm>
            <a:off x="516063" y="1600201"/>
            <a:ext cx="4558561" cy="4525963"/>
          </a:xfrm>
        </p:spPr>
        <p:txBody>
          <a:bodyPr/>
          <a:lstStyle/>
          <a:p>
            <a:pPr lvl="0"/>
            <a:r>
              <a:rPr lang="en-US" noProof="1"/>
              <a:t>Click to edit Master text styles</a:t>
            </a:r>
          </a:p>
          <a:p>
            <a:pPr lvl="1"/>
            <a:r>
              <a:rPr lang="en-US" noProof="1"/>
              <a:t>Second level</a:t>
            </a:r>
          </a:p>
          <a:p>
            <a:pPr lvl="2"/>
            <a:r>
              <a:rPr lang="en-US" noProof="1"/>
              <a:t>Third level</a:t>
            </a:r>
          </a:p>
          <a:p>
            <a:pPr lvl="3"/>
            <a:r>
              <a:rPr lang="en-US" noProof="1"/>
              <a:t>Fourth level</a:t>
            </a:r>
          </a:p>
          <a:p>
            <a:pPr lvl="4"/>
            <a:r>
              <a:rPr lang="en-US" noProof="1"/>
              <a:t>Fifth level</a:t>
            </a:r>
          </a:p>
        </p:txBody>
      </p:sp>
      <p:sp>
        <p:nvSpPr>
          <p:cNvPr id="4" name="Content Placeholder 3"/>
          <p:cNvSpPr>
            <a:spLocks noGrp="1"/>
          </p:cNvSpPr>
          <p:nvPr>
            <p:ph sz="half" idx="2"/>
          </p:nvPr>
        </p:nvSpPr>
        <p:spPr>
          <a:xfrm>
            <a:off x="5246645" y="1600201"/>
            <a:ext cx="4558561" cy="4525963"/>
          </a:xfrm>
        </p:spPr>
        <p:txBody>
          <a:bodyPr/>
          <a:lstStyle/>
          <a:p>
            <a:pPr lvl="0"/>
            <a:r>
              <a:rPr lang="en-US" noProof="1"/>
              <a:t>Click to edit Master text styles</a:t>
            </a:r>
          </a:p>
          <a:p>
            <a:pPr lvl="1"/>
            <a:r>
              <a:rPr lang="en-US" noProof="1"/>
              <a:t>Second level</a:t>
            </a:r>
          </a:p>
          <a:p>
            <a:pPr lvl="2"/>
            <a:r>
              <a:rPr lang="en-US" noProof="1"/>
              <a:t>Third level</a:t>
            </a:r>
          </a:p>
          <a:p>
            <a:pPr lvl="3"/>
            <a:r>
              <a:rPr lang="en-US" noProof="1"/>
              <a:t>Fourth level</a:t>
            </a:r>
          </a:p>
          <a:p>
            <a:pPr lvl="4"/>
            <a:r>
              <a:rPr lang="en-US" noProof="1"/>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fld id="{7ACD6E36-CC67-4500-8F50-E425EB29C017}" type="slidenum">
              <a:rPr lang="en-US" altLang="zh-CN">
                <a:solidFill>
                  <a:srgbClr val="000000"/>
                </a:solidFill>
              </a:rPr>
              <a:pPr/>
              <a:t>‹#›</a:t>
            </a:fld>
            <a:endParaRPr lang="en-US" altLang="zh-CN">
              <a:solidFill>
                <a:srgbClr val="000000"/>
              </a:solidFill>
            </a:endParaRPr>
          </a:p>
        </p:txBody>
      </p:sp>
    </p:spTree>
    <p:extLst>
      <p:ext uri="{BB962C8B-B14F-4D97-AF65-F5344CB8AC3E}">
        <p14:creationId xmlns:p14="http://schemas.microsoft.com/office/powerpoint/2010/main" val="3968113789"/>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fld id="{05352A9A-D1C4-4B1E-84D2-5895C5FD8417}" type="datetimeFigureOut">
              <a:rPr lang="en-US" altLang="en-US">
                <a:solidFill>
                  <a:srgbClr val="000000"/>
                </a:solidFill>
              </a:rPr>
              <a:pPr>
                <a:defRPr/>
              </a:pPr>
              <a:t>10/24/2021</a:t>
            </a:fld>
            <a:endParaRPr lang="en-US" alt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49BEDC1B-B430-4362-B43E-2F356F10DF1C}"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304364195"/>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fld id="{29E6BB01-A27F-4747-8D8C-DF5CCB1F0DAE}" type="datetimeFigureOut">
              <a:rPr lang="en-US" altLang="en-US">
                <a:solidFill>
                  <a:srgbClr val="000000"/>
                </a:solidFill>
              </a:rPr>
              <a:pPr>
                <a:defRPr/>
              </a:pPr>
              <a:t>10/24/2021</a:t>
            </a:fld>
            <a:endParaRPr lang="en-US" alt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F6309457-D595-4EF4-8FE1-7A04F379C263}"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3312338918"/>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39"/>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1" y="4589464"/>
            <a:ext cx="105156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a:t>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fld id="{4F7F841D-7DA7-4D4C-9B7B-EB09AB0689EE}" type="datetimeFigureOut">
              <a:rPr lang="en-US" altLang="en-US">
                <a:solidFill>
                  <a:srgbClr val="000000"/>
                </a:solidFill>
              </a:rPr>
              <a:pPr>
                <a:defRPr/>
              </a:pPr>
              <a:t>10/24/2021</a:t>
            </a:fld>
            <a:endParaRPr lang="en-US" alt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90BE8CD2-3721-45F3-A90B-DEAEDD63546C}"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2942256331"/>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fld id="{10283479-3F98-4432-A1E0-1727BAB415B4}" type="datetimeFigureOut">
              <a:rPr lang="en-US" altLang="en-US">
                <a:solidFill>
                  <a:srgbClr val="000000"/>
                </a:solidFill>
              </a:rPr>
              <a:pPr>
                <a:defRPr/>
              </a:pPr>
              <a:t>10/24/2021</a:t>
            </a:fld>
            <a:endParaRPr lang="en-US" alt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94852C69-67E3-44B3-B64B-9711EB60CD3F}"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2826520031"/>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40317" y="365126"/>
            <a:ext cx="10515600" cy="1325563"/>
          </a:xfrm>
        </p:spPr>
        <p:txBody>
          <a:bodyPr/>
          <a:lstStyle/>
          <a:p>
            <a:r>
              <a:rPr lang="en-US"/>
              <a:t>Click to edit Master title style</a:t>
            </a:r>
          </a:p>
        </p:txBody>
      </p:sp>
      <p:sp>
        <p:nvSpPr>
          <p:cNvPr id="3" name="Text Placeholder 2"/>
          <p:cNvSpPr>
            <a:spLocks noGrp="1"/>
          </p:cNvSpPr>
          <p:nvPr>
            <p:ph type="body" idx="1"/>
          </p:nvPr>
        </p:nvSpPr>
        <p:spPr>
          <a:xfrm>
            <a:off x="840318" y="1681163"/>
            <a:ext cx="5158316"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40318" y="2505075"/>
            <a:ext cx="5158316"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71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71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fld id="{40F70253-584F-4BEE-93E0-424C15812641}" type="datetimeFigureOut">
              <a:rPr lang="en-US" altLang="en-US">
                <a:solidFill>
                  <a:srgbClr val="000000"/>
                </a:solidFill>
              </a:rPr>
              <a:pPr>
                <a:defRPr/>
              </a:pPr>
              <a:t>10/24/2021</a:t>
            </a:fld>
            <a:endParaRPr lang="en-US" alt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lt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40D1ADB7-9854-4590-9178-CCB1DAC4C1BC}"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1750692543"/>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fld id="{2D63E19A-833F-40B7-A368-FD9461C0574B}" type="datetimeFigureOut">
              <a:rPr lang="en-US" altLang="en-US">
                <a:solidFill>
                  <a:srgbClr val="000000"/>
                </a:solidFill>
              </a:rPr>
              <a:pPr>
                <a:defRPr/>
              </a:pPr>
              <a:t>10/24/2021</a:t>
            </a:fld>
            <a:endParaRPr lang="en-US" alt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lt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E352BB72-93BD-447A-A787-3CDEE308436F}"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824733690"/>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fld id="{3B9BD624-839C-4C51-AAC7-94348EB1BE7A}" type="datetimeFigureOut">
              <a:rPr lang="en-US" altLang="en-US">
                <a:solidFill>
                  <a:srgbClr val="000000"/>
                </a:solidFill>
              </a:rPr>
              <a:pPr>
                <a:defRPr/>
              </a:pPr>
              <a:t>10/24/2021</a:t>
            </a:fld>
            <a:endParaRPr lang="en-US" alt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ltLang="en-U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EC5C9801-77A0-4072-B55C-BB21CBFC634C}"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173896012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3" y="273050"/>
            <a:ext cx="4011084" cy="1162050"/>
          </a:xfrm>
        </p:spPr>
        <p:txBody>
          <a:bodyPr anchor="b"/>
          <a:lstStyle>
            <a:lvl1pPr algn="l">
              <a:defRPr sz="2000" b="1"/>
            </a:lvl1pPr>
          </a:lstStyle>
          <a:p>
            <a:pPr fontAlgn="base"/>
            <a:r>
              <a:rPr lang="en-US" strike="noStrike" noProof="1"/>
              <a:t>Click to edit Master title style</a:t>
            </a:r>
          </a:p>
        </p:txBody>
      </p:sp>
      <p:sp>
        <p:nvSpPr>
          <p:cNvPr id="3" name="Content Placeholder 2"/>
          <p:cNvSpPr>
            <a:spLocks noGrp="1"/>
          </p:cNvSpPr>
          <p:nvPr>
            <p:ph idx="1"/>
          </p:nvPr>
        </p:nvSpPr>
        <p:spPr>
          <a:xfrm>
            <a:off x="4766733" y="273055"/>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fontAlgn="base"/>
            <a:r>
              <a:rPr lang="en-US" strike="noStrike" noProof="1"/>
              <a:t>Click to edit Master text styles</a:t>
            </a:r>
          </a:p>
          <a:p>
            <a:pPr lvl="1" fontAlgn="base"/>
            <a:r>
              <a:rPr lang="en-US" strike="noStrike" noProof="1"/>
              <a:t>Second level</a:t>
            </a:r>
          </a:p>
          <a:p>
            <a:pPr lvl="2" fontAlgn="base"/>
            <a:r>
              <a:rPr lang="en-US" strike="noStrike" noProof="1"/>
              <a:t>Third level</a:t>
            </a:r>
          </a:p>
          <a:p>
            <a:pPr lvl="3" fontAlgn="base"/>
            <a:r>
              <a:rPr lang="en-US" strike="noStrike" noProof="1"/>
              <a:t>Fourth level</a:t>
            </a:r>
          </a:p>
          <a:p>
            <a:pPr lvl="4" fontAlgn="base"/>
            <a:r>
              <a:rPr lang="en-US" strike="noStrike" noProof="1"/>
              <a:t>Fifth level</a:t>
            </a:r>
          </a:p>
        </p:txBody>
      </p:sp>
      <p:sp>
        <p:nvSpPr>
          <p:cNvPr id="4" name="Text Placeholder 3"/>
          <p:cNvSpPr>
            <a:spLocks noGrp="1"/>
          </p:cNvSpPr>
          <p:nvPr>
            <p:ph type="body" sz="half" idx="2"/>
          </p:nvPr>
        </p:nvSpPr>
        <p:spPr>
          <a:xfrm>
            <a:off x="609603" y="1435103"/>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fontAlgn="base"/>
            <a:r>
              <a:rPr lang="en-US" strike="noStrike" noProof="1"/>
              <a:t>Click to edit Master text styles</a:t>
            </a:r>
          </a:p>
        </p:txBody>
      </p:sp>
      <p:sp>
        <p:nvSpPr>
          <p:cNvPr id="5" name="Date Placeholder 4"/>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7" name="Slide Number Placeholder 6"/>
          <p:cNvSpPr>
            <a:spLocks noGrp="1"/>
          </p:cNvSpPr>
          <p:nvPr>
            <p:ph type="sldNum" sz="quarter" idx="12"/>
          </p:nvPr>
        </p:nvSpPr>
        <p:spPr/>
        <p:txBody>
          <a:bodyPr/>
          <a:lstStyle/>
          <a:p>
            <a:pPr lvl="0" eaLnBrk="1" fontAlgn="base" hangingPunct="1">
              <a:buNone/>
            </a:pPr>
            <a:fld id="{9A0DB2DC-4C9A-4742-B13C-FB6460FD3503}" type="slidenum">
              <a:rPr lang="en-US" strike="noStrike" noProof="1" dirty="0">
                <a:latin typeface="Arial" panose="020B0604020202020204" pitchFamily="34" charset="0"/>
                <a:ea typeface="+mn-ea"/>
                <a:cs typeface="+mn-cs"/>
              </a:rPr>
              <a:t>‹#›</a:t>
            </a:fld>
            <a:endParaRPr lang="en-US" strike="noStrike" noProof="1">
              <a:latin typeface="Arial" panose="020B0604020202020204" pitchFamily="34" charset="0"/>
            </a:endParaRPr>
          </a:p>
        </p:txBody>
      </p:sp>
    </p:spTree>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40318" y="457200"/>
            <a:ext cx="393276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717" y="987426"/>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40318" y="2057400"/>
            <a:ext cx="393276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fld id="{9EA28BF8-E30A-4D24-B087-43956C2C2CCF}" type="datetimeFigureOut">
              <a:rPr lang="en-US" altLang="en-US">
                <a:solidFill>
                  <a:srgbClr val="000000"/>
                </a:solidFill>
              </a:rPr>
              <a:pPr>
                <a:defRPr/>
              </a:pPr>
              <a:t>10/24/2021</a:t>
            </a:fld>
            <a:endParaRPr lang="en-US" alt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D8075A70-6B45-45F7-B019-E377A78448D4}"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2678610475"/>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40318" y="457200"/>
            <a:ext cx="393276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717" y="987426"/>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840318" y="2057400"/>
            <a:ext cx="393276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fld id="{93DDC00A-AEA8-431F-9A75-4658A1A01287}" type="datetimeFigureOut">
              <a:rPr lang="en-US" altLang="en-US">
                <a:solidFill>
                  <a:srgbClr val="000000"/>
                </a:solidFill>
              </a:rPr>
              <a:pPr>
                <a:defRPr/>
              </a:pPr>
              <a:t>10/24/2021</a:t>
            </a:fld>
            <a:endParaRPr lang="en-US" alt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C9A0C95B-00C4-478C-826A-964C1FFF691E}"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2929685891"/>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fld id="{0C96A411-3140-404B-B464-5D131FFC215D}" type="datetimeFigureOut">
              <a:rPr lang="en-US" altLang="en-US">
                <a:solidFill>
                  <a:srgbClr val="000000"/>
                </a:solidFill>
              </a:rPr>
              <a:pPr>
                <a:defRPr/>
              </a:pPr>
              <a:t>10/24/2021</a:t>
            </a:fld>
            <a:endParaRPr lang="en-US" alt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7D6F8F2D-4120-4782-950C-CE0CCFBD00DA}"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2234308302"/>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fld id="{21074787-CE18-457B-B46E-41F1DCAE2AC5}" type="datetimeFigureOut">
              <a:rPr lang="en-US" altLang="en-US">
                <a:solidFill>
                  <a:srgbClr val="000000"/>
                </a:solidFill>
              </a:rPr>
              <a:pPr>
                <a:defRPr/>
              </a:pPr>
              <a:t>10/24/2021</a:t>
            </a:fld>
            <a:endParaRPr lang="en-US" alt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D81FDA38-4B5D-4BB6-A2F4-098C5423753E}"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10613202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pPr fontAlgn="base"/>
            <a:r>
              <a:rPr lang="en-US" strike="noStrike" noProof="1"/>
              <a:t>Click to edit Master title style</a:t>
            </a:r>
          </a:p>
        </p:txBody>
      </p:sp>
      <p:sp>
        <p:nvSpPr>
          <p:cNvPr id="3" name="Picture Placeholder 2"/>
          <p:cNvSpPr>
            <a:spLocks noGrp="1"/>
          </p:cNvSpPr>
          <p:nvPr>
            <p:ph type="pic" idx="1"/>
          </p:nvPr>
        </p:nvSpPr>
        <p:spPr>
          <a:xfrm>
            <a:off x="2389717" y="612775"/>
            <a:ext cx="7315200" cy="4114800"/>
          </a:xfrm>
        </p:spPr>
        <p:txBody>
          <a:bodyPr vert="horz" wrap="square" lIns="91440" tIns="45720" rIns="91440" bIns="45720" numCol="1" anchor="t" anchorCtr="0" compatLnSpc="1"/>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marL="0" marR="0" lvl="0" indent="0" algn="l" defTabSz="914400" rtl="0" eaLnBrk="0" fontAlgn="base" latinLnBrk="0" hangingPunct="0">
              <a:lnSpc>
                <a:spcPct val="100000"/>
              </a:lnSpc>
              <a:spcBef>
                <a:spcPct val="20000"/>
              </a:spcBef>
              <a:spcAft>
                <a:spcPct val="0"/>
              </a:spcAft>
              <a:buClrTx/>
              <a:buSzTx/>
              <a:buFontTx/>
              <a:buNone/>
              <a:defRPr/>
            </a:pPr>
            <a:endParaRPr kumimoji="0" lang="en-US" sz="3200" b="0" i="0" u="none" strike="noStrike" kern="0" cap="none" spc="0" normalizeH="0" baseline="0" noProof="0">
              <a:ln>
                <a:noFill/>
              </a:ln>
              <a:solidFill>
                <a:schemeClr val="tx1"/>
              </a:solidFill>
              <a:effectLst/>
              <a:uLnTx/>
              <a:uFillTx/>
              <a:latin typeface="+mn-lt"/>
              <a:ea typeface="+mn-ea"/>
              <a:cs typeface="+mn-cs"/>
            </a:endParaRPr>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fontAlgn="base"/>
            <a:r>
              <a:rPr lang="en-US" strike="noStrike" noProof="1"/>
              <a:t>Click to edit Master text styles</a:t>
            </a:r>
          </a:p>
        </p:txBody>
      </p:sp>
      <p:sp>
        <p:nvSpPr>
          <p:cNvPr id="5" name="Date Placeholder 4"/>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7" name="Slide Number Placeholder 6"/>
          <p:cNvSpPr>
            <a:spLocks noGrp="1"/>
          </p:cNvSpPr>
          <p:nvPr>
            <p:ph type="sldNum" sz="quarter" idx="12"/>
          </p:nvPr>
        </p:nvSpPr>
        <p:spPr/>
        <p:txBody>
          <a:bodyPr/>
          <a:lstStyle/>
          <a:p>
            <a:pPr lvl="0" eaLnBrk="1" fontAlgn="base" hangingPunct="1">
              <a:buNone/>
            </a:pPr>
            <a:fld id="{9A0DB2DC-4C9A-4742-B13C-FB6460FD3503}" type="slidenum">
              <a:rPr lang="en-US" strike="noStrike" noProof="1" dirty="0">
                <a:latin typeface="Arial" panose="020B0604020202020204" pitchFamily="34" charset="0"/>
                <a:ea typeface="+mn-ea"/>
                <a:cs typeface="+mn-cs"/>
              </a:rPr>
              <a:t>‹#›</a:t>
            </a:fld>
            <a:endParaRPr lang="en-US" strike="noStrike" noProof="1">
              <a:latin typeface="Arial" panose="020B0604020202020204" pitchFamily="34" charset="0"/>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theme" Target="../theme/theme2.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2.xml"/><Relationship Id="rId13" Type="http://schemas.openxmlformats.org/officeDocument/2006/relationships/theme" Target="../theme/theme3.xml"/><Relationship Id="rId3" Type="http://schemas.openxmlformats.org/officeDocument/2006/relationships/slideLayout" Target="../slideLayouts/slideLayout27.xml"/><Relationship Id="rId7" Type="http://schemas.openxmlformats.org/officeDocument/2006/relationships/slideLayout" Target="../slideLayouts/slideLayout31.xml"/><Relationship Id="rId12" Type="http://schemas.openxmlformats.org/officeDocument/2006/relationships/slideLayout" Target="../slideLayouts/slideLayout36.xml"/><Relationship Id="rId2" Type="http://schemas.openxmlformats.org/officeDocument/2006/relationships/slideLayout" Target="../slideLayouts/slideLayout26.xml"/><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5" Type="http://schemas.openxmlformats.org/officeDocument/2006/relationships/slideLayout" Target="../slideLayouts/slideLayout29.xml"/><Relationship Id="rId10" Type="http://schemas.openxmlformats.org/officeDocument/2006/relationships/slideLayout" Target="../slideLayouts/slideLayout34.xml"/><Relationship Id="rId4" Type="http://schemas.openxmlformats.org/officeDocument/2006/relationships/slideLayout" Target="../slideLayouts/slideLayout28.xml"/><Relationship Id="rId9" Type="http://schemas.openxmlformats.org/officeDocument/2006/relationships/slideLayout" Target="../slideLayouts/slideLayout3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4.xml"/><Relationship Id="rId13" Type="http://schemas.openxmlformats.org/officeDocument/2006/relationships/theme" Target="../theme/theme4.xml"/><Relationship Id="rId3" Type="http://schemas.openxmlformats.org/officeDocument/2006/relationships/slideLayout" Target="../slideLayouts/slideLayout39.xml"/><Relationship Id="rId7" Type="http://schemas.openxmlformats.org/officeDocument/2006/relationships/slideLayout" Target="../slideLayouts/slideLayout43.xml"/><Relationship Id="rId12" Type="http://schemas.openxmlformats.org/officeDocument/2006/relationships/slideLayout" Target="../slideLayouts/slideLayout48.xml"/><Relationship Id="rId2" Type="http://schemas.openxmlformats.org/officeDocument/2006/relationships/slideLayout" Target="../slideLayouts/slideLayout38.xml"/><Relationship Id="rId1" Type="http://schemas.openxmlformats.org/officeDocument/2006/relationships/slideLayout" Target="../slideLayouts/slideLayout37.xml"/><Relationship Id="rId6" Type="http://schemas.openxmlformats.org/officeDocument/2006/relationships/slideLayout" Target="../slideLayouts/slideLayout42.xml"/><Relationship Id="rId11" Type="http://schemas.openxmlformats.org/officeDocument/2006/relationships/slideLayout" Target="../slideLayouts/slideLayout47.xml"/><Relationship Id="rId5" Type="http://schemas.openxmlformats.org/officeDocument/2006/relationships/slideLayout" Target="../slideLayouts/slideLayout41.xml"/><Relationship Id="rId10" Type="http://schemas.openxmlformats.org/officeDocument/2006/relationships/slideLayout" Target="../slideLayouts/slideLayout46.xml"/><Relationship Id="rId4" Type="http://schemas.openxmlformats.org/officeDocument/2006/relationships/slideLayout" Target="../slideLayouts/slideLayout40.xml"/><Relationship Id="rId9" Type="http://schemas.openxmlformats.org/officeDocument/2006/relationships/slideLayout" Target="../slideLayouts/slideLayout45.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6.xml"/><Relationship Id="rId13" Type="http://schemas.openxmlformats.org/officeDocument/2006/relationships/theme" Target="../theme/theme5.xml"/><Relationship Id="rId3" Type="http://schemas.openxmlformats.org/officeDocument/2006/relationships/slideLayout" Target="../slideLayouts/slideLayout51.xml"/><Relationship Id="rId7" Type="http://schemas.openxmlformats.org/officeDocument/2006/relationships/slideLayout" Target="../slideLayouts/slideLayout55.xml"/><Relationship Id="rId12" Type="http://schemas.openxmlformats.org/officeDocument/2006/relationships/slideLayout" Target="../slideLayouts/slideLayout60.xml"/><Relationship Id="rId2" Type="http://schemas.openxmlformats.org/officeDocument/2006/relationships/slideLayout" Target="../slideLayouts/slideLayout50.xml"/><Relationship Id="rId1" Type="http://schemas.openxmlformats.org/officeDocument/2006/relationships/slideLayout" Target="../slideLayouts/slideLayout49.xml"/><Relationship Id="rId6" Type="http://schemas.openxmlformats.org/officeDocument/2006/relationships/slideLayout" Target="../slideLayouts/slideLayout54.xml"/><Relationship Id="rId11" Type="http://schemas.openxmlformats.org/officeDocument/2006/relationships/slideLayout" Target="../slideLayouts/slideLayout59.xml"/><Relationship Id="rId5" Type="http://schemas.openxmlformats.org/officeDocument/2006/relationships/slideLayout" Target="../slideLayouts/slideLayout53.xml"/><Relationship Id="rId10" Type="http://schemas.openxmlformats.org/officeDocument/2006/relationships/slideLayout" Target="../slideLayouts/slideLayout58.xml"/><Relationship Id="rId4" Type="http://schemas.openxmlformats.org/officeDocument/2006/relationships/slideLayout" Target="../slideLayouts/slideLayout52.xml"/><Relationship Id="rId9" Type="http://schemas.openxmlformats.org/officeDocument/2006/relationships/slideLayout" Target="../slideLayouts/slideLayout57.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8.xml"/><Relationship Id="rId13" Type="http://schemas.openxmlformats.org/officeDocument/2006/relationships/theme" Target="../theme/theme6.xml"/><Relationship Id="rId3" Type="http://schemas.openxmlformats.org/officeDocument/2006/relationships/slideLayout" Target="../slideLayouts/slideLayout63.xml"/><Relationship Id="rId7" Type="http://schemas.openxmlformats.org/officeDocument/2006/relationships/slideLayout" Target="../slideLayouts/slideLayout67.xml"/><Relationship Id="rId12" Type="http://schemas.openxmlformats.org/officeDocument/2006/relationships/slideLayout" Target="../slideLayouts/slideLayout72.xml"/><Relationship Id="rId2" Type="http://schemas.openxmlformats.org/officeDocument/2006/relationships/slideLayout" Target="../slideLayouts/slideLayout62.xml"/><Relationship Id="rId1" Type="http://schemas.openxmlformats.org/officeDocument/2006/relationships/slideLayout" Target="../slideLayouts/slideLayout61.xml"/><Relationship Id="rId6" Type="http://schemas.openxmlformats.org/officeDocument/2006/relationships/slideLayout" Target="../slideLayouts/slideLayout66.xml"/><Relationship Id="rId11" Type="http://schemas.openxmlformats.org/officeDocument/2006/relationships/slideLayout" Target="../slideLayouts/slideLayout71.xml"/><Relationship Id="rId5" Type="http://schemas.openxmlformats.org/officeDocument/2006/relationships/slideLayout" Target="../slideLayouts/slideLayout65.xml"/><Relationship Id="rId10" Type="http://schemas.openxmlformats.org/officeDocument/2006/relationships/slideLayout" Target="../slideLayouts/slideLayout70.xml"/><Relationship Id="rId4" Type="http://schemas.openxmlformats.org/officeDocument/2006/relationships/slideLayout" Target="../slideLayouts/slideLayout64.xml"/><Relationship Id="rId9" Type="http://schemas.openxmlformats.org/officeDocument/2006/relationships/slideLayout" Target="../slideLayouts/slideLayout69.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80.xml"/><Relationship Id="rId3" Type="http://schemas.openxmlformats.org/officeDocument/2006/relationships/slideLayout" Target="../slideLayouts/slideLayout75.xml"/><Relationship Id="rId7" Type="http://schemas.openxmlformats.org/officeDocument/2006/relationships/slideLayout" Target="../slideLayouts/slideLayout79.xml"/><Relationship Id="rId12" Type="http://schemas.openxmlformats.org/officeDocument/2006/relationships/theme" Target="../theme/theme7.xml"/><Relationship Id="rId2" Type="http://schemas.openxmlformats.org/officeDocument/2006/relationships/slideLayout" Target="../slideLayouts/slideLayout74.xml"/><Relationship Id="rId1" Type="http://schemas.openxmlformats.org/officeDocument/2006/relationships/slideLayout" Target="../slideLayouts/slideLayout73.xml"/><Relationship Id="rId6" Type="http://schemas.openxmlformats.org/officeDocument/2006/relationships/slideLayout" Target="../slideLayouts/slideLayout78.xml"/><Relationship Id="rId11" Type="http://schemas.openxmlformats.org/officeDocument/2006/relationships/slideLayout" Target="../slideLayouts/slideLayout83.xml"/><Relationship Id="rId5" Type="http://schemas.openxmlformats.org/officeDocument/2006/relationships/slideLayout" Target="../slideLayouts/slideLayout77.xml"/><Relationship Id="rId10" Type="http://schemas.openxmlformats.org/officeDocument/2006/relationships/slideLayout" Target="../slideLayouts/slideLayout82.xml"/><Relationship Id="rId4" Type="http://schemas.openxmlformats.org/officeDocument/2006/relationships/slideLayout" Target="../slideLayouts/slideLayout76.xml"/><Relationship Id="rId9" Type="http://schemas.openxmlformats.org/officeDocument/2006/relationships/slideLayout" Target="../slideLayouts/slideLayout8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p:cNvSpPr>
          <p:nvPr>
            <p:ph type="title"/>
          </p:nvPr>
        </p:nvSpPr>
        <p:spPr>
          <a:xfrm>
            <a:off x="609600" y="274638"/>
            <a:ext cx="10972800" cy="1143000"/>
          </a:xfrm>
          <a:prstGeom prst="rect">
            <a:avLst/>
          </a:prstGeom>
          <a:noFill/>
          <a:ln w="9525">
            <a:noFill/>
          </a:ln>
        </p:spPr>
        <p:txBody>
          <a:bodyPr anchor="ctr"/>
          <a:lstStyle/>
          <a:p>
            <a:pPr lvl="0"/>
            <a:r>
              <a:rPr lang="en-US" altLang="en-US" dirty="0"/>
              <a:t>Click to edit Master title style</a:t>
            </a:r>
          </a:p>
        </p:txBody>
      </p:sp>
      <p:sp>
        <p:nvSpPr>
          <p:cNvPr id="1027" name="Rectangle 3"/>
          <p:cNvSpPr>
            <a:spLocks noGrp="1"/>
          </p:cNvSpPr>
          <p:nvPr>
            <p:ph type="body"/>
          </p:nvPr>
        </p:nvSpPr>
        <p:spPr>
          <a:xfrm>
            <a:off x="609600" y="1600200"/>
            <a:ext cx="10972800" cy="4525963"/>
          </a:xfrm>
          <a:prstGeom prst="rect">
            <a:avLst/>
          </a:prstGeom>
          <a:noFill/>
          <a:ln w="9525">
            <a:noFill/>
          </a:ln>
        </p:spPr>
        <p:txBody>
          <a:bodyPr anchor="t"/>
          <a:lstStyle/>
          <a:p>
            <a:pPr lvl="0"/>
            <a:r>
              <a:rPr lang="en-US" altLang="en-US" dirty="0"/>
              <a:t>Click to edit Master text styles</a:t>
            </a:r>
          </a:p>
          <a:p>
            <a:pPr lvl="1" indent="-285750"/>
            <a:r>
              <a:rPr lang="en-US" altLang="en-US" dirty="0"/>
              <a:t>Second level</a:t>
            </a:r>
          </a:p>
          <a:p>
            <a:pPr lvl="2" indent="-228600"/>
            <a:r>
              <a:rPr lang="en-US" altLang="en-US" dirty="0"/>
              <a:t>Third level</a:t>
            </a:r>
          </a:p>
          <a:p>
            <a:pPr lvl="3" indent="-228600"/>
            <a:r>
              <a:rPr lang="en-US" altLang="en-US" dirty="0"/>
              <a:t>Fourth level</a:t>
            </a:r>
          </a:p>
          <a:p>
            <a:pPr lvl="4" indent="-228600"/>
            <a:r>
              <a:rPr lang="en-US" altLang="en-US" dirty="0"/>
              <a:t>Fifth level</a:t>
            </a:r>
          </a:p>
        </p:txBody>
      </p:sp>
      <p:sp>
        <p:nvSpPr>
          <p:cNvPr id="1028" name="Rectangle 4"/>
          <p:cNvSpPr>
            <a:spLocks noGrp="1" noChangeArrowheads="1"/>
          </p:cNvSpPr>
          <p:nvPr>
            <p:ph type="dt" sz="half" idx="2"/>
          </p:nvPr>
        </p:nvSpPr>
        <p:spPr bwMode="auto">
          <a:xfrm>
            <a:off x="609600" y="6245225"/>
            <a:ext cx="2844800" cy="476250"/>
          </a:xfrm>
          <a:prstGeom prst="rect">
            <a:avLst/>
          </a:prstGeom>
          <a:noFill/>
          <a:ln>
            <a:noFill/>
          </a:ln>
          <a:effectLst/>
        </p:spPr>
        <p:txBody>
          <a:bodyPr vert="horz" wrap="square" lIns="91440" tIns="45720" rIns="91440" bIns="45720" numCol="1" anchor="t" anchorCtr="0" compatLnSpc="1"/>
          <a:lstStyle>
            <a:lvl1pPr eaLnBrk="1" hangingPunct="1">
              <a:defRPr sz="1400">
                <a:latin typeface="Arial" panose="020B0604020202020204" pitchFamily="34" charset="0"/>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1029" name="Rectangle 5"/>
          <p:cNvSpPr>
            <a:spLocks noGrp="1" noChangeArrowheads="1"/>
          </p:cNvSpPr>
          <p:nvPr>
            <p:ph type="ftr" sz="quarter" idx="3"/>
          </p:nvPr>
        </p:nvSpPr>
        <p:spPr bwMode="auto">
          <a:xfrm>
            <a:off x="4165600" y="6245225"/>
            <a:ext cx="3860800" cy="476250"/>
          </a:xfrm>
          <a:prstGeom prst="rect">
            <a:avLst/>
          </a:prstGeom>
          <a:noFill/>
          <a:ln>
            <a:noFill/>
          </a:ln>
          <a:effectLst/>
        </p:spPr>
        <p:txBody>
          <a:bodyPr vert="horz" wrap="square" lIns="91440" tIns="45720" rIns="91440" bIns="45720" numCol="1" anchor="t" anchorCtr="0" compatLnSpc="1"/>
          <a:lstStyle>
            <a:lvl1pPr algn="ctr" eaLnBrk="1" hangingPunct="1">
              <a:defRPr sz="1400">
                <a:latin typeface="Arial" panose="020B0604020202020204" pitchFamily="34" charset="0"/>
              </a:defRPr>
            </a:lvl1p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1030" name="Rectangle 6"/>
          <p:cNvSpPr>
            <a:spLocks noGrp="1" noChangeArrowheads="1"/>
          </p:cNvSpPr>
          <p:nvPr>
            <p:ph type="sldNum" sz="quarter" idx="4"/>
          </p:nvPr>
        </p:nvSpPr>
        <p:spPr bwMode="auto">
          <a:xfrm>
            <a:off x="8737600" y="6245225"/>
            <a:ext cx="2844800" cy="476250"/>
          </a:xfrm>
          <a:prstGeom prst="rect">
            <a:avLst/>
          </a:prstGeom>
          <a:noFill/>
          <a:ln>
            <a:noFill/>
          </a:ln>
          <a:effectLst/>
        </p:spPr>
        <p:txBody>
          <a:bodyPr vert="horz" wrap="square" lIns="91440" tIns="45720" rIns="91440" bIns="45720" numCol="1" anchor="t" anchorCtr="0" compatLnSpc="1"/>
          <a:lstStyle>
            <a:lvl1pPr algn="r">
              <a:defRPr sz="1400"/>
            </a:lvl1pPr>
          </a:lstStyle>
          <a:p>
            <a:pPr lvl="0" eaLnBrk="1" fontAlgn="base" hangingPunct="1">
              <a:buNone/>
            </a:pPr>
            <a:fld id="{9A0DB2DC-4C9A-4742-B13C-FB6460FD3503}" type="slidenum">
              <a:rPr lang="en-US" strike="noStrike" noProof="1" dirty="0">
                <a:latin typeface="Arial" panose="020B0604020202020204" pitchFamily="34" charset="0"/>
                <a:ea typeface="+mn-ea"/>
                <a:cs typeface="+mn-cs"/>
              </a:rPr>
              <a:t>‹#›</a:t>
            </a:fld>
            <a:endParaRPr lang="en-US" strike="noStrike" noProof="1">
              <a:latin typeface="Arial" panose="020B0604020202020204" pitchFamily="34" charset="0"/>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hf sldNum="0" hdr="0" ftr="0" dt="0"/>
  <p:txStyles>
    <p:titleStyle>
      <a:lvl1pPr algn="ctr" rtl="0" eaLnBrk="0" fontAlgn="base" hangingPunct="0">
        <a:spcBef>
          <a:spcPct val="0"/>
        </a:spcBef>
        <a:spcAft>
          <a:spcPct val="0"/>
        </a:spcAft>
        <a:defRPr sz="4400" b="0" i="0" u="none">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anose="020B0604020202020204" pitchFamily="34" charset="0"/>
        </a:defRPr>
      </a:lvl2pPr>
      <a:lvl3pPr algn="ctr" rtl="0" eaLnBrk="0" fontAlgn="base" hangingPunct="0">
        <a:spcBef>
          <a:spcPct val="0"/>
        </a:spcBef>
        <a:spcAft>
          <a:spcPct val="0"/>
        </a:spcAft>
        <a:defRPr sz="4400">
          <a:solidFill>
            <a:schemeClr val="tx2"/>
          </a:solidFill>
          <a:latin typeface="Arial" panose="020B0604020202020204" pitchFamily="34" charset="0"/>
        </a:defRPr>
      </a:lvl3pPr>
      <a:lvl4pPr algn="ctr" rtl="0" eaLnBrk="0" fontAlgn="base" hangingPunct="0">
        <a:spcBef>
          <a:spcPct val="0"/>
        </a:spcBef>
        <a:spcAft>
          <a:spcPct val="0"/>
        </a:spcAft>
        <a:defRPr sz="4400">
          <a:solidFill>
            <a:schemeClr val="tx2"/>
          </a:solidFill>
          <a:latin typeface="Arial" panose="020B0604020202020204" pitchFamily="34" charset="0"/>
        </a:defRPr>
      </a:lvl4pPr>
      <a:lvl5pPr algn="ctr" rtl="0" eaLnBrk="0" fontAlgn="base" hangingPunct="0">
        <a:spcBef>
          <a:spcPct val="0"/>
        </a:spcBef>
        <a:spcAft>
          <a:spcPct val="0"/>
        </a:spcAft>
        <a:defRPr sz="4400">
          <a:solidFill>
            <a:schemeClr val="tx2"/>
          </a:solidFill>
          <a:latin typeface="Arial" panose="020B0604020202020204" pitchFamily="34" charset="0"/>
        </a:defRPr>
      </a:lvl5pPr>
      <a:lvl6pPr marL="457200" algn="ctr" rtl="0" fontAlgn="base">
        <a:spcBef>
          <a:spcPct val="0"/>
        </a:spcBef>
        <a:spcAft>
          <a:spcPct val="0"/>
        </a:spcAft>
        <a:defRPr sz="4400">
          <a:solidFill>
            <a:schemeClr val="tx2"/>
          </a:solidFill>
          <a:latin typeface="Arial" panose="020B0604020202020204" pitchFamily="34" charset="0"/>
        </a:defRPr>
      </a:lvl6pPr>
      <a:lvl7pPr marL="914400" algn="ctr" rtl="0" fontAlgn="base">
        <a:spcBef>
          <a:spcPct val="0"/>
        </a:spcBef>
        <a:spcAft>
          <a:spcPct val="0"/>
        </a:spcAft>
        <a:defRPr sz="4400">
          <a:solidFill>
            <a:schemeClr val="tx2"/>
          </a:solidFill>
          <a:latin typeface="Arial" panose="020B0604020202020204" pitchFamily="34" charset="0"/>
        </a:defRPr>
      </a:lvl7pPr>
      <a:lvl8pPr marL="1371600" algn="ctr" rtl="0" fontAlgn="base">
        <a:spcBef>
          <a:spcPct val="0"/>
        </a:spcBef>
        <a:spcAft>
          <a:spcPct val="0"/>
        </a:spcAft>
        <a:defRPr sz="4400">
          <a:solidFill>
            <a:schemeClr val="tx2"/>
          </a:solidFill>
          <a:latin typeface="Arial" panose="020B0604020202020204" pitchFamily="34" charset="0"/>
        </a:defRPr>
      </a:lvl8pPr>
      <a:lvl9pPr marL="1828800" algn="ctr" rtl="0" fontAlgn="base">
        <a:spcBef>
          <a:spcPct val="0"/>
        </a:spcBef>
        <a:spcAft>
          <a:spcPct val="0"/>
        </a:spcAft>
        <a:defRPr sz="4400">
          <a:solidFill>
            <a:schemeClr val="tx2"/>
          </a:solidFill>
          <a:latin typeface="Arial" panose="020B0604020202020204" pitchFamily="34"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b="0" i="0" u="none">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p:cNvSpPr>
          <p:nvPr>
            <p:ph type="title"/>
          </p:nvPr>
        </p:nvSpPr>
        <p:spPr>
          <a:xfrm>
            <a:off x="609600" y="274638"/>
            <a:ext cx="10972800" cy="1143000"/>
          </a:xfrm>
          <a:prstGeom prst="rect">
            <a:avLst/>
          </a:prstGeom>
          <a:noFill/>
          <a:ln w="9525">
            <a:noFill/>
          </a:ln>
        </p:spPr>
        <p:txBody>
          <a:bodyPr anchor="ctr"/>
          <a:lstStyle/>
          <a:p>
            <a:pPr lvl="0"/>
            <a:r>
              <a:rPr lang="en-US" altLang="en-US" dirty="0"/>
              <a:t>Click to edit Master title style</a:t>
            </a:r>
          </a:p>
        </p:txBody>
      </p:sp>
      <p:sp>
        <p:nvSpPr>
          <p:cNvPr id="2051" name="Rectangle 3"/>
          <p:cNvSpPr>
            <a:spLocks noGrp="1"/>
          </p:cNvSpPr>
          <p:nvPr>
            <p:ph type="body"/>
          </p:nvPr>
        </p:nvSpPr>
        <p:spPr>
          <a:xfrm>
            <a:off x="609600" y="1600200"/>
            <a:ext cx="10972800" cy="4525963"/>
          </a:xfrm>
          <a:prstGeom prst="rect">
            <a:avLst/>
          </a:prstGeom>
          <a:noFill/>
          <a:ln w="9525">
            <a:noFill/>
          </a:ln>
        </p:spPr>
        <p:txBody>
          <a:bodyPr anchor="t"/>
          <a:lstStyle/>
          <a:p>
            <a:pPr lvl="0"/>
            <a:r>
              <a:rPr lang="en-US" altLang="en-US" dirty="0"/>
              <a:t>Click to edit Master text styles</a:t>
            </a:r>
          </a:p>
          <a:p>
            <a:pPr lvl="1" indent="-285750"/>
            <a:r>
              <a:rPr lang="en-US" altLang="en-US" dirty="0"/>
              <a:t>Second level</a:t>
            </a:r>
          </a:p>
          <a:p>
            <a:pPr lvl="2" indent="-228600"/>
            <a:r>
              <a:rPr lang="en-US" altLang="en-US" dirty="0"/>
              <a:t>Third level</a:t>
            </a:r>
          </a:p>
          <a:p>
            <a:pPr lvl="3" indent="-228600"/>
            <a:r>
              <a:rPr lang="en-US" altLang="en-US" dirty="0"/>
              <a:t>Fourth level</a:t>
            </a:r>
          </a:p>
          <a:p>
            <a:pPr lvl="4" indent="-228600"/>
            <a:r>
              <a:rPr lang="en-US" altLang="en-US" dirty="0"/>
              <a:t>Fifth level</a:t>
            </a:r>
          </a:p>
        </p:txBody>
      </p:sp>
      <p:sp>
        <p:nvSpPr>
          <p:cNvPr id="1028" name="Rectangle 4"/>
          <p:cNvSpPr>
            <a:spLocks noGrp="1" noChangeArrowheads="1"/>
          </p:cNvSpPr>
          <p:nvPr>
            <p:ph type="dt" sz="half" idx="2"/>
          </p:nvPr>
        </p:nvSpPr>
        <p:spPr bwMode="auto">
          <a:xfrm>
            <a:off x="609600" y="6245225"/>
            <a:ext cx="2844800" cy="476250"/>
          </a:xfrm>
          <a:prstGeom prst="rect">
            <a:avLst/>
          </a:prstGeom>
          <a:noFill/>
          <a:ln>
            <a:noFill/>
          </a:ln>
          <a:effectLst/>
        </p:spPr>
        <p:txBody>
          <a:bodyPr vert="horz" wrap="square" lIns="91440" tIns="45720" rIns="91440" bIns="45720" numCol="1" anchor="t" anchorCtr="0" compatLnSpc="1"/>
          <a:lstStyle>
            <a:lvl1pPr eaLnBrk="1" hangingPunct="1">
              <a:defRPr sz="1400">
                <a:solidFill>
                  <a:srgbClr val="000000"/>
                </a:solidFill>
                <a:latin typeface="Arial" panose="020B0604020202020204" pitchFamily="34" charset="0"/>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1029" name="Rectangle 5"/>
          <p:cNvSpPr>
            <a:spLocks noGrp="1" noChangeArrowheads="1"/>
          </p:cNvSpPr>
          <p:nvPr>
            <p:ph type="ftr" sz="quarter" idx="3"/>
          </p:nvPr>
        </p:nvSpPr>
        <p:spPr bwMode="auto">
          <a:xfrm>
            <a:off x="4165600" y="6245225"/>
            <a:ext cx="3860800" cy="476250"/>
          </a:xfrm>
          <a:prstGeom prst="rect">
            <a:avLst/>
          </a:prstGeom>
          <a:noFill/>
          <a:ln>
            <a:noFill/>
          </a:ln>
          <a:effectLst/>
        </p:spPr>
        <p:txBody>
          <a:bodyPr vert="horz" wrap="square" lIns="91440" tIns="45720" rIns="91440" bIns="45720" numCol="1" anchor="t" anchorCtr="0" compatLnSpc="1"/>
          <a:lstStyle>
            <a:lvl1pPr algn="ctr" eaLnBrk="1" hangingPunct="1">
              <a:defRPr sz="1400">
                <a:solidFill>
                  <a:srgbClr val="000000"/>
                </a:solidFill>
                <a:latin typeface="Arial" panose="020B0604020202020204" pitchFamily="34" charset="0"/>
              </a:defRPr>
            </a:lvl1p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1030" name="Rectangle 6"/>
          <p:cNvSpPr>
            <a:spLocks noGrp="1" noChangeArrowheads="1"/>
          </p:cNvSpPr>
          <p:nvPr>
            <p:ph type="sldNum" sz="quarter" idx="4"/>
          </p:nvPr>
        </p:nvSpPr>
        <p:spPr bwMode="auto">
          <a:xfrm>
            <a:off x="8737600" y="6245225"/>
            <a:ext cx="2844800" cy="476250"/>
          </a:xfrm>
          <a:prstGeom prst="rect">
            <a:avLst/>
          </a:prstGeom>
          <a:noFill/>
          <a:ln>
            <a:noFill/>
          </a:ln>
          <a:effectLst/>
        </p:spPr>
        <p:txBody>
          <a:bodyPr vert="horz" wrap="square" lIns="91440" tIns="45720" rIns="91440" bIns="45720" numCol="1" anchor="t" anchorCtr="0" compatLnSpc="1"/>
          <a:lstStyle>
            <a:lvl1pPr algn="r">
              <a:defRPr sz="1400">
                <a:solidFill>
                  <a:srgbClr val="000000"/>
                </a:solidFill>
              </a:defRPr>
            </a:lvl1pPr>
          </a:lstStyle>
          <a:p>
            <a:pPr lvl="0" eaLnBrk="1" fontAlgn="base" hangingPunct="1">
              <a:buNone/>
            </a:pPr>
            <a:fld id="{9A0DB2DC-4C9A-4742-B13C-FB6460FD3503}" type="slidenum">
              <a:rPr lang="en-US" strike="noStrike" noProof="1" dirty="0">
                <a:latin typeface="Arial" panose="020B0604020202020204" pitchFamily="34" charset="0"/>
                <a:ea typeface="+mn-ea"/>
                <a:cs typeface="+mn-cs"/>
              </a:rPr>
              <a:t>‹#›</a:t>
            </a:fld>
            <a:endParaRPr lang="en-US" strike="noStrike" noProof="1">
              <a:latin typeface="Arial" panose="020B0604020202020204" pitchFamily="34" charset="0"/>
            </a:endParaRPr>
          </a:p>
        </p:txBody>
      </p:sp>
    </p:spTree>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Lst>
  <p:hf sldNum="0" hdr="0" ftr="0" dt="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anose="020B0604020202020204" pitchFamily="34" charset="0"/>
        </a:defRPr>
      </a:lvl2pPr>
      <a:lvl3pPr algn="ctr" rtl="0" eaLnBrk="0" fontAlgn="base" hangingPunct="0">
        <a:spcBef>
          <a:spcPct val="0"/>
        </a:spcBef>
        <a:spcAft>
          <a:spcPct val="0"/>
        </a:spcAft>
        <a:defRPr sz="4400">
          <a:solidFill>
            <a:schemeClr val="tx2"/>
          </a:solidFill>
          <a:latin typeface="Arial" panose="020B0604020202020204" pitchFamily="34" charset="0"/>
        </a:defRPr>
      </a:lvl3pPr>
      <a:lvl4pPr algn="ctr" rtl="0" eaLnBrk="0" fontAlgn="base" hangingPunct="0">
        <a:spcBef>
          <a:spcPct val="0"/>
        </a:spcBef>
        <a:spcAft>
          <a:spcPct val="0"/>
        </a:spcAft>
        <a:defRPr sz="4400">
          <a:solidFill>
            <a:schemeClr val="tx2"/>
          </a:solidFill>
          <a:latin typeface="Arial" panose="020B0604020202020204" pitchFamily="34" charset="0"/>
        </a:defRPr>
      </a:lvl4pPr>
      <a:lvl5pPr algn="ctr" rtl="0" eaLnBrk="0" fontAlgn="base" hangingPunct="0">
        <a:spcBef>
          <a:spcPct val="0"/>
        </a:spcBef>
        <a:spcAft>
          <a:spcPct val="0"/>
        </a:spcAft>
        <a:defRPr sz="4400">
          <a:solidFill>
            <a:schemeClr val="tx2"/>
          </a:solidFill>
          <a:latin typeface="Arial" panose="020B0604020202020204" pitchFamily="34" charset="0"/>
        </a:defRPr>
      </a:lvl5pPr>
      <a:lvl6pPr marL="457200" algn="ctr" rtl="0" fontAlgn="base">
        <a:spcBef>
          <a:spcPct val="0"/>
        </a:spcBef>
        <a:spcAft>
          <a:spcPct val="0"/>
        </a:spcAft>
        <a:defRPr sz="4400">
          <a:solidFill>
            <a:schemeClr val="tx2"/>
          </a:solidFill>
          <a:latin typeface="Arial" panose="020B0604020202020204" pitchFamily="34" charset="0"/>
        </a:defRPr>
      </a:lvl6pPr>
      <a:lvl7pPr marL="914400" algn="ctr" rtl="0" fontAlgn="base">
        <a:spcBef>
          <a:spcPct val="0"/>
        </a:spcBef>
        <a:spcAft>
          <a:spcPct val="0"/>
        </a:spcAft>
        <a:defRPr sz="4400">
          <a:solidFill>
            <a:schemeClr val="tx2"/>
          </a:solidFill>
          <a:latin typeface="Arial" panose="020B0604020202020204" pitchFamily="34" charset="0"/>
        </a:defRPr>
      </a:lvl7pPr>
      <a:lvl8pPr marL="1371600" algn="ctr" rtl="0" fontAlgn="base">
        <a:spcBef>
          <a:spcPct val="0"/>
        </a:spcBef>
        <a:spcAft>
          <a:spcPct val="0"/>
        </a:spcAft>
        <a:defRPr sz="4400">
          <a:solidFill>
            <a:schemeClr val="tx2"/>
          </a:solidFill>
          <a:latin typeface="Arial" panose="020B0604020202020204" pitchFamily="34" charset="0"/>
        </a:defRPr>
      </a:lvl8pPr>
      <a:lvl9pPr marL="1828800" algn="ctr" rtl="0" fontAlgn="base">
        <a:spcBef>
          <a:spcPct val="0"/>
        </a:spcBef>
        <a:spcAft>
          <a:spcPct val="0"/>
        </a:spcAft>
        <a:defRPr sz="4400">
          <a:solidFill>
            <a:schemeClr val="tx2"/>
          </a:solidFill>
          <a:latin typeface="Arial" panose="020B0604020202020204" pitchFamily="34"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p:cNvSpPr>
          <p:nvPr>
            <p:ph type="title"/>
          </p:nvPr>
        </p:nvSpPr>
        <p:spPr>
          <a:xfrm>
            <a:off x="609600" y="274638"/>
            <a:ext cx="10972800" cy="1143000"/>
          </a:xfrm>
          <a:prstGeom prst="rect">
            <a:avLst/>
          </a:prstGeom>
          <a:noFill/>
          <a:ln w="9525">
            <a:noFill/>
          </a:ln>
        </p:spPr>
        <p:txBody>
          <a:bodyPr anchor="ctr"/>
          <a:lstStyle/>
          <a:p>
            <a:pPr lvl="0"/>
            <a:r>
              <a:rPr lang="en-US" altLang="en-US" dirty="0"/>
              <a:t>Click to edit Master title style</a:t>
            </a:r>
          </a:p>
        </p:txBody>
      </p:sp>
      <p:sp>
        <p:nvSpPr>
          <p:cNvPr id="1027" name="Rectangle 3"/>
          <p:cNvSpPr>
            <a:spLocks noGrp="1"/>
          </p:cNvSpPr>
          <p:nvPr>
            <p:ph type="body"/>
          </p:nvPr>
        </p:nvSpPr>
        <p:spPr>
          <a:xfrm>
            <a:off x="609600" y="1600200"/>
            <a:ext cx="10972800" cy="4525963"/>
          </a:xfrm>
          <a:prstGeom prst="rect">
            <a:avLst/>
          </a:prstGeom>
          <a:noFill/>
          <a:ln w="9525">
            <a:noFill/>
          </a:ln>
        </p:spPr>
        <p:txBody>
          <a:bodyPr anchor="t"/>
          <a:lstStyle/>
          <a:p>
            <a:pPr lvl="0"/>
            <a:r>
              <a:rPr lang="en-US" altLang="en-US" dirty="0"/>
              <a:t>Click to edit Master text styles</a:t>
            </a:r>
          </a:p>
          <a:p>
            <a:pPr lvl="1" indent="-285750"/>
            <a:r>
              <a:rPr lang="en-US" altLang="en-US" dirty="0"/>
              <a:t>Second level</a:t>
            </a:r>
          </a:p>
          <a:p>
            <a:pPr lvl="2" indent="-228600"/>
            <a:r>
              <a:rPr lang="en-US" altLang="en-US" dirty="0"/>
              <a:t>Third level</a:t>
            </a:r>
          </a:p>
          <a:p>
            <a:pPr lvl="3" indent="-228600"/>
            <a:r>
              <a:rPr lang="en-US" altLang="en-US" dirty="0"/>
              <a:t>Fourth level</a:t>
            </a:r>
          </a:p>
          <a:p>
            <a:pPr lvl="4" indent="-228600"/>
            <a:r>
              <a:rPr lang="en-US" altLang="en-US" dirty="0"/>
              <a:t>Fifth level</a:t>
            </a:r>
          </a:p>
        </p:txBody>
      </p:sp>
      <p:sp>
        <p:nvSpPr>
          <p:cNvPr id="1028" name="Rectangle 4"/>
          <p:cNvSpPr>
            <a:spLocks noGrp="1" noChangeArrowheads="1"/>
          </p:cNvSpPr>
          <p:nvPr>
            <p:ph type="dt" sz="half" idx="2"/>
          </p:nvPr>
        </p:nvSpPr>
        <p:spPr bwMode="auto">
          <a:xfrm>
            <a:off x="609600" y="6245225"/>
            <a:ext cx="2844800" cy="476250"/>
          </a:xfrm>
          <a:prstGeom prst="rect">
            <a:avLst/>
          </a:prstGeom>
          <a:noFill/>
          <a:ln>
            <a:noFill/>
          </a:ln>
          <a:effectLst/>
        </p:spPr>
        <p:txBody>
          <a:bodyPr vert="horz" wrap="square" lIns="91440" tIns="45720" rIns="91440" bIns="45720" numCol="1" anchor="t" anchorCtr="0" compatLnSpc="1"/>
          <a:lstStyle>
            <a:lvl1pPr eaLnBrk="1" hangingPunct="1">
              <a:defRPr sz="1400">
                <a:latin typeface="Arial" panose="020B0604020202020204" pitchFamily="34" charset="0"/>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1029" name="Rectangle 5"/>
          <p:cNvSpPr>
            <a:spLocks noGrp="1" noChangeArrowheads="1"/>
          </p:cNvSpPr>
          <p:nvPr>
            <p:ph type="ftr" sz="quarter" idx="3"/>
          </p:nvPr>
        </p:nvSpPr>
        <p:spPr bwMode="auto">
          <a:xfrm>
            <a:off x="4165600" y="6245225"/>
            <a:ext cx="3860800" cy="476250"/>
          </a:xfrm>
          <a:prstGeom prst="rect">
            <a:avLst/>
          </a:prstGeom>
          <a:noFill/>
          <a:ln>
            <a:noFill/>
          </a:ln>
          <a:effectLst/>
        </p:spPr>
        <p:txBody>
          <a:bodyPr vert="horz" wrap="square" lIns="91440" tIns="45720" rIns="91440" bIns="45720" numCol="1" anchor="t" anchorCtr="0" compatLnSpc="1"/>
          <a:lstStyle>
            <a:lvl1pPr algn="ctr" eaLnBrk="1" hangingPunct="1">
              <a:defRPr sz="1400">
                <a:latin typeface="Arial" panose="020B0604020202020204" pitchFamily="34" charset="0"/>
              </a:defRPr>
            </a:lvl1p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1030" name="Rectangle 6"/>
          <p:cNvSpPr>
            <a:spLocks noGrp="1" noChangeArrowheads="1"/>
          </p:cNvSpPr>
          <p:nvPr>
            <p:ph type="sldNum" sz="quarter" idx="4"/>
          </p:nvPr>
        </p:nvSpPr>
        <p:spPr bwMode="auto">
          <a:xfrm>
            <a:off x="8737600" y="6245225"/>
            <a:ext cx="2844800" cy="476250"/>
          </a:xfrm>
          <a:prstGeom prst="rect">
            <a:avLst/>
          </a:prstGeom>
          <a:noFill/>
          <a:ln>
            <a:noFill/>
          </a:ln>
          <a:effectLst/>
        </p:spPr>
        <p:txBody>
          <a:bodyPr vert="horz" wrap="square" lIns="91440" tIns="45720" rIns="91440" bIns="45720" numCol="1" anchor="t" anchorCtr="0" compatLnSpc="1"/>
          <a:lstStyle>
            <a:lvl1pPr algn="r">
              <a:defRPr sz="1400"/>
            </a:lvl1pPr>
          </a:lstStyle>
          <a:p>
            <a:pPr lvl="0" eaLnBrk="1" fontAlgn="base" hangingPunct="1">
              <a:buNone/>
            </a:pPr>
            <a:fld id="{9A0DB2DC-4C9A-4742-B13C-FB6460FD3503}" type="slidenum">
              <a:rPr lang="en-US" strike="noStrike" noProof="1" dirty="0">
                <a:latin typeface="Arial" panose="020B0604020202020204" pitchFamily="34" charset="0"/>
                <a:ea typeface="+mn-ea"/>
                <a:cs typeface="+mn-cs"/>
              </a:rPr>
              <a:t>‹#›</a:t>
            </a:fld>
            <a:endParaRPr lang="en-US" strike="noStrike" noProof="1">
              <a:latin typeface="Arial" panose="020B0604020202020204" pitchFamily="34" charset="0"/>
            </a:endParaRPr>
          </a:p>
        </p:txBody>
      </p:sp>
    </p:spTree>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0" r:id="rId6"/>
    <p:sldLayoutId id="2147483681" r:id="rId7"/>
    <p:sldLayoutId id="2147483682" r:id="rId8"/>
    <p:sldLayoutId id="2147483683" r:id="rId9"/>
    <p:sldLayoutId id="2147483684" r:id="rId10"/>
    <p:sldLayoutId id="2147483685" r:id="rId11"/>
    <p:sldLayoutId id="2147483686" r:id="rId12"/>
  </p:sldLayoutIdLst>
  <p:hf sldNum="0" hdr="0" ftr="0" dt="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anose="020B0604020202020204" pitchFamily="34" charset="0"/>
        </a:defRPr>
      </a:lvl2pPr>
      <a:lvl3pPr algn="ctr" rtl="0" eaLnBrk="0" fontAlgn="base" hangingPunct="0">
        <a:spcBef>
          <a:spcPct val="0"/>
        </a:spcBef>
        <a:spcAft>
          <a:spcPct val="0"/>
        </a:spcAft>
        <a:defRPr sz="4400">
          <a:solidFill>
            <a:schemeClr val="tx2"/>
          </a:solidFill>
          <a:latin typeface="Arial" panose="020B0604020202020204" pitchFamily="34" charset="0"/>
        </a:defRPr>
      </a:lvl3pPr>
      <a:lvl4pPr algn="ctr" rtl="0" eaLnBrk="0" fontAlgn="base" hangingPunct="0">
        <a:spcBef>
          <a:spcPct val="0"/>
        </a:spcBef>
        <a:spcAft>
          <a:spcPct val="0"/>
        </a:spcAft>
        <a:defRPr sz="4400">
          <a:solidFill>
            <a:schemeClr val="tx2"/>
          </a:solidFill>
          <a:latin typeface="Arial" panose="020B0604020202020204" pitchFamily="34" charset="0"/>
        </a:defRPr>
      </a:lvl4pPr>
      <a:lvl5pPr algn="ctr" rtl="0" eaLnBrk="0" fontAlgn="base" hangingPunct="0">
        <a:spcBef>
          <a:spcPct val="0"/>
        </a:spcBef>
        <a:spcAft>
          <a:spcPct val="0"/>
        </a:spcAft>
        <a:defRPr sz="4400">
          <a:solidFill>
            <a:schemeClr val="tx2"/>
          </a:solidFill>
          <a:latin typeface="Arial" panose="020B0604020202020204" pitchFamily="34" charset="0"/>
        </a:defRPr>
      </a:lvl5pPr>
      <a:lvl6pPr marL="457200" algn="ctr" rtl="0" fontAlgn="base">
        <a:spcBef>
          <a:spcPct val="0"/>
        </a:spcBef>
        <a:spcAft>
          <a:spcPct val="0"/>
        </a:spcAft>
        <a:defRPr sz="4400">
          <a:solidFill>
            <a:schemeClr val="tx2"/>
          </a:solidFill>
          <a:latin typeface="Arial" panose="020B0604020202020204" pitchFamily="34" charset="0"/>
        </a:defRPr>
      </a:lvl6pPr>
      <a:lvl7pPr marL="914400" algn="ctr" rtl="0" fontAlgn="base">
        <a:spcBef>
          <a:spcPct val="0"/>
        </a:spcBef>
        <a:spcAft>
          <a:spcPct val="0"/>
        </a:spcAft>
        <a:defRPr sz="4400">
          <a:solidFill>
            <a:schemeClr val="tx2"/>
          </a:solidFill>
          <a:latin typeface="Arial" panose="020B0604020202020204" pitchFamily="34" charset="0"/>
        </a:defRPr>
      </a:lvl7pPr>
      <a:lvl8pPr marL="1371600" algn="ctr" rtl="0" fontAlgn="base">
        <a:spcBef>
          <a:spcPct val="0"/>
        </a:spcBef>
        <a:spcAft>
          <a:spcPct val="0"/>
        </a:spcAft>
        <a:defRPr sz="4400">
          <a:solidFill>
            <a:schemeClr val="tx2"/>
          </a:solidFill>
          <a:latin typeface="Arial" panose="020B0604020202020204" pitchFamily="34" charset="0"/>
        </a:defRPr>
      </a:lvl8pPr>
      <a:lvl9pPr marL="1828800" algn="ctr" rtl="0" fontAlgn="base">
        <a:spcBef>
          <a:spcPct val="0"/>
        </a:spcBef>
        <a:spcAft>
          <a:spcPct val="0"/>
        </a:spcAft>
        <a:defRPr sz="4400">
          <a:solidFill>
            <a:schemeClr val="tx2"/>
          </a:solidFill>
          <a:latin typeface="Arial" panose="020B0604020202020204" pitchFamily="34"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bwMode="auto">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idx="4294967295"/>
          </p:nvPr>
        </p:nvSpPr>
        <p:spPr bwMode="auto">
          <a:xfrm>
            <a:off x="609242" y="274638"/>
            <a:ext cx="10973517"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Rectangle 3"/>
          <p:cNvSpPr>
            <a:spLocks noGrp="1" noChangeArrowheads="1"/>
          </p:cNvSpPr>
          <p:nvPr>
            <p:ph type="body" idx="4294967295"/>
          </p:nvPr>
        </p:nvSpPr>
        <p:spPr bwMode="auto">
          <a:xfrm>
            <a:off x="609242" y="1600201"/>
            <a:ext cx="10973517"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8" name="Rectangle 4"/>
          <p:cNvSpPr>
            <a:spLocks noGrp="1" noChangeArrowheads="1"/>
          </p:cNvSpPr>
          <p:nvPr>
            <p:ph type="dt" sz="half" idx="2"/>
          </p:nvPr>
        </p:nvSpPr>
        <p:spPr bwMode="auto">
          <a:xfrm>
            <a:off x="609242" y="6245225"/>
            <a:ext cx="2845517" cy="476250"/>
          </a:xfrm>
          <a:prstGeom prst="rect">
            <a:avLst/>
          </a:prstGeom>
          <a:noFill/>
          <a:ln>
            <a:noFill/>
          </a:ln>
          <a:effectLst/>
        </p:spPr>
        <p:txBody>
          <a:bodyPr vert="horz" wrap="square" lIns="91440" tIns="45720" rIns="91440" bIns="45720" numCol="1" anchor="t" anchorCtr="0" compatLnSpc="1"/>
          <a:lstStyle>
            <a:lvl1pPr eaLnBrk="1" hangingPunct="1">
              <a:defRPr sz="1400">
                <a:latin typeface="Arial" panose="020B0604020202020204" pitchFamily="34" charset="0"/>
              </a:defRPr>
            </a:lvl1pPr>
          </a:lstStyle>
          <a:p>
            <a:pPr>
              <a:defRPr/>
            </a:pPr>
            <a:endParaRPr lang="en-US">
              <a:solidFill>
                <a:srgbClr val="000000"/>
              </a:solidFill>
            </a:endParaRPr>
          </a:p>
        </p:txBody>
      </p:sp>
      <p:sp>
        <p:nvSpPr>
          <p:cNvPr id="1029" name="Rectangle 5"/>
          <p:cNvSpPr>
            <a:spLocks noGrp="1" noChangeArrowheads="1"/>
          </p:cNvSpPr>
          <p:nvPr>
            <p:ph type="ftr" sz="quarter" idx="3"/>
          </p:nvPr>
        </p:nvSpPr>
        <p:spPr bwMode="auto">
          <a:xfrm>
            <a:off x="4166139" y="6245225"/>
            <a:ext cx="3859725" cy="476250"/>
          </a:xfrm>
          <a:prstGeom prst="rect">
            <a:avLst/>
          </a:prstGeom>
          <a:noFill/>
          <a:ln>
            <a:noFill/>
          </a:ln>
          <a:effectLst/>
        </p:spPr>
        <p:txBody>
          <a:bodyPr vert="horz" wrap="square" lIns="91440" tIns="45720" rIns="91440" bIns="45720" numCol="1" anchor="t" anchorCtr="0" compatLnSpc="1"/>
          <a:lstStyle>
            <a:lvl1pPr algn="ctr" eaLnBrk="1" hangingPunct="1">
              <a:defRPr sz="1400">
                <a:latin typeface="Arial" panose="020B0604020202020204" pitchFamily="34" charset="0"/>
              </a:defRPr>
            </a:lvl1pPr>
          </a:lstStyle>
          <a:p>
            <a:pPr>
              <a:defRPr/>
            </a:pPr>
            <a:endParaRPr lang="en-US">
              <a:solidFill>
                <a:srgbClr val="000000"/>
              </a:solidFill>
            </a:endParaRPr>
          </a:p>
        </p:txBody>
      </p:sp>
      <p:sp>
        <p:nvSpPr>
          <p:cNvPr id="1030" name="Rectangle 6"/>
          <p:cNvSpPr>
            <a:spLocks noGrp="1" noChangeArrowheads="1"/>
          </p:cNvSpPr>
          <p:nvPr>
            <p:ph type="sldNum" sz="quarter" idx="4"/>
          </p:nvPr>
        </p:nvSpPr>
        <p:spPr bwMode="auto">
          <a:xfrm>
            <a:off x="8737242" y="6245225"/>
            <a:ext cx="2845517" cy="476250"/>
          </a:xfrm>
          <a:prstGeom prst="rect">
            <a:avLst/>
          </a:prstGeom>
          <a:noFill/>
          <a:ln>
            <a:noFill/>
          </a:ln>
          <a:effectLst/>
        </p:spPr>
        <p:txBody>
          <a:bodyPr vert="horz" wrap="square" lIns="91440" tIns="45720" rIns="91440" bIns="45720" numCol="1" anchor="t" anchorCtr="0" compatLnSpc="1">
            <a:prstTxWarp prst="textNoShape">
              <a:avLst/>
            </a:prstTxWarp>
          </a:bodyPr>
          <a:lstStyle>
            <a:lvl1pPr algn="r">
              <a:defRPr sz="1400">
                <a:ea typeface="SimSun" panose="02010600030101010101" pitchFamily="2" charset="-122"/>
              </a:defRPr>
            </a:lvl1pPr>
          </a:lstStyle>
          <a:p>
            <a:fld id="{4DA1C61D-0CA3-4955-BE3A-21D61FDD446E}" type="slidenum">
              <a:rPr lang="en-US" altLang="zh-CN" smtClean="0">
                <a:solidFill>
                  <a:srgbClr val="000000"/>
                </a:solidFill>
              </a:rPr>
              <a:pPr/>
              <a:t>‹#›</a:t>
            </a:fld>
            <a:endParaRPr lang="en-US" altLang="zh-CN">
              <a:solidFill>
                <a:srgbClr val="000000"/>
              </a:solidFill>
            </a:endParaRPr>
          </a:p>
        </p:txBody>
      </p:sp>
    </p:spTree>
    <p:extLst>
      <p:ext uri="{BB962C8B-B14F-4D97-AF65-F5344CB8AC3E}">
        <p14:creationId xmlns:p14="http://schemas.microsoft.com/office/powerpoint/2010/main" val="349867732"/>
      </p:ext>
    </p:extLst>
  </p:cSld>
  <p:clrMap bg1="lt1" tx1="dk1" bg2="lt2" tx2="dk2" accent1="accent1" accent2="accent2" accent3="accent3" accent4="accent4" accent5="accent5" accent6="accent6" hlink="hlink" folHlink="folHlink"/>
  <p:sldLayoutIdLst>
    <p:sldLayoutId id="2147483688" r:id="rId1"/>
    <p:sldLayoutId id="2147483689" r:id="rId2"/>
    <p:sldLayoutId id="2147483690" r:id="rId3"/>
    <p:sldLayoutId id="2147483691" r:id="rId4"/>
    <p:sldLayoutId id="2147483692" r:id="rId5"/>
    <p:sldLayoutId id="2147483693" r:id="rId6"/>
    <p:sldLayoutId id="2147483694" r:id="rId7"/>
    <p:sldLayoutId id="2147483695" r:id="rId8"/>
    <p:sldLayoutId id="2147483696" r:id="rId9"/>
    <p:sldLayoutId id="2147483697" r:id="rId10"/>
    <p:sldLayoutId id="2147483698" r:id="rId11"/>
    <p:sldLayoutId id="2147483699" r:id="rId12"/>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anose="020B0604020202020204" pitchFamily="34" charset="0"/>
        </a:defRPr>
      </a:lvl2pPr>
      <a:lvl3pPr algn="ctr" rtl="0" eaLnBrk="0" fontAlgn="base" hangingPunct="0">
        <a:spcBef>
          <a:spcPct val="0"/>
        </a:spcBef>
        <a:spcAft>
          <a:spcPct val="0"/>
        </a:spcAft>
        <a:defRPr sz="4400">
          <a:solidFill>
            <a:schemeClr val="tx2"/>
          </a:solidFill>
          <a:latin typeface="Arial" panose="020B0604020202020204" pitchFamily="34" charset="0"/>
        </a:defRPr>
      </a:lvl3pPr>
      <a:lvl4pPr algn="ctr" rtl="0" eaLnBrk="0" fontAlgn="base" hangingPunct="0">
        <a:spcBef>
          <a:spcPct val="0"/>
        </a:spcBef>
        <a:spcAft>
          <a:spcPct val="0"/>
        </a:spcAft>
        <a:defRPr sz="4400">
          <a:solidFill>
            <a:schemeClr val="tx2"/>
          </a:solidFill>
          <a:latin typeface="Arial" panose="020B0604020202020204" pitchFamily="34" charset="0"/>
        </a:defRPr>
      </a:lvl4pPr>
      <a:lvl5pPr algn="ctr" rtl="0" eaLnBrk="0" fontAlgn="base" hangingPunct="0">
        <a:spcBef>
          <a:spcPct val="0"/>
        </a:spcBef>
        <a:spcAft>
          <a:spcPct val="0"/>
        </a:spcAft>
        <a:defRPr sz="4400">
          <a:solidFill>
            <a:schemeClr val="tx2"/>
          </a:solidFill>
          <a:latin typeface="Arial" panose="020B0604020202020204" pitchFamily="34" charset="0"/>
        </a:defRPr>
      </a:lvl5pPr>
      <a:lvl6pPr marL="457200" algn="ctr" rtl="0" fontAlgn="base">
        <a:spcBef>
          <a:spcPct val="0"/>
        </a:spcBef>
        <a:spcAft>
          <a:spcPct val="0"/>
        </a:spcAft>
        <a:defRPr sz="4400">
          <a:solidFill>
            <a:schemeClr val="tx2"/>
          </a:solidFill>
          <a:latin typeface="Arial" panose="020B0604020202020204" pitchFamily="34" charset="0"/>
        </a:defRPr>
      </a:lvl6pPr>
      <a:lvl7pPr marL="914400" algn="ctr" rtl="0" fontAlgn="base">
        <a:spcBef>
          <a:spcPct val="0"/>
        </a:spcBef>
        <a:spcAft>
          <a:spcPct val="0"/>
        </a:spcAft>
        <a:defRPr sz="4400">
          <a:solidFill>
            <a:schemeClr val="tx2"/>
          </a:solidFill>
          <a:latin typeface="Arial" panose="020B0604020202020204" pitchFamily="34" charset="0"/>
        </a:defRPr>
      </a:lvl7pPr>
      <a:lvl8pPr marL="1371600" algn="ctr" rtl="0" fontAlgn="base">
        <a:spcBef>
          <a:spcPct val="0"/>
        </a:spcBef>
        <a:spcAft>
          <a:spcPct val="0"/>
        </a:spcAft>
        <a:defRPr sz="4400">
          <a:solidFill>
            <a:schemeClr val="tx2"/>
          </a:solidFill>
          <a:latin typeface="Arial" panose="020B0604020202020204" pitchFamily="34" charset="0"/>
        </a:defRPr>
      </a:lvl8pPr>
      <a:lvl9pPr marL="1828800" algn="ctr" rtl="0" fontAlgn="base">
        <a:spcBef>
          <a:spcPct val="0"/>
        </a:spcBef>
        <a:spcAft>
          <a:spcPct val="0"/>
        </a:spcAft>
        <a:defRPr sz="4400">
          <a:solidFill>
            <a:schemeClr val="tx2"/>
          </a:solidFill>
          <a:latin typeface="Arial" panose="020B0604020202020204" pitchFamily="34"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bwMode="auto">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idx="4294967295"/>
          </p:nvPr>
        </p:nvSpPr>
        <p:spPr bwMode="auto">
          <a:xfrm>
            <a:off x="609242" y="274638"/>
            <a:ext cx="10973517"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Rectangle 3"/>
          <p:cNvSpPr>
            <a:spLocks noGrp="1" noChangeArrowheads="1"/>
          </p:cNvSpPr>
          <p:nvPr>
            <p:ph type="body" idx="4294967295"/>
          </p:nvPr>
        </p:nvSpPr>
        <p:spPr bwMode="auto">
          <a:xfrm>
            <a:off x="609242" y="1600201"/>
            <a:ext cx="10973517"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8" name="Rectangle 4"/>
          <p:cNvSpPr>
            <a:spLocks noGrp="1" noChangeArrowheads="1"/>
          </p:cNvSpPr>
          <p:nvPr>
            <p:ph type="dt" sz="half" idx="2"/>
          </p:nvPr>
        </p:nvSpPr>
        <p:spPr bwMode="auto">
          <a:xfrm>
            <a:off x="609242" y="6245225"/>
            <a:ext cx="2845517" cy="476250"/>
          </a:xfrm>
          <a:prstGeom prst="rect">
            <a:avLst/>
          </a:prstGeom>
          <a:noFill/>
          <a:ln>
            <a:noFill/>
          </a:ln>
          <a:effectLst/>
        </p:spPr>
        <p:txBody>
          <a:bodyPr vert="horz" wrap="square" lIns="91440" tIns="45720" rIns="91440" bIns="45720" numCol="1" anchor="t" anchorCtr="0" compatLnSpc="1"/>
          <a:lstStyle>
            <a:lvl1pPr eaLnBrk="1" hangingPunct="1">
              <a:defRPr sz="1400">
                <a:latin typeface="Arial" panose="020B0604020202020204" pitchFamily="34" charset="0"/>
              </a:defRPr>
            </a:lvl1pPr>
          </a:lstStyle>
          <a:p>
            <a:pPr>
              <a:defRPr/>
            </a:pPr>
            <a:endParaRPr lang="en-US">
              <a:solidFill>
                <a:srgbClr val="000000"/>
              </a:solidFill>
            </a:endParaRPr>
          </a:p>
        </p:txBody>
      </p:sp>
      <p:sp>
        <p:nvSpPr>
          <p:cNvPr id="1029" name="Rectangle 5"/>
          <p:cNvSpPr>
            <a:spLocks noGrp="1" noChangeArrowheads="1"/>
          </p:cNvSpPr>
          <p:nvPr>
            <p:ph type="ftr" sz="quarter" idx="3"/>
          </p:nvPr>
        </p:nvSpPr>
        <p:spPr bwMode="auto">
          <a:xfrm>
            <a:off x="4166139" y="6245225"/>
            <a:ext cx="3859725" cy="476250"/>
          </a:xfrm>
          <a:prstGeom prst="rect">
            <a:avLst/>
          </a:prstGeom>
          <a:noFill/>
          <a:ln>
            <a:noFill/>
          </a:ln>
          <a:effectLst/>
        </p:spPr>
        <p:txBody>
          <a:bodyPr vert="horz" wrap="square" lIns="91440" tIns="45720" rIns="91440" bIns="45720" numCol="1" anchor="t" anchorCtr="0" compatLnSpc="1"/>
          <a:lstStyle>
            <a:lvl1pPr algn="ctr" eaLnBrk="1" hangingPunct="1">
              <a:defRPr sz="1400">
                <a:latin typeface="Arial" panose="020B0604020202020204" pitchFamily="34" charset="0"/>
              </a:defRPr>
            </a:lvl1pPr>
          </a:lstStyle>
          <a:p>
            <a:pPr>
              <a:defRPr/>
            </a:pPr>
            <a:endParaRPr lang="en-US">
              <a:solidFill>
                <a:srgbClr val="000000"/>
              </a:solidFill>
            </a:endParaRPr>
          </a:p>
        </p:txBody>
      </p:sp>
      <p:sp>
        <p:nvSpPr>
          <p:cNvPr id="1030" name="Rectangle 6"/>
          <p:cNvSpPr>
            <a:spLocks noGrp="1" noChangeArrowheads="1"/>
          </p:cNvSpPr>
          <p:nvPr>
            <p:ph type="sldNum" sz="quarter" idx="4"/>
          </p:nvPr>
        </p:nvSpPr>
        <p:spPr bwMode="auto">
          <a:xfrm>
            <a:off x="8737242" y="6245225"/>
            <a:ext cx="2845517" cy="476250"/>
          </a:xfrm>
          <a:prstGeom prst="rect">
            <a:avLst/>
          </a:prstGeom>
          <a:noFill/>
          <a:ln>
            <a:noFill/>
          </a:ln>
          <a:effectLst/>
        </p:spPr>
        <p:txBody>
          <a:bodyPr vert="horz" wrap="square" lIns="91440" tIns="45720" rIns="91440" bIns="45720" numCol="1" anchor="t" anchorCtr="0" compatLnSpc="1">
            <a:prstTxWarp prst="textNoShape">
              <a:avLst/>
            </a:prstTxWarp>
          </a:bodyPr>
          <a:lstStyle>
            <a:lvl1pPr algn="r">
              <a:defRPr sz="1400">
                <a:ea typeface="SimSun" panose="02010600030101010101" pitchFamily="2" charset="-122"/>
              </a:defRPr>
            </a:lvl1pPr>
          </a:lstStyle>
          <a:p>
            <a:fld id="{4DA1C61D-0CA3-4955-BE3A-21D61FDD446E}" type="slidenum">
              <a:rPr lang="en-US" altLang="zh-CN" smtClean="0">
                <a:solidFill>
                  <a:srgbClr val="000000"/>
                </a:solidFill>
              </a:rPr>
              <a:pPr/>
              <a:t>‹#›</a:t>
            </a:fld>
            <a:endParaRPr lang="en-US" altLang="zh-CN">
              <a:solidFill>
                <a:srgbClr val="000000"/>
              </a:solidFill>
            </a:endParaRPr>
          </a:p>
        </p:txBody>
      </p:sp>
    </p:spTree>
    <p:extLst>
      <p:ext uri="{BB962C8B-B14F-4D97-AF65-F5344CB8AC3E}">
        <p14:creationId xmlns:p14="http://schemas.microsoft.com/office/powerpoint/2010/main" val="3040221240"/>
      </p:ext>
    </p:extLst>
  </p:cSld>
  <p:clrMap bg1="lt1" tx1="dk1" bg2="lt2" tx2="dk2" accent1="accent1" accent2="accent2" accent3="accent3" accent4="accent4" accent5="accent5" accent6="accent6" hlink="hlink" folHlink="folHlink"/>
  <p:sldLayoutIdLst>
    <p:sldLayoutId id="2147483701" r:id="rId1"/>
    <p:sldLayoutId id="2147483702" r:id="rId2"/>
    <p:sldLayoutId id="2147483703" r:id="rId3"/>
    <p:sldLayoutId id="2147483704" r:id="rId4"/>
    <p:sldLayoutId id="2147483705" r:id="rId5"/>
    <p:sldLayoutId id="2147483706" r:id="rId6"/>
    <p:sldLayoutId id="2147483707" r:id="rId7"/>
    <p:sldLayoutId id="2147483708" r:id="rId8"/>
    <p:sldLayoutId id="2147483709" r:id="rId9"/>
    <p:sldLayoutId id="2147483710" r:id="rId10"/>
    <p:sldLayoutId id="2147483711" r:id="rId11"/>
    <p:sldLayoutId id="2147483712" r:id="rId12"/>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anose="020B0604020202020204" pitchFamily="34" charset="0"/>
        </a:defRPr>
      </a:lvl2pPr>
      <a:lvl3pPr algn="ctr" rtl="0" eaLnBrk="0" fontAlgn="base" hangingPunct="0">
        <a:spcBef>
          <a:spcPct val="0"/>
        </a:spcBef>
        <a:spcAft>
          <a:spcPct val="0"/>
        </a:spcAft>
        <a:defRPr sz="4400">
          <a:solidFill>
            <a:schemeClr val="tx2"/>
          </a:solidFill>
          <a:latin typeface="Arial" panose="020B0604020202020204" pitchFamily="34" charset="0"/>
        </a:defRPr>
      </a:lvl3pPr>
      <a:lvl4pPr algn="ctr" rtl="0" eaLnBrk="0" fontAlgn="base" hangingPunct="0">
        <a:spcBef>
          <a:spcPct val="0"/>
        </a:spcBef>
        <a:spcAft>
          <a:spcPct val="0"/>
        </a:spcAft>
        <a:defRPr sz="4400">
          <a:solidFill>
            <a:schemeClr val="tx2"/>
          </a:solidFill>
          <a:latin typeface="Arial" panose="020B0604020202020204" pitchFamily="34" charset="0"/>
        </a:defRPr>
      </a:lvl4pPr>
      <a:lvl5pPr algn="ctr" rtl="0" eaLnBrk="0" fontAlgn="base" hangingPunct="0">
        <a:spcBef>
          <a:spcPct val="0"/>
        </a:spcBef>
        <a:spcAft>
          <a:spcPct val="0"/>
        </a:spcAft>
        <a:defRPr sz="4400">
          <a:solidFill>
            <a:schemeClr val="tx2"/>
          </a:solidFill>
          <a:latin typeface="Arial" panose="020B0604020202020204" pitchFamily="34" charset="0"/>
        </a:defRPr>
      </a:lvl5pPr>
      <a:lvl6pPr marL="457200" algn="ctr" rtl="0" fontAlgn="base">
        <a:spcBef>
          <a:spcPct val="0"/>
        </a:spcBef>
        <a:spcAft>
          <a:spcPct val="0"/>
        </a:spcAft>
        <a:defRPr sz="4400">
          <a:solidFill>
            <a:schemeClr val="tx2"/>
          </a:solidFill>
          <a:latin typeface="Arial" panose="020B0604020202020204" pitchFamily="34" charset="0"/>
        </a:defRPr>
      </a:lvl6pPr>
      <a:lvl7pPr marL="914400" algn="ctr" rtl="0" fontAlgn="base">
        <a:spcBef>
          <a:spcPct val="0"/>
        </a:spcBef>
        <a:spcAft>
          <a:spcPct val="0"/>
        </a:spcAft>
        <a:defRPr sz="4400">
          <a:solidFill>
            <a:schemeClr val="tx2"/>
          </a:solidFill>
          <a:latin typeface="Arial" panose="020B0604020202020204" pitchFamily="34" charset="0"/>
        </a:defRPr>
      </a:lvl7pPr>
      <a:lvl8pPr marL="1371600" algn="ctr" rtl="0" fontAlgn="base">
        <a:spcBef>
          <a:spcPct val="0"/>
        </a:spcBef>
        <a:spcAft>
          <a:spcPct val="0"/>
        </a:spcAft>
        <a:defRPr sz="4400">
          <a:solidFill>
            <a:schemeClr val="tx2"/>
          </a:solidFill>
          <a:latin typeface="Arial" panose="020B0604020202020204" pitchFamily="34" charset="0"/>
        </a:defRPr>
      </a:lvl8pPr>
      <a:lvl9pPr marL="1828800" algn="ctr" rtl="0" fontAlgn="base">
        <a:spcBef>
          <a:spcPct val="0"/>
        </a:spcBef>
        <a:spcAft>
          <a:spcPct val="0"/>
        </a:spcAft>
        <a:defRPr sz="4400">
          <a:solidFill>
            <a:schemeClr val="tx2"/>
          </a:solidFill>
          <a:latin typeface="Arial" panose="020B0604020202020204" pitchFamily="34"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bwMode="auto">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idx="4294967295"/>
          </p:nvPr>
        </p:nvSpPr>
        <p:spPr bwMode="auto">
          <a:xfrm>
            <a:off x="609242" y="274638"/>
            <a:ext cx="10973517"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Rectangle 3"/>
          <p:cNvSpPr>
            <a:spLocks noGrp="1" noChangeArrowheads="1"/>
          </p:cNvSpPr>
          <p:nvPr>
            <p:ph type="body" idx="4294967295"/>
          </p:nvPr>
        </p:nvSpPr>
        <p:spPr bwMode="auto">
          <a:xfrm>
            <a:off x="609242" y="1600201"/>
            <a:ext cx="10973517"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8" name="Rectangle 4"/>
          <p:cNvSpPr>
            <a:spLocks noGrp="1" noChangeArrowheads="1"/>
          </p:cNvSpPr>
          <p:nvPr>
            <p:ph type="dt" sz="half" idx="2"/>
          </p:nvPr>
        </p:nvSpPr>
        <p:spPr bwMode="auto">
          <a:xfrm>
            <a:off x="609242" y="6245225"/>
            <a:ext cx="2845517" cy="476250"/>
          </a:xfrm>
          <a:prstGeom prst="rect">
            <a:avLst/>
          </a:prstGeom>
          <a:noFill/>
          <a:ln>
            <a:noFill/>
          </a:ln>
          <a:effectLst/>
        </p:spPr>
        <p:txBody>
          <a:bodyPr vert="horz" wrap="square" lIns="91440" tIns="45720" rIns="91440" bIns="45720" numCol="1" anchor="t" anchorCtr="0" compatLnSpc="1"/>
          <a:lstStyle>
            <a:lvl1pPr eaLnBrk="1" hangingPunct="1">
              <a:defRPr sz="1400">
                <a:latin typeface="Arial" panose="020B0604020202020204" pitchFamily="34" charset="0"/>
              </a:defRPr>
            </a:lvl1pPr>
          </a:lstStyle>
          <a:p>
            <a:pPr>
              <a:defRPr/>
            </a:pPr>
            <a:endParaRPr lang="en-US">
              <a:solidFill>
                <a:srgbClr val="000000"/>
              </a:solidFill>
            </a:endParaRPr>
          </a:p>
        </p:txBody>
      </p:sp>
      <p:sp>
        <p:nvSpPr>
          <p:cNvPr id="1029" name="Rectangle 5"/>
          <p:cNvSpPr>
            <a:spLocks noGrp="1" noChangeArrowheads="1"/>
          </p:cNvSpPr>
          <p:nvPr>
            <p:ph type="ftr" sz="quarter" idx="3"/>
          </p:nvPr>
        </p:nvSpPr>
        <p:spPr bwMode="auto">
          <a:xfrm>
            <a:off x="4166139" y="6245225"/>
            <a:ext cx="3859725" cy="476250"/>
          </a:xfrm>
          <a:prstGeom prst="rect">
            <a:avLst/>
          </a:prstGeom>
          <a:noFill/>
          <a:ln>
            <a:noFill/>
          </a:ln>
          <a:effectLst/>
        </p:spPr>
        <p:txBody>
          <a:bodyPr vert="horz" wrap="square" lIns="91440" tIns="45720" rIns="91440" bIns="45720" numCol="1" anchor="t" anchorCtr="0" compatLnSpc="1"/>
          <a:lstStyle>
            <a:lvl1pPr algn="ctr" eaLnBrk="1" hangingPunct="1">
              <a:defRPr sz="1400">
                <a:latin typeface="Arial" panose="020B0604020202020204" pitchFamily="34" charset="0"/>
              </a:defRPr>
            </a:lvl1pPr>
          </a:lstStyle>
          <a:p>
            <a:pPr>
              <a:defRPr/>
            </a:pPr>
            <a:endParaRPr lang="en-US">
              <a:solidFill>
                <a:srgbClr val="000000"/>
              </a:solidFill>
            </a:endParaRPr>
          </a:p>
        </p:txBody>
      </p:sp>
      <p:sp>
        <p:nvSpPr>
          <p:cNvPr id="1030" name="Rectangle 6"/>
          <p:cNvSpPr>
            <a:spLocks noGrp="1" noChangeArrowheads="1"/>
          </p:cNvSpPr>
          <p:nvPr>
            <p:ph type="sldNum" sz="quarter" idx="4"/>
          </p:nvPr>
        </p:nvSpPr>
        <p:spPr bwMode="auto">
          <a:xfrm>
            <a:off x="8737242" y="6245225"/>
            <a:ext cx="2845517" cy="476250"/>
          </a:xfrm>
          <a:prstGeom prst="rect">
            <a:avLst/>
          </a:prstGeom>
          <a:noFill/>
          <a:ln>
            <a:noFill/>
          </a:ln>
          <a:effectLst/>
        </p:spPr>
        <p:txBody>
          <a:bodyPr vert="horz" wrap="square" lIns="91440" tIns="45720" rIns="91440" bIns="45720" numCol="1" anchor="t" anchorCtr="0" compatLnSpc="1">
            <a:prstTxWarp prst="textNoShape">
              <a:avLst/>
            </a:prstTxWarp>
          </a:bodyPr>
          <a:lstStyle>
            <a:lvl1pPr algn="r">
              <a:defRPr sz="1400">
                <a:ea typeface="SimSun" panose="02010600030101010101" pitchFamily="2" charset="-122"/>
              </a:defRPr>
            </a:lvl1pPr>
          </a:lstStyle>
          <a:p>
            <a:fld id="{4DA1C61D-0CA3-4955-BE3A-21D61FDD446E}" type="slidenum">
              <a:rPr lang="en-US" altLang="zh-CN" smtClean="0">
                <a:solidFill>
                  <a:srgbClr val="000000"/>
                </a:solidFill>
              </a:rPr>
              <a:pPr/>
              <a:t>‹#›</a:t>
            </a:fld>
            <a:endParaRPr lang="en-US" altLang="zh-CN">
              <a:solidFill>
                <a:srgbClr val="000000"/>
              </a:solidFill>
            </a:endParaRPr>
          </a:p>
        </p:txBody>
      </p:sp>
    </p:spTree>
    <p:extLst>
      <p:ext uri="{BB962C8B-B14F-4D97-AF65-F5344CB8AC3E}">
        <p14:creationId xmlns:p14="http://schemas.microsoft.com/office/powerpoint/2010/main" val="436114708"/>
      </p:ext>
    </p:extLst>
  </p:cSld>
  <p:clrMap bg1="lt1" tx1="dk1" bg2="lt2" tx2="dk2" accent1="accent1" accent2="accent2" accent3="accent3" accent4="accent4" accent5="accent5" accent6="accent6" hlink="hlink" folHlink="folHlink"/>
  <p:sldLayoutIdLst>
    <p:sldLayoutId id="2147483714" r:id="rId1"/>
    <p:sldLayoutId id="2147483715" r:id="rId2"/>
    <p:sldLayoutId id="2147483716" r:id="rId3"/>
    <p:sldLayoutId id="2147483717" r:id="rId4"/>
    <p:sldLayoutId id="2147483718" r:id="rId5"/>
    <p:sldLayoutId id="2147483719" r:id="rId6"/>
    <p:sldLayoutId id="2147483720" r:id="rId7"/>
    <p:sldLayoutId id="2147483721" r:id="rId8"/>
    <p:sldLayoutId id="2147483722" r:id="rId9"/>
    <p:sldLayoutId id="2147483723" r:id="rId10"/>
    <p:sldLayoutId id="2147483724" r:id="rId11"/>
    <p:sldLayoutId id="2147483725" r:id="rId12"/>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anose="020B0604020202020204" pitchFamily="34" charset="0"/>
        </a:defRPr>
      </a:lvl2pPr>
      <a:lvl3pPr algn="ctr" rtl="0" eaLnBrk="0" fontAlgn="base" hangingPunct="0">
        <a:spcBef>
          <a:spcPct val="0"/>
        </a:spcBef>
        <a:spcAft>
          <a:spcPct val="0"/>
        </a:spcAft>
        <a:defRPr sz="4400">
          <a:solidFill>
            <a:schemeClr val="tx2"/>
          </a:solidFill>
          <a:latin typeface="Arial" panose="020B0604020202020204" pitchFamily="34" charset="0"/>
        </a:defRPr>
      </a:lvl3pPr>
      <a:lvl4pPr algn="ctr" rtl="0" eaLnBrk="0" fontAlgn="base" hangingPunct="0">
        <a:spcBef>
          <a:spcPct val="0"/>
        </a:spcBef>
        <a:spcAft>
          <a:spcPct val="0"/>
        </a:spcAft>
        <a:defRPr sz="4400">
          <a:solidFill>
            <a:schemeClr val="tx2"/>
          </a:solidFill>
          <a:latin typeface="Arial" panose="020B0604020202020204" pitchFamily="34" charset="0"/>
        </a:defRPr>
      </a:lvl4pPr>
      <a:lvl5pPr algn="ctr" rtl="0" eaLnBrk="0" fontAlgn="base" hangingPunct="0">
        <a:spcBef>
          <a:spcPct val="0"/>
        </a:spcBef>
        <a:spcAft>
          <a:spcPct val="0"/>
        </a:spcAft>
        <a:defRPr sz="4400">
          <a:solidFill>
            <a:schemeClr val="tx2"/>
          </a:solidFill>
          <a:latin typeface="Arial" panose="020B0604020202020204" pitchFamily="34" charset="0"/>
        </a:defRPr>
      </a:lvl5pPr>
      <a:lvl6pPr marL="457200" algn="ctr" rtl="0" fontAlgn="base">
        <a:spcBef>
          <a:spcPct val="0"/>
        </a:spcBef>
        <a:spcAft>
          <a:spcPct val="0"/>
        </a:spcAft>
        <a:defRPr sz="4400">
          <a:solidFill>
            <a:schemeClr val="tx2"/>
          </a:solidFill>
          <a:latin typeface="Arial" panose="020B0604020202020204" pitchFamily="34" charset="0"/>
        </a:defRPr>
      </a:lvl6pPr>
      <a:lvl7pPr marL="914400" algn="ctr" rtl="0" fontAlgn="base">
        <a:spcBef>
          <a:spcPct val="0"/>
        </a:spcBef>
        <a:spcAft>
          <a:spcPct val="0"/>
        </a:spcAft>
        <a:defRPr sz="4400">
          <a:solidFill>
            <a:schemeClr val="tx2"/>
          </a:solidFill>
          <a:latin typeface="Arial" panose="020B0604020202020204" pitchFamily="34" charset="0"/>
        </a:defRPr>
      </a:lvl7pPr>
      <a:lvl8pPr marL="1371600" algn="ctr" rtl="0" fontAlgn="base">
        <a:spcBef>
          <a:spcPct val="0"/>
        </a:spcBef>
        <a:spcAft>
          <a:spcPct val="0"/>
        </a:spcAft>
        <a:defRPr sz="4400">
          <a:solidFill>
            <a:schemeClr val="tx2"/>
          </a:solidFill>
          <a:latin typeface="Arial" panose="020B0604020202020204" pitchFamily="34" charset="0"/>
        </a:defRPr>
      </a:lvl8pPr>
      <a:lvl9pPr marL="1828800" algn="ctr" rtl="0" fontAlgn="base">
        <a:spcBef>
          <a:spcPct val="0"/>
        </a:spcBef>
        <a:spcAft>
          <a:spcPct val="0"/>
        </a:spcAft>
        <a:defRPr sz="4400">
          <a:solidFill>
            <a:schemeClr val="tx2"/>
          </a:solidFill>
          <a:latin typeface="Arial" panose="020B0604020202020204" pitchFamily="34"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09600" y="274638"/>
            <a:ext cx="109728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Rectangle 3"/>
          <p:cNvSpPr>
            <a:spLocks noGrp="1" noChangeArrowheads="1"/>
          </p:cNvSpPr>
          <p:nvPr>
            <p:ph type="body" idx="1"/>
          </p:nvPr>
        </p:nvSpPr>
        <p:spPr bwMode="auto">
          <a:xfrm>
            <a:off x="609600" y="1600201"/>
            <a:ext cx="109728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53252" name="Rectangle 4"/>
          <p:cNvSpPr>
            <a:spLocks noGrp="1" noChangeArrowheads="1"/>
          </p:cNvSpPr>
          <p:nvPr>
            <p:ph type="dt" sz="half" idx="2"/>
          </p:nvPr>
        </p:nvSpPr>
        <p:spPr bwMode="auto">
          <a:xfrm>
            <a:off x="609600" y="6245225"/>
            <a:ext cx="2844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400" smtClean="0"/>
            </a:lvl1pPr>
          </a:lstStyle>
          <a:p>
            <a:pPr>
              <a:defRPr/>
            </a:pPr>
            <a:fld id="{708663E8-102C-468B-A662-3C48610F24B4}" type="datetimeFigureOut">
              <a:rPr lang="en-US" altLang="en-US">
                <a:solidFill>
                  <a:srgbClr val="000000"/>
                </a:solidFill>
              </a:rPr>
              <a:pPr>
                <a:defRPr/>
              </a:pPr>
              <a:t>10/24/2021</a:t>
            </a:fld>
            <a:endParaRPr lang="en-US" altLang="en-US">
              <a:solidFill>
                <a:srgbClr val="000000"/>
              </a:solidFill>
            </a:endParaRPr>
          </a:p>
        </p:txBody>
      </p:sp>
      <p:sp>
        <p:nvSpPr>
          <p:cNvPr id="53253" name="Rectangle 5"/>
          <p:cNvSpPr>
            <a:spLocks noGrp="1" noChangeArrowheads="1"/>
          </p:cNvSpPr>
          <p:nvPr>
            <p:ph type="ftr" sz="quarter" idx="3"/>
          </p:nvPr>
        </p:nvSpPr>
        <p:spPr bwMode="auto">
          <a:xfrm>
            <a:off x="4165600" y="6245225"/>
            <a:ext cx="3860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hangingPunct="1">
              <a:defRPr sz="1400" smtClean="0"/>
            </a:lvl1pPr>
          </a:lstStyle>
          <a:p>
            <a:pPr>
              <a:defRPr/>
            </a:pPr>
            <a:endParaRPr lang="en-US" altLang="en-US">
              <a:solidFill>
                <a:srgbClr val="000000"/>
              </a:solidFill>
            </a:endParaRPr>
          </a:p>
        </p:txBody>
      </p:sp>
      <p:sp>
        <p:nvSpPr>
          <p:cNvPr id="53254" name="Rectangle 6"/>
          <p:cNvSpPr>
            <a:spLocks noGrp="1" noChangeArrowheads="1"/>
          </p:cNvSpPr>
          <p:nvPr>
            <p:ph type="sldNum" sz="quarter" idx="4"/>
          </p:nvPr>
        </p:nvSpPr>
        <p:spPr bwMode="auto">
          <a:xfrm>
            <a:off x="8737600" y="6245225"/>
            <a:ext cx="2844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400" smtClean="0"/>
            </a:lvl1pPr>
          </a:lstStyle>
          <a:p>
            <a:pPr>
              <a:defRPr/>
            </a:pPr>
            <a:fld id="{9B94768F-9EEE-40B8-90EB-9C8F10902215}"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1485700827"/>
      </p:ext>
    </p:extLst>
  </p:cSld>
  <p:clrMap bg1="lt1" tx1="dk1" bg2="lt2" tx2="dk2" accent1="accent1" accent2="accent2" accent3="accent3" accent4="accent4" accent5="accent5" accent6="accent6" hlink="hlink" folHlink="folHlink"/>
  <p:sldLayoutIdLst>
    <p:sldLayoutId id="2147483727" r:id="rId1"/>
    <p:sldLayoutId id="2147483728" r:id="rId2"/>
    <p:sldLayoutId id="2147483729" r:id="rId3"/>
    <p:sldLayoutId id="2147483730" r:id="rId4"/>
    <p:sldLayoutId id="2147483731" r:id="rId5"/>
    <p:sldLayoutId id="2147483732" r:id="rId6"/>
    <p:sldLayoutId id="2147483733" r:id="rId7"/>
    <p:sldLayoutId id="2147483734" r:id="rId8"/>
    <p:sldLayoutId id="2147483735" r:id="rId9"/>
    <p:sldLayoutId id="2147483736" r:id="rId10"/>
    <p:sldLayoutId id="2147483737" r:id="rId11"/>
  </p:sldLayoutIdLst>
  <p:txStyles>
    <p:titleStyle>
      <a:lvl1pPr algn="ctr" rtl="0" eaLnBrk="0" fontAlgn="base" hangingPunct="0">
        <a:spcBef>
          <a:spcPct val="0"/>
        </a:spcBef>
        <a:spcAft>
          <a:spcPct val="0"/>
        </a:spcAft>
        <a:defRPr sz="4400" kern="12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anose="020B0604020202020204" pitchFamily="34" charset="0"/>
          <a:cs typeface="Arial" panose="020B0604020202020204" pitchFamily="34" charset="0"/>
        </a:defRPr>
      </a:lvl2pPr>
      <a:lvl3pPr algn="ctr" rtl="0" eaLnBrk="0" fontAlgn="base" hangingPunct="0">
        <a:spcBef>
          <a:spcPct val="0"/>
        </a:spcBef>
        <a:spcAft>
          <a:spcPct val="0"/>
        </a:spcAft>
        <a:defRPr sz="4400">
          <a:solidFill>
            <a:schemeClr val="tx2"/>
          </a:solidFill>
          <a:latin typeface="Arial" panose="020B0604020202020204" pitchFamily="34" charset="0"/>
          <a:cs typeface="Arial" panose="020B0604020202020204" pitchFamily="34" charset="0"/>
        </a:defRPr>
      </a:lvl3pPr>
      <a:lvl4pPr algn="ctr" rtl="0" eaLnBrk="0" fontAlgn="base" hangingPunct="0">
        <a:spcBef>
          <a:spcPct val="0"/>
        </a:spcBef>
        <a:spcAft>
          <a:spcPct val="0"/>
        </a:spcAft>
        <a:defRPr sz="4400">
          <a:solidFill>
            <a:schemeClr val="tx2"/>
          </a:solidFill>
          <a:latin typeface="Arial" panose="020B0604020202020204" pitchFamily="34" charset="0"/>
          <a:cs typeface="Arial" panose="020B0604020202020204" pitchFamily="34" charset="0"/>
        </a:defRPr>
      </a:lvl4pPr>
      <a:lvl5pPr algn="ctr" rtl="0" eaLnBrk="0" fontAlgn="base" hangingPunct="0">
        <a:spcBef>
          <a:spcPct val="0"/>
        </a:spcBef>
        <a:spcAft>
          <a:spcPct val="0"/>
        </a:spcAft>
        <a:defRPr sz="4400">
          <a:solidFill>
            <a:schemeClr val="tx2"/>
          </a:solidFill>
          <a:latin typeface="Arial" panose="020B0604020202020204" pitchFamily="34" charset="0"/>
          <a:cs typeface="Arial" panose="020B0604020202020204" pitchFamily="34" charset="0"/>
        </a:defRPr>
      </a:lvl5pPr>
      <a:lvl6pPr marL="4572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6pPr>
      <a:lvl7pPr marL="9144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7pPr>
      <a:lvl8pPr marL="13716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8pPr>
      <a:lvl9pPr marL="18288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9pPr>
    </p:titleStyle>
    <p:bodyStyle>
      <a:lvl1pPr marL="342900" indent="-342900" algn="l" rtl="0" eaLnBrk="0" fontAlgn="base" hangingPunct="0">
        <a:spcBef>
          <a:spcPct val="20000"/>
        </a:spcBef>
        <a:spcAft>
          <a:spcPct val="0"/>
        </a:spcAft>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4.xml"/><Relationship Id="rId1" Type="http://schemas.openxmlformats.org/officeDocument/2006/relationships/vmlDrawing" Target="../drawings/vmlDrawing1.vml"/><Relationship Id="rId6" Type="http://schemas.openxmlformats.org/officeDocument/2006/relationships/image" Target="../media/image1.wmf"/><Relationship Id="rId5" Type="http://schemas.openxmlformats.org/officeDocument/2006/relationships/oleObject" Target="../embeddings/oleObject1.bin"/><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9.xml"/></Relationships>
</file>

<file path=ppt/slides/_rels/slide12.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19.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2" Type="http://schemas.openxmlformats.org/officeDocument/2006/relationships/image" Target="../media/image9.wmf"/><Relationship Id="rId1" Type="http://schemas.openxmlformats.org/officeDocument/2006/relationships/slideLayout" Target="../slideLayouts/slideLayout38.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9.xml"/></Relationships>
</file>

<file path=ppt/slides/_rels/slide17.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png"/><Relationship Id="rId1" Type="http://schemas.openxmlformats.org/officeDocument/2006/relationships/slideLayout" Target="../slideLayouts/slideLayout55.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audio" Target="../media/audio1.wav"/><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24.xml.rels><?xml version="1.0" encoding="UTF-8" standalone="yes"?>
<Relationships xmlns="http://schemas.openxmlformats.org/package/2006/relationships"><Relationship Id="rId3" Type="http://schemas.openxmlformats.org/officeDocument/2006/relationships/slide" Target="slide8.xml"/><Relationship Id="rId2" Type="http://schemas.openxmlformats.org/officeDocument/2006/relationships/notesSlide" Target="../notesSlides/notesSlide3.xml"/><Relationship Id="rId1" Type="http://schemas.openxmlformats.org/officeDocument/2006/relationships/slideLayout" Target="../slideLayouts/slideLayout79.xml"/><Relationship Id="rId6" Type="http://schemas.openxmlformats.org/officeDocument/2006/relationships/image" Target="../media/image14.png"/><Relationship Id="rId5" Type="http://schemas.openxmlformats.org/officeDocument/2006/relationships/image" Target="../media/image13.jpeg"/><Relationship Id="rId4" Type="http://schemas.openxmlformats.org/officeDocument/2006/relationships/image" Target="../media/image12.jpe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3.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3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31.xml"/></Relationships>
</file>

<file path=ppt/slides/_rels/slide32.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62.xml"/></Relationships>
</file>

<file path=ppt/slides/_rels/slide3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67.xml"/></Relationships>
</file>

<file path=ppt/slides/_rels/slide3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8" Type="http://schemas.openxmlformats.org/officeDocument/2006/relationships/slide" Target="slide8.xml"/><Relationship Id="rId3" Type="http://schemas.openxmlformats.org/officeDocument/2006/relationships/audio" Target="../media/audio1.wav"/><Relationship Id="rId7" Type="http://schemas.openxmlformats.org/officeDocument/2006/relationships/slide" Target="slide6.xml"/><Relationship Id="rId2" Type="http://schemas.openxmlformats.org/officeDocument/2006/relationships/notesSlide" Target="../notesSlides/notesSlide2.xml"/><Relationship Id="rId1" Type="http://schemas.openxmlformats.org/officeDocument/2006/relationships/slideLayout" Target="../slideLayouts/slideLayout24.xml"/><Relationship Id="rId6" Type="http://schemas.openxmlformats.org/officeDocument/2006/relationships/slide" Target="slide5.xml"/><Relationship Id="rId5" Type="http://schemas.openxmlformats.org/officeDocument/2006/relationships/image" Target="../media/image4.jpeg"/><Relationship Id="rId10" Type="http://schemas.openxmlformats.org/officeDocument/2006/relationships/slide" Target="slide10.xml"/><Relationship Id="rId4" Type="http://schemas.openxmlformats.org/officeDocument/2006/relationships/audio" Target="../media/audio2.wav"/><Relationship Id="rId9" Type="http://schemas.openxmlformats.org/officeDocument/2006/relationships/slide" Target="slide7.xml"/></Relationships>
</file>

<file path=ppt/slides/_rels/slide5.xml.rels><?xml version="1.0" encoding="UTF-8" standalone="yes"?>
<Relationships xmlns="http://schemas.openxmlformats.org/package/2006/relationships"><Relationship Id="rId2" Type="http://schemas.openxmlformats.org/officeDocument/2006/relationships/slide" Target="slide4.xml"/><Relationship Id="rId1" Type="http://schemas.openxmlformats.org/officeDocument/2006/relationships/slideLayout" Target="../slideLayouts/slideLayout24.xml"/></Relationships>
</file>

<file path=ppt/slides/_rels/slide6.xml.rels><?xml version="1.0" encoding="UTF-8" standalone="yes"?>
<Relationships xmlns="http://schemas.openxmlformats.org/package/2006/relationships"><Relationship Id="rId2" Type="http://schemas.openxmlformats.org/officeDocument/2006/relationships/slide" Target="slide4.xml"/><Relationship Id="rId1" Type="http://schemas.openxmlformats.org/officeDocument/2006/relationships/slideLayout" Target="../slideLayouts/slideLayout24.xml"/></Relationships>
</file>

<file path=ppt/slides/_rels/slide7.xml.rels><?xml version="1.0" encoding="UTF-8" standalone="yes"?>
<Relationships xmlns="http://schemas.openxmlformats.org/package/2006/relationships"><Relationship Id="rId2" Type="http://schemas.openxmlformats.org/officeDocument/2006/relationships/slide" Target="slide4.xml"/><Relationship Id="rId1" Type="http://schemas.openxmlformats.org/officeDocument/2006/relationships/slideLayout" Target="../slideLayouts/slideLayout24.xml"/></Relationships>
</file>

<file path=ppt/slides/_rels/slide8.xml.rels><?xml version="1.0" encoding="UTF-8" standalone="yes"?>
<Relationships xmlns="http://schemas.openxmlformats.org/package/2006/relationships"><Relationship Id="rId2" Type="http://schemas.openxmlformats.org/officeDocument/2006/relationships/slide" Target="slide4.xml"/><Relationship Id="rId1" Type="http://schemas.openxmlformats.org/officeDocument/2006/relationships/slideLayout" Target="../slideLayouts/slideLayout24.xml"/></Relationships>
</file>

<file path=ppt/slides/_rels/slide9.xml.rels><?xml version="1.0" encoding="UTF-8" standalone="yes"?>
<Relationships xmlns="http://schemas.openxmlformats.org/package/2006/relationships"><Relationship Id="rId2" Type="http://schemas.openxmlformats.org/officeDocument/2006/relationships/image" Target="../media/image5.GIF"/><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rotWithShape="0">
          <a:blip r:embed="rId4"/>
          <a:stretch>
            <a:fillRect/>
          </a:stretch>
        </a:blipFill>
        <a:effectLst/>
      </p:bgPr>
    </p:bg>
    <p:spTree>
      <p:nvGrpSpPr>
        <p:cNvPr id="1" name=""/>
        <p:cNvGrpSpPr/>
        <p:nvPr/>
      </p:nvGrpSpPr>
      <p:grpSpPr>
        <a:xfrm>
          <a:off x="0" y="0"/>
          <a:ext cx="0" cy="0"/>
          <a:chOff x="0" y="0"/>
          <a:chExt cx="0" cy="0"/>
        </a:xfrm>
      </p:grpSpPr>
      <p:graphicFrame>
        <p:nvGraphicFramePr>
          <p:cNvPr id="4098" name="Content Placeholder 7">
            <a:hlinkClick r:id="" action="ppaction://ole?verb=0"/>
          </p:cNvPr>
          <p:cNvGraphicFramePr>
            <a:graphicFrameLocks noGrp="1" noChangeAspect="1"/>
          </p:cNvGraphicFramePr>
          <p:nvPr>
            <p:ph idx="1"/>
          </p:nvPr>
        </p:nvGraphicFramePr>
        <p:xfrm>
          <a:off x="6045200" y="3719513"/>
          <a:ext cx="101600" cy="192087"/>
        </p:xfrm>
        <a:graphic>
          <a:graphicData uri="http://schemas.openxmlformats.org/presentationml/2006/ole">
            <mc:AlternateContent xmlns:mc="http://schemas.openxmlformats.org/markup-compatibility/2006">
              <mc:Choice xmlns:v="urn:schemas-microsoft-com:vml" Requires="v">
                <p:oleObj spid="_x0000_s3120" r:id="rId5" imgW="114300" imgH="215900" progId="Equation.KSEE3">
                  <p:embed/>
                </p:oleObj>
              </mc:Choice>
              <mc:Fallback>
                <p:oleObj r:id="rId5" imgW="114300" imgH="215900" progId="Equation.KSEE3">
                  <p:embed/>
                  <p:pic>
                    <p:nvPicPr>
                      <p:cNvPr id="0" name="Picture 3075"/>
                      <p:cNvPicPr/>
                      <p:nvPr/>
                    </p:nvPicPr>
                    <p:blipFill>
                      <a:blip r:embed="rId6"/>
                      <a:stretch>
                        <a:fillRect/>
                      </a:stretch>
                    </p:blipFill>
                    <p:spPr>
                      <a:xfrm>
                        <a:off x="6045200" y="3719513"/>
                        <a:ext cx="101600" cy="192087"/>
                      </a:xfrm>
                      <a:prstGeom prst="rect">
                        <a:avLst/>
                      </a:prstGeom>
                      <a:noFill/>
                      <a:ln w="38100">
                        <a:miter/>
                      </a:ln>
                    </p:spPr>
                  </p:pic>
                </p:oleObj>
              </mc:Fallback>
            </mc:AlternateContent>
          </a:graphicData>
        </a:graphic>
      </p:graphicFrame>
      <p:sp>
        <p:nvSpPr>
          <p:cNvPr id="13" name="Text Box 12"/>
          <p:cNvSpPr txBox="1"/>
          <p:nvPr/>
        </p:nvSpPr>
        <p:spPr>
          <a:xfrm>
            <a:off x="656378" y="1895052"/>
            <a:ext cx="10633287" cy="1323439"/>
          </a:xfrm>
          <a:prstGeom prst="rect">
            <a:avLst/>
          </a:prstGeom>
          <a:noFill/>
          <a:ln>
            <a:noFill/>
          </a:ln>
        </p:spPr>
        <p:txBody>
          <a:bodyPr wrap="square" rtlCol="0">
            <a:spAutoFit/>
          </a:bodyPr>
          <a:lstStyle/>
          <a:p>
            <a:pPr algn="ctr" eaLnBrk="0" hangingPunct="0"/>
            <a:r>
              <a:rPr kumimoji="0" lang="en-US" altLang="en-US" sz="8000" b="1" kern="1200" cap="none" spc="0" normalizeH="0" baseline="0" noProof="1">
                <a:ln>
                  <a:solidFill>
                    <a:srgbClr val="FF0000"/>
                  </a:solidFill>
                </a:ln>
                <a:solidFill>
                  <a:srgbClr val="FF0000"/>
                </a:solidFill>
                <a:effectLst>
                  <a:innerShdw blurRad="63500" dist="50800">
                    <a:prstClr val="black">
                      <a:alpha val="50000"/>
                    </a:prstClr>
                  </a:innerShdw>
                  <a:reflection blurRad="6350" stA="55000" endA="300" endPos="45500" dir="5400000" sy="-100000" algn="bl" rotWithShape="0"/>
                </a:effectLst>
                <a:latin typeface="Times New Roman" panose="02020603050405020304" pitchFamily="18" charset="0"/>
                <a:ea typeface="+mn-ea"/>
                <a:cs typeface="Times New Roman" panose="02020603050405020304" pitchFamily="18" charset="0"/>
              </a:rPr>
              <a:t>Tập đọc l</a:t>
            </a:r>
            <a:r>
              <a:rPr lang="en-US" altLang="en-US" sz="8000" b="1" noProof="1">
                <a:ln>
                  <a:solidFill>
                    <a:srgbClr val="FF0000"/>
                  </a:solidFill>
                </a:ln>
                <a:solidFill>
                  <a:srgbClr val="FF0000"/>
                </a:solidFill>
                <a:effectLst>
                  <a:innerShdw blurRad="63500" dist="50800">
                    <a:prstClr val="black">
                      <a:alpha val="50000"/>
                    </a:prstClr>
                  </a:innerShdw>
                  <a:reflection blurRad="6350" stA="55000" endA="300" endPos="45500" dir="5400000" sy="-100000" algn="bl" rotWithShape="0"/>
                </a:effectLst>
                <a:latin typeface="Times New Roman" panose="02020603050405020304" pitchFamily="18" charset="0"/>
                <a:cs typeface="Times New Roman" panose="02020603050405020304" pitchFamily="18" charset="0"/>
              </a:rPr>
              <a:t>ớp 4</a:t>
            </a:r>
            <a:endParaRPr kumimoji="0" lang="vi-VN" altLang="en-US" sz="8000" b="1" kern="1200" cap="none" spc="0" normalizeH="0" baseline="0" noProof="1">
              <a:ln>
                <a:solidFill>
                  <a:srgbClr val="FF0000"/>
                </a:solidFill>
              </a:ln>
              <a:solidFill>
                <a:srgbClr val="FF0000"/>
              </a:solidFill>
              <a:effectLst>
                <a:innerShdw blurRad="63500" dist="50800">
                  <a:prstClr val="black">
                    <a:alpha val="50000"/>
                  </a:prstClr>
                </a:innerShdw>
                <a:reflection blurRad="6350" stA="55000" endA="300" endPos="45500" dir="5400000" sy="-100000" algn="bl" rotWithShape="0"/>
              </a:effectLst>
              <a:latin typeface="Times New Roman" panose="02020603050405020304" pitchFamily="18" charset="0"/>
              <a:ea typeface="+mn-ea"/>
              <a:cs typeface="Times New Roman" panose="02020603050405020304" pitchFamily="18" charset="0"/>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09600" y="76288"/>
            <a:ext cx="11125052" cy="1600158"/>
          </a:xfrm>
        </p:spPr>
        <p:txBody>
          <a:bodyPr/>
          <a:lstStyle/>
          <a:p>
            <a:br>
              <a:rPr lang="vi-VN" altLang="en-US" sz="3200" b="1" dirty="0">
                <a:latin typeface="Times New Roman" panose="02020603050405020304" pitchFamily="18" charset="0"/>
                <a:cs typeface="Times New Roman" panose="02020603050405020304" pitchFamily="18" charset="0"/>
              </a:rPr>
            </a:br>
            <a:r>
              <a:rPr lang="vi-VN" altLang="en-US" sz="3200" b="1" dirty="0">
                <a:latin typeface="Times New Roman" panose="02020603050405020304" pitchFamily="18" charset="0"/>
                <a:cs typeface="Times New Roman" panose="02020603050405020304" pitchFamily="18" charset="0"/>
              </a:rPr>
              <a:t>Thứ bảy ngày 30 tháng 10 năm 2021</a:t>
            </a:r>
            <a:br>
              <a:rPr lang="vi-VN" altLang="en-US" sz="3200" b="1" dirty="0">
                <a:latin typeface="Times New Roman" panose="02020603050405020304" pitchFamily="18" charset="0"/>
                <a:cs typeface="Times New Roman" panose="02020603050405020304" pitchFamily="18" charset="0"/>
              </a:rPr>
            </a:br>
            <a:r>
              <a:rPr lang="vi-VN" altLang="en-US" sz="3200" b="1" dirty="0">
                <a:latin typeface="Times New Roman" panose="02020603050405020304" pitchFamily="18" charset="0"/>
                <a:cs typeface="Times New Roman" panose="02020603050405020304" pitchFamily="18" charset="0"/>
              </a:rPr>
              <a:t>Tập đọc</a:t>
            </a:r>
            <a:br>
              <a:rPr lang="vi-VN" altLang="en-US" sz="3200" dirty="0">
                <a:latin typeface="Times New Roman" panose="02020603050405020304" pitchFamily="18" charset="0"/>
                <a:cs typeface="Times New Roman" panose="02020603050405020304" pitchFamily="18" charset="0"/>
              </a:rPr>
            </a:br>
            <a:r>
              <a:rPr lang="vi-VN" altLang="en-US" sz="3200" b="1" dirty="0">
                <a:solidFill>
                  <a:srgbClr val="0070C0"/>
                </a:solidFill>
                <a:effectLst>
                  <a:innerShdw blurRad="63500" dist="50800" dir="8100000">
                    <a:prstClr val="black">
                      <a:alpha val="50000"/>
                    </a:prstClr>
                  </a:innerShdw>
                </a:effectLst>
                <a:latin typeface="Times New Roman" panose="02020603050405020304" pitchFamily="18" charset="0"/>
                <a:cs typeface="Times New Roman" panose="02020603050405020304" pitchFamily="18" charset="0"/>
              </a:rPr>
              <a:t>Đôi giày ba ta màu xanh</a:t>
            </a:r>
            <a:br>
              <a:rPr lang="vi-VN" altLang="en-US" dirty="0">
                <a:latin typeface="Times New Roman" panose="02020603050405020304" pitchFamily="18" charset="0"/>
                <a:cs typeface="Times New Roman" panose="02020603050405020304" pitchFamily="18" charset="0"/>
              </a:rPr>
            </a:br>
            <a:r>
              <a:rPr lang="vi-VN" altLang="en-US" dirty="0">
                <a:latin typeface="Times New Roman" panose="02020603050405020304" pitchFamily="18" charset="0"/>
                <a:cs typeface="Times New Roman" panose="02020603050405020304" pitchFamily="18" charset="0"/>
              </a:rPr>
              <a:t>                                   </a:t>
            </a:r>
            <a:r>
              <a:rPr lang="vi-VN" altLang="en-US" b="1" dirty="0">
                <a:latin typeface="Times New Roman" panose="02020603050405020304" pitchFamily="18" charset="0"/>
                <a:cs typeface="Times New Roman" panose="02020603050405020304" pitchFamily="18" charset="0"/>
              </a:rPr>
              <a:t> </a:t>
            </a:r>
            <a:r>
              <a:rPr lang="vi-VN" altLang="en-US" sz="2400" b="1" dirty="0">
                <a:solidFill>
                  <a:srgbClr val="0070C0"/>
                </a:solidFill>
                <a:latin typeface="Times New Roman" panose="02020603050405020304" pitchFamily="18" charset="0"/>
                <a:cs typeface="Times New Roman" panose="02020603050405020304" pitchFamily="18" charset="0"/>
              </a:rPr>
              <a:t>Theo Hàng Chức Nguyên</a:t>
            </a:r>
          </a:p>
        </p:txBody>
      </p:sp>
      <p:pic>
        <p:nvPicPr>
          <p:cNvPr id="6" name="Content Placeholder 5" descr="ẢNH BATA"/>
          <p:cNvPicPr>
            <a:picLocks noGrp="1" noChangeAspect="1"/>
          </p:cNvPicPr>
          <p:nvPr>
            <p:ph idx="1"/>
          </p:nvPr>
        </p:nvPicPr>
        <p:blipFill>
          <a:blip r:embed="rId2"/>
          <a:stretch>
            <a:fillRect/>
          </a:stretch>
        </p:blipFill>
        <p:spPr>
          <a:xfrm>
            <a:off x="-1905" y="2133634"/>
            <a:ext cx="12269470" cy="4752941"/>
          </a:xfrm>
          <a:prstGeom prst="rect">
            <a:avLst/>
          </a:prstGeom>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CAE746D4-DF33-451B-B0AB-9840A527C815}"/>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57348" y="1827659"/>
            <a:ext cx="3652812" cy="32026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Flowchart: Connector 4">
            <a:extLst>
              <a:ext uri="{FF2B5EF4-FFF2-40B4-BE49-F238E27FC236}">
                <a16:creationId xmlns:a16="http://schemas.microsoft.com/office/drawing/2014/main" id="{494639F4-97F0-4574-99E9-E2D93E1BFF88}"/>
              </a:ext>
            </a:extLst>
          </p:cNvPr>
          <p:cNvSpPr/>
          <p:nvPr/>
        </p:nvSpPr>
        <p:spPr>
          <a:xfrm>
            <a:off x="1109984" y="2596405"/>
            <a:ext cx="2388789" cy="1632942"/>
          </a:xfrm>
          <a:prstGeom prst="flowChartConnector">
            <a:avLst/>
          </a:prstGeom>
          <a:solidFill>
            <a:srgbClr val="2C1E73"/>
          </a:solidFill>
          <a:ln w="76200">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r>
              <a:rPr lang="en-US" sz="2844" b="1" dirty="0" err="1">
                <a:solidFill>
                  <a:prstClr val="white"/>
                </a:solidFill>
                <a:effectLst>
                  <a:outerShdw blurRad="38100" dist="38100" dir="2700000" algn="tl">
                    <a:srgbClr val="000000">
                      <a:alpha val="43137"/>
                    </a:srgbClr>
                  </a:outerShdw>
                </a:effectLst>
                <a:cs typeface="Arial" panose="020B0604020202020204" pitchFamily="34" charset="0"/>
              </a:rPr>
              <a:t>Yêu</a:t>
            </a:r>
            <a:r>
              <a:rPr lang="en-US" sz="2844" b="1" dirty="0">
                <a:solidFill>
                  <a:prstClr val="white"/>
                </a:solidFill>
                <a:effectLst>
                  <a:outerShdw blurRad="38100" dist="38100" dir="2700000" algn="tl">
                    <a:srgbClr val="000000">
                      <a:alpha val="43137"/>
                    </a:srgbClr>
                  </a:outerShdw>
                </a:effectLst>
                <a:cs typeface="Arial" panose="020B0604020202020204" pitchFamily="34" charset="0"/>
              </a:rPr>
              <a:t> </a:t>
            </a:r>
            <a:r>
              <a:rPr lang="en-US" sz="2844" b="1" dirty="0" err="1">
                <a:solidFill>
                  <a:prstClr val="white"/>
                </a:solidFill>
                <a:effectLst>
                  <a:outerShdw blurRad="38100" dist="38100" dir="2700000" algn="tl">
                    <a:srgbClr val="000000">
                      <a:alpha val="43137"/>
                    </a:srgbClr>
                  </a:outerShdw>
                </a:effectLst>
                <a:cs typeface="Arial" panose="020B0604020202020204" pitchFamily="34" charset="0"/>
              </a:rPr>
              <a:t>cầu</a:t>
            </a:r>
            <a:r>
              <a:rPr lang="en-US" sz="2844" b="1" dirty="0">
                <a:solidFill>
                  <a:prstClr val="white"/>
                </a:solidFill>
                <a:effectLst>
                  <a:outerShdw blurRad="38100" dist="38100" dir="2700000" algn="tl">
                    <a:srgbClr val="000000">
                      <a:alpha val="43137"/>
                    </a:srgbClr>
                  </a:outerShdw>
                </a:effectLst>
                <a:cs typeface="Arial" panose="020B0604020202020204" pitchFamily="34" charset="0"/>
              </a:rPr>
              <a:t> </a:t>
            </a:r>
            <a:r>
              <a:rPr lang="en-US" sz="2844" b="1" dirty="0" err="1">
                <a:solidFill>
                  <a:prstClr val="white"/>
                </a:solidFill>
                <a:effectLst>
                  <a:outerShdw blurRad="38100" dist="38100" dir="2700000" algn="tl">
                    <a:srgbClr val="000000">
                      <a:alpha val="43137"/>
                    </a:srgbClr>
                  </a:outerShdw>
                </a:effectLst>
                <a:cs typeface="Arial" panose="020B0604020202020204" pitchFamily="34" charset="0"/>
              </a:rPr>
              <a:t>cần</a:t>
            </a:r>
            <a:r>
              <a:rPr lang="en-US" sz="2844" b="1" dirty="0">
                <a:solidFill>
                  <a:prstClr val="white"/>
                </a:solidFill>
                <a:effectLst>
                  <a:outerShdw blurRad="38100" dist="38100" dir="2700000" algn="tl">
                    <a:srgbClr val="000000">
                      <a:alpha val="43137"/>
                    </a:srgbClr>
                  </a:outerShdw>
                </a:effectLst>
                <a:cs typeface="Arial" panose="020B0604020202020204" pitchFamily="34" charset="0"/>
              </a:rPr>
              <a:t> </a:t>
            </a:r>
            <a:r>
              <a:rPr lang="en-US" sz="2844" b="1" dirty="0" err="1">
                <a:solidFill>
                  <a:prstClr val="white"/>
                </a:solidFill>
                <a:effectLst>
                  <a:outerShdw blurRad="38100" dist="38100" dir="2700000" algn="tl">
                    <a:srgbClr val="000000">
                      <a:alpha val="43137"/>
                    </a:srgbClr>
                  </a:outerShdw>
                </a:effectLst>
                <a:cs typeface="Arial" panose="020B0604020202020204" pitchFamily="34" charset="0"/>
              </a:rPr>
              <a:t>đạt</a:t>
            </a:r>
            <a:endParaRPr lang="vi-VN" sz="2844" b="1" dirty="0">
              <a:solidFill>
                <a:prstClr val="white"/>
              </a:solidFill>
              <a:effectLst>
                <a:outerShdw blurRad="38100" dist="38100" dir="2700000" algn="tl">
                  <a:srgbClr val="000000">
                    <a:alpha val="43137"/>
                  </a:srgbClr>
                </a:outerShdw>
              </a:effectLst>
              <a:cs typeface="Arial" panose="020B0604020202020204" pitchFamily="34" charset="0"/>
            </a:endParaRPr>
          </a:p>
        </p:txBody>
      </p:sp>
      <p:sp>
        <p:nvSpPr>
          <p:cNvPr id="6" name="Flowchart: Connector 5">
            <a:extLst>
              <a:ext uri="{FF2B5EF4-FFF2-40B4-BE49-F238E27FC236}">
                <a16:creationId xmlns:a16="http://schemas.microsoft.com/office/drawing/2014/main" id="{914E92C7-7743-45A7-9C8D-F89A94DD15CF}"/>
              </a:ext>
            </a:extLst>
          </p:cNvPr>
          <p:cNvSpPr/>
          <p:nvPr/>
        </p:nvSpPr>
        <p:spPr>
          <a:xfrm>
            <a:off x="3453629" y="2477738"/>
            <a:ext cx="163811" cy="201216"/>
          </a:xfrm>
          <a:prstGeom prst="flowChartConnector">
            <a:avLst/>
          </a:prstGeom>
          <a:solidFill>
            <a:srgbClr val="FF3754"/>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endParaRPr lang="vi-VN">
              <a:solidFill>
                <a:prstClr val="white"/>
              </a:solidFill>
            </a:endParaRPr>
          </a:p>
        </p:txBody>
      </p:sp>
      <p:sp>
        <p:nvSpPr>
          <p:cNvPr id="7" name="Freeform: Shape 6">
            <a:extLst>
              <a:ext uri="{FF2B5EF4-FFF2-40B4-BE49-F238E27FC236}">
                <a16:creationId xmlns:a16="http://schemas.microsoft.com/office/drawing/2014/main" id="{4EC2CECF-D649-4A92-88FF-24B74A8A38A3}"/>
              </a:ext>
            </a:extLst>
          </p:cNvPr>
          <p:cNvSpPr/>
          <p:nvPr/>
        </p:nvSpPr>
        <p:spPr>
          <a:xfrm>
            <a:off x="3586483" y="1641920"/>
            <a:ext cx="523677" cy="866775"/>
          </a:xfrm>
          <a:custGeom>
            <a:avLst/>
            <a:gdLst>
              <a:gd name="connsiteX0" fmla="*/ 0 w 2743200"/>
              <a:gd name="connsiteY0" fmla="*/ 857250 h 857250"/>
              <a:gd name="connsiteX1" fmla="*/ 895350 w 2743200"/>
              <a:gd name="connsiteY1" fmla="*/ 0 h 857250"/>
              <a:gd name="connsiteX2" fmla="*/ 2209800 w 2743200"/>
              <a:gd name="connsiteY2" fmla="*/ 0 h 857250"/>
              <a:gd name="connsiteX3" fmla="*/ 2743200 w 2743200"/>
              <a:gd name="connsiteY3" fmla="*/ 0 h 857250"/>
            </a:gdLst>
            <a:ahLst/>
            <a:cxnLst>
              <a:cxn ang="0">
                <a:pos x="connsiteX0" y="connsiteY0"/>
              </a:cxn>
              <a:cxn ang="0">
                <a:pos x="connsiteX1" y="connsiteY1"/>
              </a:cxn>
              <a:cxn ang="0">
                <a:pos x="connsiteX2" y="connsiteY2"/>
              </a:cxn>
              <a:cxn ang="0">
                <a:pos x="connsiteX3" y="connsiteY3"/>
              </a:cxn>
            </a:cxnLst>
            <a:rect l="l" t="t" r="r" b="b"/>
            <a:pathLst>
              <a:path w="2743200" h="857250">
                <a:moveTo>
                  <a:pt x="0" y="857250"/>
                </a:moveTo>
                <a:lnTo>
                  <a:pt x="895350" y="0"/>
                </a:lnTo>
                <a:lnTo>
                  <a:pt x="2209800" y="0"/>
                </a:lnTo>
                <a:lnTo>
                  <a:pt x="2743200" y="0"/>
                </a:lnTo>
              </a:path>
            </a:pathLst>
          </a:cu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endParaRPr lang="vi-VN" dirty="0">
              <a:solidFill>
                <a:prstClr val="white"/>
              </a:solidFill>
            </a:endParaRPr>
          </a:p>
        </p:txBody>
      </p:sp>
      <p:grpSp>
        <p:nvGrpSpPr>
          <p:cNvPr id="8" name="Group 7">
            <a:extLst>
              <a:ext uri="{FF2B5EF4-FFF2-40B4-BE49-F238E27FC236}">
                <a16:creationId xmlns:a16="http://schemas.microsoft.com/office/drawing/2014/main" id="{84120805-6B51-435A-AA54-2915774DF454}"/>
              </a:ext>
            </a:extLst>
          </p:cNvPr>
          <p:cNvGrpSpPr>
            <a:grpSpLocks/>
          </p:cNvGrpSpPr>
          <p:nvPr/>
        </p:nvGrpSpPr>
        <p:grpSpPr bwMode="auto">
          <a:xfrm>
            <a:off x="4243014" y="1196865"/>
            <a:ext cx="5377358" cy="878442"/>
            <a:chOff x="5862048" y="676275"/>
            <a:chExt cx="6539502" cy="1695450"/>
          </a:xfrm>
        </p:grpSpPr>
        <p:sp>
          <p:nvSpPr>
            <p:cNvPr id="9" name="Rectangle: Rounded Corners 8">
              <a:extLst>
                <a:ext uri="{FF2B5EF4-FFF2-40B4-BE49-F238E27FC236}">
                  <a16:creationId xmlns:a16="http://schemas.microsoft.com/office/drawing/2014/main" id="{023254CB-542A-491D-AF3E-F1EBBE0AEA5D}"/>
                </a:ext>
              </a:extLst>
            </p:cNvPr>
            <p:cNvSpPr/>
            <p:nvPr/>
          </p:nvSpPr>
          <p:spPr>
            <a:xfrm>
              <a:off x="5862048" y="676275"/>
              <a:ext cx="6539502" cy="1695450"/>
            </a:xfrm>
            <a:prstGeom prst="roundRect">
              <a:avLst>
                <a:gd name="adj" fmla="val 50000"/>
              </a:avLst>
            </a:prstGeom>
            <a:noFill/>
            <a:ln w="76200">
              <a:solidFill>
                <a:srgbClr val="FE3653"/>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endParaRPr lang="vi-VN">
                <a:solidFill>
                  <a:prstClr val="white"/>
                </a:solidFill>
              </a:endParaRPr>
            </a:p>
          </p:txBody>
        </p:sp>
        <p:sp>
          <p:nvSpPr>
            <p:cNvPr id="10" name="Flowchart: Connector 9">
              <a:extLst>
                <a:ext uri="{FF2B5EF4-FFF2-40B4-BE49-F238E27FC236}">
                  <a16:creationId xmlns:a16="http://schemas.microsoft.com/office/drawing/2014/main" id="{491F4488-6D00-4185-8BFA-7E57EA1FC3CE}"/>
                </a:ext>
              </a:extLst>
            </p:cNvPr>
            <p:cNvSpPr/>
            <p:nvPr/>
          </p:nvSpPr>
          <p:spPr>
            <a:xfrm>
              <a:off x="6091064" y="952524"/>
              <a:ext cx="746655" cy="997447"/>
            </a:xfrm>
            <a:prstGeom prst="flowChartConnector">
              <a:avLst/>
            </a:prstGeom>
            <a:solidFill>
              <a:srgbClr val="FE365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r>
                <a:rPr lang="en-US" sz="3250" dirty="0">
                  <a:solidFill>
                    <a:prstClr val="white"/>
                  </a:solidFill>
                </a:rPr>
                <a:t>1</a:t>
              </a:r>
              <a:endParaRPr lang="vi-VN" sz="3250" dirty="0">
                <a:solidFill>
                  <a:prstClr val="white"/>
                </a:solidFill>
              </a:endParaRPr>
            </a:p>
          </p:txBody>
        </p:sp>
      </p:grpSp>
      <p:sp>
        <p:nvSpPr>
          <p:cNvPr id="11" name="Flowchart: Connector 10">
            <a:extLst>
              <a:ext uri="{FF2B5EF4-FFF2-40B4-BE49-F238E27FC236}">
                <a16:creationId xmlns:a16="http://schemas.microsoft.com/office/drawing/2014/main" id="{8D849D2E-04AA-4466-A476-E1778D0F9565}"/>
              </a:ext>
            </a:extLst>
          </p:cNvPr>
          <p:cNvSpPr/>
          <p:nvPr/>
        </p:nvSpPr>
        <p:spPr>
          <a:xfrm>
            <a:off x="3679352" y="3126530"/>
            <a:ext cx="162520" cy="201216"/>
          </a:xfrm>
          <a:prstGeom prst="flowChartConnector">
            <a:avLst/>
          </a:prstGeom>
          <a:solidFill>
            <a:srgbClr val="FF9B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endParaRPr lang="vi-VN">
              <a:solidFill>
                <a:prstClr val="white"/>
              </a:solidFill>
            </a:endParaRPr>
          </a:p>
        </p:txBody>
      </p:sp>
      <p:cxnSp>
        <p:nvCxnSpPr>
          <p:cNvPr id="12" name="Straight Connector 11">
            <a:extLst>
              <a:ext uri="{FF2B5EF4-FFF2-40B4-BE49-F238E27FC236}">
                <a16:creationId xmlns:a16="http://schemas.microsoft.com/office/drawing/2014/main" id="{8596328B-706C-457C-9C2C-4B8AE241EF63}"/>
              </a:ext>
            </a:extLst>
          </p:cNvPr>
          <p:cNvCxnSpPr>
            <a:cxnSpLocks/>
          </p:cNvCxnSpPr>
          <p:nvPr/>
        </p:nvCxnSpPr>
        <p:spPr>
          <a:xfrm>
            <a:off x="3841872" y="3242616"/>
            <a:ext cx="606227"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nvGrpSpPr>
          <p:cNvPr id="13" name="Group 12">
            <a:extLst>
              <a:ext uri="{FF2B5EF4-FFF2-40B4-BE49-F238E27FC236}">
                <a16:creationId xmlns:a16="http://schemas.microsoft.com/office/drawing/2014/main" id="{21C96092-FA00-4D49-A66A-67A8BD708F74}"/>
              </a:ext>
            </a:extLst>
          </p:cNvPr>
          <p:cNvGrpSpPr>
            <a:grpSpLocks/>
          </p:cNvGrpSpPr>
          <p:nvPr/>
        </p:nvGrpSpPr>
        <p:grpSpPr bwMode="auto">
          <a:xfrm>
            <a:off x="4448098" y="2900350"/>
            <a:ext cx="5172274" cy="924015"/>
            <a:chOff x="6007667" y="688785"/>
            <a:chExt cx="6539502" cy="1025613"/>
          </a:xfrm>
        </p:grpSpPr>
        <p:sp>
          <p:nvSpPr>
            <p:cNvPr id="14" name="Rectangle: Rounded Corners 13">
              <a:extLst>
                <a:ext uri="{FF2B5EF4-FFF2-40B4-BE49-F238E27FC236}">
                  <a16:creationId xmlns:a16="http://schemas.microsoft.com/office/drawing/2014/main" id="{B02344D4-870B-4CB9-B46D-E5566B758186}"/>
                </a:ext>
              </a:extLst>
            </p:cNvPr>
            <p:cNvSpPr/>
            <p:nvPr/>
          </p:nvSpPr>
          <p:spPr>
            <a:xfrm>
              <a:off x="6007667" y="688785"/>
              <a:ext cx="6539502" cy="1025613"/>
            </a:xfrm>
            <a:prstGeom prst="roundRect">
              <a:avLst>
                <a:gd name="adj" fmla="val 50000"/>
              </a:avLst>
            </a:prstGeom>
            <a:noFill/>
            <a:ln w="76200">
              <a:solidFill>
                <a:srgbClr val="FF9B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endParaRPr lang="vi-VN" dirty="0">
                <a:solidFill>
                  <a:prstClr val="white"/>
                </a:solidFill>
              </a:endParaRPr>
            </a:p>
          </p:txBody>
        </p:sp>
        <p:sp>
          <p:nvSpPr>
            <p:cNvPr id="15" name="Flowchart: Connector 14">
              <a:extLst>
                <a:ext uri="{FF2B5EF4-FFF2-40B4-BE49-F238E27FC236}">
                  <a16:creationId xmlns:a16="http://schemas.microsoft.com/office/drawing/2014/main" id="{E667B1A9-EF59-4E8E-8313-63E6244762D7}"/>
                </a:ext>
              </a:extLst>
            </p:cNvPr>
            <p:cNvSpPr/>
            <p:nvPr/>
          </p:nvSpPr>
          <p:spPr>
            <a:xfrm>
              <a:off x="6167002" y="823528"/>
              <a:ext cx="796725" cy="679291"/>
            </a:xfrm>
            <a:prstGeom prst="flowChartConnector">
              <a:avLst/>
            </a:prstGeom>
            <a:solidFill>
              <a:srgbClr val="FF9B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r>
                <a:rPr lang="en-US" sz="3250" dirty="0">
                  <a:solidFill>
                    <a:prstClr val="white"/>
                  </a:solidFill>
                </a:rPr>
                <a:t>2</a:t>
              </a:r>
              <a:endParaRPr lang="vi-VN" sz="3250" dirty="0">
                <a:solidFill>
                  <a:prstClr val="white"/>
                </a:solidFill>
              </a:endParaRPr>
            </a:p>
          </p:txBody>
        </p:sp>
      </p:grpSp>
      <p:sp>
        <p:nvSpPr>
          <p:cNvPr id="16" name="Flowchart: Connector 15">
            <a:extLst>
              <a:ext uri="{FF2B5EF4-FFF2-40B4-BE49-F238E27FC236}">
                <a16:creationId xmlns:a16="http://schemas.microsoft.com/office/drawing/2014/main" id="{8004F76D-5FAE-41E7-8AC0-2F5B16B264D9}"/>
              </a:ext>
            </a:extLst>
          </p:cNvPr>
          <p:cNvSpPr/>
          <p:nvPr/>
        </p:nvSpPr>
        <p:spPr>
          <a:xfrm>
            <a:off x="3460077" y="4095202"/>
            <a:ext cx="163810" cy="201216"/>
          </a:xfrm>
          <a:prstGeom prst="flowChartConnector">
            <a:avLst/>
          </a:prstGeom>
          <a:solidFill>
            <a:srgbClr val="01B59A"/>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endParaRPr lang="vi-VN">
              <a:solidFill>
                <a:prstClr val="white"/>
              </a:solidFill>
            </a:endParaRPr>
          </a:p>
        </p:txBody>
      </p:sp>
      <p:sp>
        <p:nvSpPr>
          <p:cNvPr id="17" name="Freeform: Shape 16">
            <a:extLst>
              <a:ext uri="{FF2B5EF4-FFF2-40B4-BE49-F238E27FC236}">
                <a16:creationId xmlns:a16="http://schemas.microsoft.com/office/drawing/2014/main" id="{B63699CF-4B8C-4EFC-8220-5738C285FF41}"/>
              </a:ext>
            </a:extLst>
          </p:cNvPr>
          <p:cNvSpPr/>
          <p:nvPr/>
        </p:nvSpPr>
        <p:spPr>
          <a:xfrm>
            <a:off x="3601960" y="4273201"/>
            <a:ext cx="846138" cy="758428"/>
          </a:xfrm>
          <a:custGeom>
            <a:avLst/>
            <a:gdLst>
              <a:gd name="connsiteX0" fmla="*/ 0 w 2381250"/>
              <a:gd name="connsiteY0" fmla="*/ 0 h 933450"/>
              <a:gd name="connsiteX1" fmla="*/ 781050 w 2381250"/>
              <a:gd name="connsiteY1" fmla="*/ 933450 h 933450"/>
              <a:gd name="connsiteX2" fmla="*/ 2381250 w 2381250"/>
              <a:gd name="connsiteY2" fmla="*/ 933450 h 933450"/>
            </a:gdLst>
            <a:ahLst/>
            <a:cxnLst>
              <a:cxn ang="0">
                <a:pos x="connsiteX0" y="connsiteY0"/>
              </a:cxn>
              <a:cxn ang="0">
                <a:pos x="connsiteX1" y="connsiteY1"/>
              </a:cxn>
              <a:cxn ang="0">
                <a:pos x="connsiteX2" y="connsiteY2"/>
              </a:cxn>
            </a:cxnLst>
            <a:rect l="l" t="t" r="r" b="b"/>
            <a:pathLst>
              <a:path w="2381250" h="933450">
                <a:moveTo>
                  <a:pt x="0" y="0"/>
                </a:moveTo>
                <a:lnTo>
                  <a:pt x="781050" y="933450"/>
                </a:lnTo>
                <a:lnTo>
                  <a:pt x="2381250" y="933450"/>
                </a:lnTo>
              </a:path>
            </a:pathLst>
          </a:cu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endParaRPr lang="vi-VN">
              <a:solidFill>
                <a:prstClr val="white"/>
              </a:solidFill>
            </a:endParaRPr>
          </a:p>
        </p:txBody>
      </p:sp>
      <p:grpSp>
        <p:nvGrpSpPr>
          <p:cNvPr id="18" name="Group 17">
            <a:extLst>
              <a:ext uri="{FF2B5EF4-FFF2-40B4-BE49-F238E27FC236}">
                <a16:creationId xmlns:a16="http://schemas.microsoft.com/office/drawing/2014/main" id="{2FB1BD62-2ECA-4457-AC2A-4F8E2DC16B9C}"/>
              </a:ext>
            </a:extLst>
          </p:cNvPr>
          <p:cNvGrpSpPr>
            <a:grpSpLocks/>
          </p:cNvGrpSpPr>
          <p:nvPr/>
        </p:nvGrpSpPr>
        <p:grpSpPr bwMode="auto">
          <a:xfrm>
            <a:off x="4448098" y="4470870"/>
            <a:ext cx="5039419" cy="1009595"/>
            <a:chOff x="5862048" y="867065"/>
            <a:chExt cx="6539502" cy="1504660"/>
          </a:xfrm>
        </p:grpSpPr>
        <p:sp>
          <p:nvSpPr>
            <p:cNvPr id="19" name="Rectangle: Rounded Corners 18">
              <a:extLst>
                <a:ext uri="{FF2B5EF4-FFF2-40B4-BE49-F238E27FC236}">
                  <a16:creationId xmlns:a16="http://schemas.microsoft.com/office/drawing/2014/main" id="{B7C35C96-6037-44B3-8A3E-F7DE2EFBD73A}"/>
                </a:ext>
              </a:extLst>
            </p:cNvPr>
            <p:cNvSpPr/>
            <p:nvPr/>
          </p:nvSpPr>
          <p:spPr>
            <a:xfrm>
              <a:off x="5862048" y="867065"/>
              <a:ext cx="6539502" cy="1504660"/>
            </a:xfrm>
            <a:prstGeom prst="roundRect">
              <a:avLst>
                <a:gd name="adj" fmla="val 50000"/>
              </a:avLst>
            </a:prstGeom>
            <a:noFill/>
            <a:ln w="76200">
              <a:solidFill>
                <a:srgbClr val="01B59A"/>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endParaRPr lang="vi-VN" dirty="0">
                <a:solidFill>
                  <a:prstClr val="white"/>
                </a:solidFill>
              </a:endParaRPr>
            </a:p>
          </p:txBody>
        </p:sp>
        <p:sp>
          <p:nvSpPr>
            <p:cNvPr id="20" name="Flowchart: Connector 19">
              <a:extLst>
                <a:ext uri="{FF2B5EF4-FFF2-40B4-BE49-F238E27FC236}">
                  <a16:creationId xmlns:a16="http://schemas.microsoft.com/office/drawing/2014/main" id="{EA5E1EF7-91F9-4ED1-BC45-D3CAC4717C9A}"/>
                </a:ext>
              </a:extLst>
            </p:cNvPr>
            <p:cNvSpPr/>
            <p:nvPr/>
          </p:nvSpPr>
          <p:spPr>
            <a:xfrm>
              <a:off x="6007667" y="1110182"/>
              <a:ext cx="796725" cy="827637"/>
            </a:xfrm>
            <a:prstGeom prst="flowChartConnector">
              <a:avLst/>
            </a:prstGeom>
            <a:solidFill>
              <a:srgbClr val="01B59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r>
                <a:rPr lang="en-US" sz="3250" dirty="0">
                  <a:solidFill>
                    <a:prstClr val="white"/>
                  </a:solidFill>
                </a:rPr>
                <a:t>3</a:t>
              </a:r>
              <a:endParaRPr lang="vi-VN" sz="3250" dirty="0">
                <a:solidFill>
                  <a:prstClr val="white"/>
                </a:solidFill>
              </a:endParaRPr>
            </a:p>
          </p:txBody>
        </p:sp>
      </p:grpSp>
      <p:sp>
        <p:nvSpPr>
          <p:cNvPr id="21" name="Rectangle 20">
            <a:extLst>
              <a:ext uri="{FF2B5EF4-FFF2-40B4-BE49-F238E27FC236}">
                <a16:creationId xmlns:a16="http://schemas.microsoft.com/office/drawing/2014/main" id="{15F091FD-27AA-49B8-8CF7-ECBAB7CFA396}"/>
              </a:ext>
            </a:extLst>
          </p:cNvPr>
          <p:cNvSpPr>
            <a:spLocks noChangeArrowheads="1"/>
          </p:cNvSpPr>
          <p:nvPr/>
        </p:nvSpPr>
        <p:spPr bwMode="auto">
          <a:xfrm>
            <a:off x="5136874" y="1340541"/>
            <a:ext cx="4575074" cy="4770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algn="l" fontAlgn="auto">
              <a:spcBef>
                <a:spcPts val="0"/>
              </a:spcBef>
              <a:spcAft>
                <a:spcPts val="0"/>
              </a:spcAft>
            </a:pPr>
            <a:r>
              <a:rPr lang="nl-NL" sz="2500" dirty="0">
                <a:solidFill>
                  <a:prstClr val="black"/>
                </a:solidFill>
                <a:latin typeface="Arial" panose="020B0604020202020204" pitchFamily="34" charset="0"/>
                <a:cs typeface="Arial" panose="020B0604020202020204" pitchFamily="34" charset="0"/>
              </a:rPr>
              <a:t>Rèn đọc đúng từ khó, dễ lẫn.</a:t>
            </a:r>
            <a:endParaRPr lang="en-US" sz="2500" dirty="0">
              <a:solidFill>
                <a:prstClr val="black"/>
              </a:solidFill>
              <a:latin typeface="Arial" panose="020B0604020202020204" pitchFamily="34" charset="0"/>
              <a:cs typeface="Arial" panose="020B0604020202020204" pitchFamily="34" charset="0"/>
            </a:endParaRPr>
          </a:p>
        </p:txBody>
      </p:sp>
      <p:sp>
        <p:nvSpPr>
          <p:cNvPr id="22" name="Rectangle 21">
            <a:extLst>
              <a:ext uri="{FF2B5EF4-FFF2-40B4-BE49-F238E27FC236}">
                <a16:creationId xmlns:a16="http://schemas.microsoft.com/office/drawing/2014/main" id="{39B10FD7-3108-43C6-A9CE-8E98F689CAA8}"/>
              </a:ext>
            </a:extLst>
          </p:cNvPr>
          <p:cNvSpPr>
            <a:spLocks noChangeArrowheads="1"/>
          </p:cNvSpPr>
          <p:nvPr/>
        </p:nvSpPr>
        <p:spPr bwMode="auto">
          <a:xfrm>
            <a:off x="5300297" y="2931470"/>
            <a:ext cx="4213920" cy="8617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algn="l" fontAlgn="auto">
              <a:spcBef>
                <a:spcPts val="0"/>
              </a:spcBef>
              <a:spcAft>
                <a:spcPts val="0"/>
              </a:spcAft>
            </a:pPr>
            <a:r>
              <a:rPr lang="nl-NL" sz="2500" dirty="0">
                <a:solidFill>
                  <a:srgbClr val="000000"/>
                </a:solidFill>
                <a:latin typeface="Arial" panose="020B0604020202020204" pitchFamily="34" charset="0"/>
                <a:cs typeface="Arial" panose="020B0604020202020204" pitchFamily="34" charset="0"/>
              </a:rPr>
              <a:t>Hiểu các từ khó và nội dung bài tập đọc</a:t>
            </a:r>
            <a:endParaRPr lang="en-US" sz="2500" dirty="0">
              <a:solidFill>
                <a:srgbClr val="000000"/>
              </a:solidFill>
              <a:latin typeface="Arial" panose="020B0604020202020204" pitchFamily="34" charset="0"/>
              <a:cs typeface="Arial" panose="020B0604020202020204" pitchFamily="34" charset="0"/>
            </a:endParaRPr>
          </a:p>
        </p:txBody>
      </p:sp>
      <p:sp>
        <p:nvSpPr>
          <p:cNvPr id="23" name="Rectangle 22">
            <a:extLst>
              <a:ext uri="{FF2B5EF4-FFF2-40B4-BE49-F238E27FC236}">
                <a16:creationId xmlns:a16="http://schemas.microsoft.com/office/drawing/2014/main" id="{39EB04DA-33F1-4645-A386-DF7AFED3F565}"/>
              </a:ext>
            </a:extLst>
          </p:cNvPr>
          <p:cNvSpPr>
            <a:spLocks noChangeArrowheads="1"/>
          </p:cNvSpPr>
          <p:nvPr/>
        </p:nvSpPr>
        <p:spPr bwMode="auto">
          <a:xfrm>
            <a:off x="5174279" y="4580217"/>
            <a:ext cx="4446093" cy="8617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algn="l" fontAlgn="auto">
              <a:spcBef>
                <a:spcPts val="0"/>
              </a:spcBef>
              <a:spcAft>
                <a:spcPts val="0"/>
              </a:spcAft>
            </a:pPr>
            <a:r>
              <a:rPr lang="en-US" sz="2500" dirty="0" err="1">
                <a:solidFill>
                  <a:prstClr val="black"/>
                </a:solidFill>
                <a:latin typeface="Arial" panose="020B0604020202020204" pitchFamily="34" charset="0"/>
                <a:cs typeface="Arial" panose="020B0604020202020204" pitchFamily="34" charset="0"/>
              </a:rPr>
              <a:t>Học</a:t>
            </a:r>
            <a:r>
              <a:rPr lang="en-US" sz="2500" dirty="0">
                <a:solidFill>
                  <a:prstClr val="black"/>
                </a:solidFill>
                <a:latin typeface="Arial" panose="020B0604020202020204" pitchFamily="34" charset="0"/>
                <a:cs typeface="Arial" panose="020B0604020202020204" pitchFamily="34" charset="0"/>
              </a:rPr>
              <a:t> </a:t>
            </a:r>
            <a:r>
              <a:rPr lang="en-US" sz="2500" dirty="0" err="1">
                <a:solidFill>
                  <a:prstClr val="black"/>
                </a:solidFill>
                <a:latin typeface="Arial" panose="020B0604020202020204" pitchFamily="34" charset="0"/>
                <a:cs typeface="Arial" panose="020B0604020202020204" pitchFamily="34" charset="0"/>
              </a:rPr>
              <a:t>sinh</a:t>
            </a:r>
            <a:r>
              <a:rPr lang="en-US" sz="2500" dirty="0">
                <a:solidFill>
                  <a:prstClr val="black"/>
                </a:solidFill>
                <a:latin typeface="Arial" panose="020B0604020202020204" pitchFamily="34" charset="0"/>
                <a:cs typeface="Arial" panose="020B0604020202020204" pitchFamily="34" charset="0"/>
              </a:rPr>
              <a:t> </a:t>
            </a:r>
            <a:r>
              <a:rPr lang="en-US" sz="2500" dirty="0" err="1">
                <a:solidFill>
                  <a:prstClr val="black"/>
                </a:solidFill>
                <a:latin typeface="Arial" panose="020B0604020202020204" pitchFamily="34" charset="0"/>
                <a:cs typeface="Arial" panose="020B0604020202020204" pitchFamily="34" charset="0"/>
              </a:rPr>
              <a:t>biết</a:t>
            </a:r>
            <a:r>
              <a:rPr lang="en-US" sz="2500" dirty="0">
                <a:solidFill>
                  <a:prstClr val="black"/>
                </a:solidFill>
                <a:latin typeface="Arial" panose="020B0604020202020204" pitchFamily="34" charset="0"/>
                <a:cs typeface="Arial" panose="020B0604020202020204" pitchFamily="34" charset="0"/>
              </a:rPr>
              <a:t> </a:t>
            </a:r>
            <a:r>
              <a:rPr lang="en-US" sz="2500" dirty="0" err="1">
                <a:solidFill>
                  <a:prstClr val="black"/>
                </a:solidFill>
                <a:latin typeface="Arial" panose="020B0604020202020204" pitchFamily="34" charset="0"/>
                <a:cs typeface="Arial" panose="020B0604020202020204" pitchFamily="34" charset="0"/>
              </a:rPr>
              <a:t>quan</a:t>
            </a:r>
            <a:r>
              <a:rPr lang="en-US" sz="2500" dirty="0">
                <a:solidFill>
                  <a:prstClr val="black"/>
                </a:solidFill>
                <a:latin typeface="Arial" panose="020B0604020202020204" pitchFamily="34" charset="0"/>
                <a:cs typeface="Arial" panose="020B0604020202020204" pitchFamily="34" charset="0"/>
              </a:rPr>
              <a:t> </a:t>
            </a:r>
            <a:r>
              <a:rPr lang="en-US" sz="2500" dirty="0" err="1">
                <a:solidFill>
                  <a:prstClr val="black"/>
                </a:solidFill>
                <a:latin typeface="Arial" panose="020B0604020202020204" pitchFamily="34" charset="0"/>
                <a:cs typeface="Arial" panose="020B0604020202020204" pitchFamily="34" charset="0"/>
              </a:rPr>
              <a:t>tâm</a:t>
            </a:r>
            <a:r>
              <a:rPr lang="en-US" sz="2500" dirty="0">
                <a:solidFill>
                  <a:prstClr val="black"/>
                </a:solidFill>
                <a:latin typeface="Arial" panose="020B0604020202020204" pitchFamily="34" charset="0"/>
                <a:cs typeface="Arial" panose="020B0604020202020204" pitchFamily="34" charset="0"/>
              </a:rPr>
              <a:t> </a:t>
            </a:r>
            <a:r>
              <a:rPr lang="en-US" sz="2500" dirty="0" err="1">
                <a:solidFill>
                  <a:prstClr val="black"/>
                </a:solidFill>
                <a:latin typeface="Arial" panose="020B0604020202020204" pitchFamily="34" charset="0"/>
                <a:cs typeface="Arial" panose="020B0604020202020204" pitchFamily="34" charset="0"/>
              </a:rPr>
              <a:t>đến</a:t>
            </a:r>
            <a:r>
              <a:rPr lang="en-US" sz="2500" dirty="0">
                <a:solidFill>
                  <a:prstClr val="black"/>
                </a:solidFill>
                <a:latin typeface="Arial" panose="020B0604020202020204" pitchFamily="34" charset="0"/>
                <a:cs typeface="Arial" panose="020B0604020202020204" pitchFamily="34" charset="0"/>
              </a:rPr>
              <a:t> </a:t>
            </a:r>
            <a:r>
              <a:rPr lang="en-US" sz="2500" dirty="0" err="1">
                <a:solidFill>
                  <a:prstClr val="black"/>
                </a:solidFill>
                <a:latin typeface="Arial" panose="020B0604020202020204" pitchFamily="34" charset="0"/>
                <a:cs typeface="Arial" panose="020B0604020202020204" pitchFamily="34" charset="0"/>
              </a:rPr>
              <a:t>mọi</a:t>
            </a:r>
            <a:r>
              <a:rPr lang="en-US" sz="2500" dirty="0">
                <a:solidFill>
                  <a:prstClr val="black"/>
                </a:solidFill>
                <a:latin typeface="Arial" panose="020B0604020202020204" pitchFamily="34" charset="0"/>
                <a:cs typeface="Arial" panose="020B0604020202020204" pitchFamily="34" charset="0"/>
              </a:rPr>
              <a:t> </a:t>
            </a:r>
            <a:r>
              <a:rPr lang="en-US" sz="2500" dirty="0" err="1">
                <a:solidFill>
                  <a:prstClr val="black"/>
                </a:solidFill>
                <a:latin typeface="Arial" panose="020B0604020202020204" pitchFamily="34" charset="0"/>
                <a:cs typeface="Arial" panose="020B0604020202020204" pitchFamily="34" charset="0"/>
              </a:rPr>
              <a:t>người</a:t>
            </a:r>
            <a:r>
              <a:rPr lang="en-US" sz="2500" dirty="0">
                <a:solidFill>
                  <a:prstClr val="black"/>
                </a:solidFill>
                <a:latin typeface="Arial" panose="020B0604020202020204" pitchFamily="34" charset="0"/>
                <a:cs typeface="Arial" panose="020B0604020202020204" pitchFamily="34" charset="0"/>
              </a:rPr>
              <a:t>.</a:t>
            </a:r>
          </a:p>
        </p:txBody>
      </p:sp>
    </p:spTree>
    <p:extLst>
      <p:ext uri="{BB962C8B-B14F-4D97-AF65-F5344CB8AC3E}">
        <p14:creationId xmlns:p14="http://schemas.microsoft.com/office/powerpoint/2010/main" val="30731677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1000" fill="hold"/>
                                        <p:tgtEl>
                                          <p:spTgt spid="5"/>
                                        </p:tgtEl>
                                        <p:attrNameLst>
                                          <p:attrName>ppt_w</p:attrName>
                                        </p:attrNameLst>
                                      </p:cBhvr>
                                      <p:tavLst>
                                        <p:tav tm="0">
                                          <p:val>
                                            <p:fltVal val="0"/>
                                          </p:val>
                                        </p:tav>
                                        <p:tav tm="100000">
                                          <p:val>
                                            <p:strVal val="#ppt_w"/>
                                          </p:val>
                                        </p:tav>
                                      </p:tavLst>
                                    </p:anim>
                                    <p:anim calcmode="lin" valueType="num">
                                      <p:cBhvr>
                                        <p:cTn id="8" dur="1000" fill="hold"/>
                                        <p:tgtEl>
                                          <p:spTgt spid="5"/>
                                        </p:tgtEl>
                                        <p:attrNameLst>
                                          <p:attrName>ppt_h</p:attrName>
                                        </p:attrNameLst>
                                      </p:cBhvr>
                                      <p:tavLst>
                                        <p:tav tm="0">
                                          <p:val>
                                            <p:fltVal val="0"/>
                                          </p:val>
                                        </p:tav>
                                        <p:tav tm="100000">
                                          <p:val>
                                            <p:strVal val="#ppt_h"/>
                                          </p:val>
                                        </p:tav>
                                      </p:tavLst>
                                    </p:anim>
                                    <p:anim calcmode="lin" valueType="num">
                                      <p:cBhvr>
                                        <p:cTn id="9" dur="1000" fill="hold"/>
                                        <p:tgtEl>
                                          <p:spTgt spid="5"/>
                                        </p:tgtEl>
                                        <p:attrNameLst>
                                          <p:attrName>style.rotation</p:attrName>
                                        </p:attrNameLst>
                                      </p:cBhvr>
                                      <p:tavLst>
                                        <p:tav tm="0">
                                          <p:val>
                                            <p:fltVal val="90"/>
                                          </p:val>
                                        </p:tav>
                                        <p:tav tm="100000">
                                          <p:val>
                                            <p:fltVal val="0"/>
                                          </p:val>
                                        </p:tav>
                                      </p:tavLst>
                                    </p:anim>
                                    <p:animEffect transition="in" filter="fade">
                                      <p:cBhvr>
                                        <p:cTn id="10" dur="1000"/>
                                        <p:tgtEl>
                                          <p:spTgt spid="5"/>
                                        </p:tgtEl>
                                      </p:cBhvr>
                                    </p:animEffect>
                                  </p:childTnLst>
                                </p:cTn>
                              </p:par>
                              <p:par>
                                <p:cTn id="11" presetID="22" presetClass="entr" presetSubtype="8" fill="hold" nodeType="with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wipe(left)">
                                      <p:cBhvr>
                                        <p:cTn id="13" dur="500"/>
                                        <p:tgtEl>
                                          <p:spTgt spid="4"/>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fade">
                                      <p:cBhvr>
                                        <p:cTn id="16" dur="500"/>
                                        <p:tgtEl>
                                          <p:spTgt spid="6"/>
                                        </p:tgtEl>
                                      </p:cBhvr>
                                    </p:animEffect>
                                  </p:childTnLst>
                                </p:cTn>
                              </p:par>
                              <p:par>
                                <p:cTn id="17" presetID="22" presetClass="entr" presetSubtype="8" fill="hold" nodeType="with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wipe(left)">
                                      <p:cBhvr>
                                        <p:cTn id="19" dur="500"/>
                                        <p:tgtEl>
                                          <p:spTgt spid="7"/>
                                        </p:tgtEl>
                                      </p:cBhvr>
                                    </p:animEffect>
                                  </p:childTnLst>
                                </p:cTn>
                              </p:par>
                              <p:par>
                                <p:cTn id="20" presetID="22" presetClass="entr" presetSubtype="8" fill="hold" nodeType="with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wipe(left)">
                                      <p:cBhvr>
                                        <p:cTn id="22" dur="500"/>
                                        <p:tgtEl>
                                          <p:spTgt spid="8"/>
                                        </p:tgtEl>
                                      </p:cBhvr>
                                    </p:animEffect>
                                  </p:childTnLst>
                                </p:cTn>
                              </p:par>
                              <p:par>
                                <p:cTn id="23" presetID="14" presetClass="entr" presetSubtype="10" fill="hold" grpId="0" nodeType="withEffect">
                                  <p:stCondLst>
                                    <p:cond delay="0"/>
                                  </p:stCondLst>
                                  <p:childTnLst>
                                    <p:set>
                                      <p:cBhvr>
                                        <p:cTn id="24" dur="1" fill="hold">
                                          <p:stCondLst>
                                            <p:cond delay="0"/>
                                          </p:stCondLst>
                                        </p:cTn>
                                        <p:tgtEl>
                                          <p:spTgt spid="21"/>
                                        </p:tgtEl>
                                        <p:attrNameLst>
                                          <p:attrName>style.visibility</p:attrName>
                                        </p:attrNameLst>
                                      </p:cBhvr>
                                      <p:to>
                                        <p:strVal val="visible"/>
                                      </p:to>
                                    </p:set>
                                    <p:animEffect transition="in" filter="randombar(horizontal)">
                                      <p:cBhvr>
                                        <p:cTn id="25" dur="500"/>
                                        <p:tgtEl>
                                          <p:spTgt spid="21"/>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11"/>
                                        </p:tgtEl>
                                        <p:attrNameLst>
                                          <p:attrName>style.visibility</p:attrName>
                                        </p:attrNameLst>
                                      </p:cBhvr>
                                      <p:to>
                                        <p:strVal val="visible"/>
                                      </p:to>
                                    </p:set>
                                    <p:animEffect transition="in" filter="fade">
                                      <p:cBhvr>
                                        <p:cTn id="28" dur="500"/>
                                        <p:tgtEl>
                                          <p:spTgt spid="11"/>
                                        </p:tgtEl>
                                      </p:cBhvr>
                                    </p:animEffect>
                                  </p:childTnLst>
                                </p:cTn>
                              </p:par>
                              <p:par>
                                <p:cTn id="29" presetID="22" presetClass="entr" presetSubtype="8" fill="hold" nodeType="with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wipe(left)">
                                      <p:cBhvr>
                                        <p:cTn id="31" dur="500"/>
                                        <p:tgtEl>
                                          <p:spTgt spid="12"/>
                                        </p:tgtEl>
                                      </p:cBhvr>
                                    </p:animEffect>
                                  </p:childTnLst>
                                </p:cTn>
                              </p:par>
                              <p:par>
                                <p:cTn id="32" presetID="22" presetClass="entr" presetSubtype="8" fill="hold" nodeType="withEffect">
                                  <p:stCondLst>
                                    <p:cond delay="0"/>
                                  </p:stCondLst>
                                  <p:childTnLst>
                                    <p:set>
                                      <p:cBhvr>
                                        <p:cTn id="33" dur="1" fill="hold">
                                          <p:stCondLst>
                                            <p:cond delay="0"/>
                                          </p:stCondLst>
                                        </p:cTn>
                                        <p:tgtEl>
                                          <p:spTgt spid="13"/>
                                        </p:tgtEl>
                                        <p:attrNameLst>
                                          <p:attrName>style.visibility</p:attrName>
                                        </p:attrNameLst>
                                      </p:cBhvr>
                                      <p:to>
                                        <p:strVal val="visible"/>
                                      </p:to>
                                    </p:set>
                                    <p:animEffect transition="in" filter="wipe(left)">
                                      <p:cBhvr>
                                        <p:cTn id="34" dur="500"/>
                                        <p:tgtEl>
                                          <p:spTgt spid="13"/>
                                        </p:tgtEl>
                                      </p:cBhvr>
                                    </p:animEffect>
                                  </p:childTnLst>
                                </p:cTn>
                              </p:par>
                              <p:par>
                                <p:cTn id="35" presetID="14" presetClass="entr" presetSubtype="10" fill="hold" grpId="0" nodeType="withEffect">
                                  <p:stCondLst>
                                    <p:cond delay="0"/>
                                  </p:stCondLst>
                                  <p:childTnLst>
                                    <p:set>
                                      <p:cBhvr>
                                        <p:cTn id="36" dur="1" fill="hold">
                                          <p:stCondLst>
                                            <p:cond delay="0"/>
                                          </p:stCondLst>
                                        </p:cTn>
                                        <p:tgtEl>
                                          <p:spTgt spid="22"/>
                                        </p:tgtEl>
                                        <p:attrNameLst>
                                          <p:attrName>style.visibility</p:attrName>
                                        </p:attrNameLst>
                                      </p:cBhvr>
                                      <p:to>
                                        <p:strVal val="visible"/>
                                      </p:to>
                                    </p:set>
                                    <p:animEffect transition="in" filter="randombar(horizontal)">
                                      <p:cBhvr>
                                        <p:cTn id="37" dur="500"/>
                                        <p:tgtEl>
                                          <p:spTgt spid="22"/>
                                        </p:tgtEl>
                                      </p:cBhvr>
                                    </p:animEffect>
                                  </p:childTnLst>
                                </p:cTn>
                              </p:par>
                              <p:par>
                                <p:cTn id="38" presetID="10" presetClass="entr" presetSubtype="0" fill="hold" grpId="0" nodeType="withEffect">
                                  <p:stCondLst>
                                    <p:cond delay="0"/>
                                  </p:stCondLst>
                                  <p:childTnLst>
                                    <p:set>
                                      <p:cBhvr>
                                        <p:cTn id="39" dur="1" fill="hold">
                                          <p:stCondLst>
                                            <p:cond delay="0"/>
                                          </p:stCondLst>
                                        </p:cTn>
                                        <p:tgtEl>
                                          <p:spTgt spid="16"/>
                                        </p:tgtEl>
                                        <p:attrNameLst>
                                          <p:attrName>style.visibility</p:attrName>
                                        </p:attrNameLst>
                                      </p:cBhvr>
                                      <p:to>
                                        <p:strVal val="visible"/>
                                      </p:to>
                                    </p:set>
                                    <p:animEffect transition="in" filter="fade">
                                      <p:cBhvr>
                                        <p:cTn id="40" dur="500"/>
                                        <p:tgtEl>
                                          <p:spTgt spid="16"/>
                                        </p:tgtEl>
                                      </p:cBhvr>
                                    </p:animEffect>
                                  </p:childTnLst>
                                </p:cTn>
                              </p:par>
                              <p:par>
                                <p:cTn id="41" presetID="22" presetClass="entr" presetSubtype="8" fill="hold" nodeType="withEffect">
                                  <p:stCondLst>
                                    <p:cond delay="0"/>
                                  </p:stCondLst>
                                  <p:childTnLst>
                                    <p:set>
                                      <p:cBhvr>
                                        <p:cTn id="42" dur="1" fill="hold">
                                          <p:stCondLst>
                                            <p:cond delay="0"/>
                                          </p:stCondLst>
                                        </p:cTn>
                                        <p:tgtEl>
                                          <p:spTgt spid="17"/>
                                        </p:tgtEl>
                                        <p:attrNameLst>
                                          <p:attrName>style.visibility</p:attrName>
                                        </p:attrNameLst>
                                      </p:cBhvr>
                                      <p:to>
                                        <p:strVal val="visible"/>
                                      </p:to>
                                    </p:set>
                                    <p:animEffect transition="in" filter="wipe(left)">
                                      <p:cBhvr>
                                        <p:cTn id="43" dur="500"/>
                                        <p:tgtEl>
                                          <p:spTgt spid="17"/>
                                        </p:tgtEl>
                                      </p:cBhvr>
                                    </p:animEffect>
                                  </p:childTnLst>
                                </p:cTn>
                              </p:par>
                              <p:par>
                                <p:cTn id="44" presetID="22" presetClass="entr" presetSubtype="8" fill="hold" nodeType="withEffect">
                                  <p:stCondLst>
                                    <p:cond delay="0"/>
                                  </p:stCondLst>
                                  <p:childTnLst>
                                    <p:set>
                                      <p:cBhvr>
                                        <p:cTn id="45" dur="1" fill="hold">
                                          <p:stCondLst>
                                            <p:cond delay="0"/>
                                          </p:stCondLst>
                                        </p:cTn>
                                        <p:tgtEl>
                                          <p:spTgt spid="18"/>
                                        </p:tgtEl>
                                        <p:attrNameLst>
                                          <p:attrName>style.visibility</p:attrName>
                                        </p:attrNameLst>
                                      </p:cBhvr>
                                      <p:to>
                                        <p:strVal val="visible"/>
                                      </p:to>
                                    </p:set>
                                    <p:animEffect transition="in" filter="wipe(left)">
                                      <p:cBhvr>
                                        <p:cTn id="46" dur="500"/>
                                        <p:tgtEl>
                                          <p:spTgt spid="18"/>
                                        </p:tgtEl>
                                      </p:cBhvr>
                                    </p:animEffect>
                                  </p:childTnLst>
                                </p:cTn>
                              </p:par>
                              <p:par>
                                <p:cTn id="47" presetID="14" presetClass="entr" presetSubtype="10" fill="hold" grpId="0" nodeType="withEffect">
                                  <p:stCondLst>
                                    <p:cond delay="0"/>
                                  </p:stCondLst>
                                  <p:childTnLst>
                                    <p:set>
                                      <p:cBhvr>
                                        <p:cTn id="48" dur="1" fill="hold">
                                          <p:stCondLst>
                                            <p:cond delay="0"/>
                                          </p:stCondLst>
                                        </p:cTn>
                                        <p:tgtEl>
                                          <p:spTgt spid="23"/>
                                        </p:tgtEl>
                                        <p:attrNameLst>
                                          <p:attrName>style.visibility</p:attrName>
                                        </p:attrNameLst>
                                      </p:cBhvr>
                                      <p:to>
                                        <p:strVal val="visible"/>
                                      </p:to>
                                    </p:set>
                                    <p:animEffect transition="in" filter="randombar(horizontal)">
                                      <p:cBhvr>
                                        <p:cTn id="49"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11" grpId="0" animBg="1"/>
      <p:bldP spid="16" grpId="0" animBg="1"/>
      <p:bldP spid="21" grpId="0"/>
      <p:bldP spid="22" grpId="0"/>
      <p:bldP spid="23"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26D6E7C0-4D83-43AA-80D9-4B45AADD9F5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914466"/>
            <a:ext cx="4343446" cy="5943534"/>
          </a:xfrm>
          <a:prstGeom prst="rect">
            <a:avLst/>
          </a:prstGeom>
        </p:spPr>
      </p:pic>
      <p:sp>
        <p:nvSpPr>
          <p:cNvPr id="4" name="TextBox 3">
            <a:extLst>
              <a:ext uri="{FF2B5EF4-FFF2-40B4-BE49-F238E27FC236}">
                <a16:creationId xmlns:a16="http://schemas.microsoft.com/office/drawing/2014/main" id="{1BC11F83-C95F-4AE5-9FA2-11C67BAA178C}"/>
              </a:ext>
            </a:extLst>
          </p:cNvPr>
          <p:cNvSpPr txBox="1"/>
          <p:nvPr/>
        </p:nvSpPr>
        <p:spPr>
          <a:xfrm>
            <a:off x="381150" y="304882"/>
            <a:ext cx="3657504" cy="584775"/>
          </a:xfrm>
          <a:prstGeom prst="rect">
            <a:avLst/>
          </a:prstGeom>
          <a:noFill/>
        </p:spPr>
        <p:txBody>
          <a:bodyPr wrap="square" rtlCol="0">
            <a:spAutoFit/>
          </a:bodyPr>
          <a:lstStyle/>
          <a:p>
            <a:r>
              <a:rPr lang="en-US" sz="3200" b="1" dirty="0" err="1">
                <a:solidFill>
                  <a:srgbClr val="0000FF"/>
                </a:solidFill>
                <a:latin typeface="Times New Roman" panose="02020603050405020304" pitchFamily="18" charset="0"/>
                <a:cs typeface="Times New Roman" panose="02020603050405020304" pitchFamily="18" charset="0"/>
              </a:rPr>
              <a:t>Hàng</a:t>
            </a:r>
            <a:r>
              <a:rPr lang="en-US" sz="3200" b="1" dirty="0">
                <a:solidFill>
                  <a:srgbClr val="0000FF"/>
                </a:solidFill>
                <a:latin typeface="Times New Roman" panose="02020603050405020304" pitchFamily="18" charset="0"/>
                <a:cs typeface="Times New Roman" panose="02020603050405020304" pitchFamily="18" charset="0"/>
              </a:rPr>
              <a:t> </a:t>
            </a:r>
            <a:r>
              <a:rPr lang="en-US" sz="3200" b="1" dirty="0" err="1">
                <a:solidFill>
                  <a:srgbClr val="0000FF"/>
                </a:solidFill>
                <a:latin typeface="Times New Roman" panose="02020603050405020304" pitchFamily="18" charset="0"/>
                <a:cs typeface="Times New Roman" panose="02020603050405020304" pitchFamily="18" charset="0"/>
              </a:rPr>
              <a:t>Chức</a:t>
            </a:r>
            <a:r>
              <a:rPr lang="en-US" sz="3200" b="1" dirty="0">
                <a:solidFill>
                  <a:srgbClr val="0000FF"/>
                </a:solidFill>
                <a:latin typeface="Times New Roman" panose="02020603050405020304" pitchFamily="18" charset="0"/>
                <a:cs typeface="Times New Roman" panose="02020603050405020304" pitchFamily="18" charset="0"/>
              </a:rPr>
              <a:t> </a:t>
            </a:r>
            <a:r>
              <a:rPr lang="en-US" sz="3200" b="1" dirty="0" err="1">
                <a:solidFill>
                  <a:srgbClr val="0000FF"/>
                </a:solidFill>
                <a:latin typeface="Times New Roman" panose="02020603050405020304" pitchFamily="18" charset="0"/>
                <a:cs typeface="Times New Roman" panose="02020603050405020304" pitchFamily="18" charset="0"/>
              </a:rPr>
              <a:t>Nguyên</a:t>
            </a:r>
            <a:endParaRPr lang="vi-VN" sz="3200" b="1" dirty="0">
              <a:solidFill>
                <a:srgbClr val="0000FF"/>
              </a:solidFill>
              <a:latin typeface="Times New Roman" panose="02020603050405020304" pitchFamily="18" charset="0"/>
              <a:cs typeface="Times New Roman" panose="02020603050405020304" pitchFamily="18" charset="0"/>
            </a:endParaRPr>
          </a:p>
        </p:txBody>
      </p:sp>
      <p:sp>
        <p:nvSpPr>
          <p:cNvPr id="6" name="TextBox 5">
            <a:extLst>
              <a:ext uri="{FF2B5EF4-FFF2-40B4-BE49-F238E27FC236}">
                <a16:creationId xmlns:a16="http://schemas.microsoft.com/office/drawing/2014/main" id="{5EAEA72A-A9A8-45BD-9F83-DB70628A9736}"/>
              </a:ext>
            </a:extLst>
          </p:cNvPr>
          <p:cNvSpPr txBox="1"/>
          <p:nvPr/>
        </p:nvSpPr>
        <p:spPr>
          <a:xfrm>
            <a:off x="5257822" y="17460"/>
            <a:ext cx="6248235" cy="6640729"/>
          </a:xfrm>
          <a:prstGeom prst="rect">
            <a:avLst/>
          </a:prstGeom>
          <a:noFill/>
        </p:spPr>
        <p:txBody>
          <a:bodyPr wrap="square" rtlCol="0">
            <a:spAutoFit/>
          </a:bodyPr>
          <a:lstStyle/>
          <a:p>
            <a:pPr algn="just">
              <a:lnSpc>
                <a:spcPct val="150000"/>
              </a:lnSpc>
            </a:pPr>
            <a:r>
              <a:rPr lang="en-US" dirty="0"/>
              <a:t> </a:t>
            </a:r>
            <a:r>
              <a:rPr lang="en-US" sz="3600" dirty="0" err="1">
                <a:latin typeface="Times New Roman" panose="02020603050405020304" pitchFamily="18" charset="0"/>
                <a:cs typeface="Times New Roman" panose="02020603050405020304" pitchFamily="18" charset="0"/>
              </a:rPr>
              <a:t>Hàng</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Chức</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Nguyên</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là</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một</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nhà</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báo</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của</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báo</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Tuổi</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Trẻ</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Sinh</a:t>
            </a:r>
            <a:r>
              <a:rPr lang="en-US" sz="3600" dirty="0">
                <a:latin typeface="Times New Roman" panose="02020603050405020304" pitchFamily="18" charset="0"/>
                <a:cs typeface="Times New Roman" panose="02020603050405020304" pitchFamily="18" charset="0"/>
              </a:rPr>
              <a:t> ra </a:t>
            </a:r>
            <a:r>
              <a:rPr lang="en-US" sz="3600" dirty="0" err="1">
                <a:latin typeface="Times New Roman" panose="02020603050405020304" pitchFamily="18" charset="0"/>
                <a:cs typeface="Times New Roman" panose="02020603050405020304" pitchFamily="18" charset="0"/>
              </a:rPr>
              <a:t>và</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lớn</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lên</a:t>
            </a:r>
            <a:r>
              <a:rPr lang="en-US" sz="3600" dirty="0">
                <a:latin typeface="Times New Roman" panose="02020603050405020304" pitchFamily="18" charset="0"/>
                <a:cs typeface="Times New Roman" panose="02020603050405020304" pitchFamily="18" charset="0"/>
              </a:rPr>
              <a:t> ở </a:t>
            </a:r>
            <a:r>
              <a:rPr lang="en-US" sz="3600" dirty="0" err="1">
                <a:latin typeface="Times New Roman" panose="02020603050405020304" pitchFamily="18" charset="0"/>
                <a:cs typeface="Times New Roman" panose="02020603050405020304" pitchFamily="18" charset="0"/>
              </a:rPr>
              <a:t>Quảng</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Ngãi</a:t>
            </a:r>
            <a:r>
              <a:rPr lang="en-US" sz="3600" dirty="0">
                <a:latin typeface="Times New Roman" panose="02020603050405020304" pitchFamily="18" charset="0"/>
                <a:cs typeface="Times New Roman" panose="02020603050405020304" pitchFamily="18" charset="0"/>
              </a:rPr>
              <a:t>. Tr</a:t>
            </a:r>
            <a:r>
              <a:rPr lang="vi-VN" sz="3600" dirty="0">
                <a:latin typeface="Times New Roman" panose="02020603050405020304" pitchFamily="18" charset="0"/>
                <a:cs typeface="Times New Roman" panose="02020603050405020304" pitchFamily="18" charset="0"/>
              </a:rPr>
              <a:t>ước khi trở thành một nhà báo, Hàng Chức Nguyên đã từng là một thầy giáo dạy văn cấp 3.</a:t>
            </a:r>
          </a:p>
          <a:p>
            <a:pPr algn="just">
              <a:lnSpc>
                <a:spcPct val="150000"/>
              </a:lnSpc>
            </a:pPr>
            <a:r>
              <a:rPr lang="vi-VN" sz="3600" dirty="0">
                <a:latin typeface="Times New Roman" panose="02020603050405020304" pitchFamily="18" charset="0"/>
                <a:cs typeface="Times New Roman" panose="02020603050405020304" pitchFamily="18" charset="0"/>
              </a:rPr>
              <a:t>Hàng Chức Nguyên được mệnh danh là “ông vua ký sự”.</a:t>
            </a:r>
          </a:p>
        </p:txBody>
      </p:sp>
    </p:spTree>
    <p:extLst>
      <p:ext uri="{BB962C8B-B14F-4D97-AF65-F5344CB8AC3E}">
        <p14:creationId xmlns:p14="http://schemas.microsoft.com/office/powerpoint/2010/main" val="369771321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04952" y="457278"/>
            <a:ext cx="10972512" cy="6370975"/>
          </a:xfrm>
          <a:prstGeom prst="rect">
            <a:avLst/>
          </a:prstGeom>
          <a:noFill/>
        </p:spPr>
        <p:txBody>
          <a:bodyPr wrap="square" rtlCol="0">
            <a:spAutoFit/>
          </a:bodyPr>
          <a:lstStyle/>
          <a:p>
            <a:pPr algn="ctr"/>
            <a:r>
              <a:rPr lang="vi-VN" sz="2400" b="1" dirty="0">
                <a:latin typeface="inherit"/>
              </a:rPr>
              <a:t>ĐÔI GIÀY BA TA MÀU XANH</a:t>
            </a:r>
            <a:endParaRPr lang="vi-VN" sz="2400" dirty="0"/>
          </a:p>
          <a:p>
            <a:pPr algn="just"/>
            <a:r>
              <a:rPr lang="vi-VN" sz="2400" dirty="0"/>
              <a:t>	Ngày còn bé, có lần tôi đã thấy anh họ tôi đi đôi giày ba ta màu xanh nước biển. Chao ôi! Đôi giày mới đẹp làm sao! Cổ giày ôm sát chân. Thân giày làm bằng vải cứng, dáng thon thả, màu vải như màu da trời những ngày thu. Phần thân giày gần sát cổ có hai hàng khuy dập vào luồn một sợi dây trắng nhỏ vắt ngang. Tôi tưởng tượng nếu mang nó vào chắc bước đi sẽ nhẹ và nhanh hơn, tôi sẽ chạy trên những con đường đất mịn trong làng trước cái nhìn thèm muốn của các bạn tôi…</a:t>
            </a:r>
          </a:p>
          <a:p>
            <a:pPr algn="just"/>
            <a:r>
              <a:rPr lang="vi-VN" sz="2400" dirty="0"/>
              <a:t>	Sau này làm công tác Đội ở một phường, có lần tôi phải vận động Lái, một cậu bé lang thang, đi học. Tôi đi theo Lái trên khắp các đường phố. Một lần, tôi bắt gặp cậu ngẩn ngơ nhìn theo đôi giày ba ta màu xanh của một cậu bé đang dạo chơi. Hoá ra trẻ con thời nào cũng giống nhau. Tôi quyết định chọn đôi giày ba ta màu xanh để thưởng cho Lái trong buổi đầu tiên cậu đến lớp. Hôm nhận giày, tay Lái run run, môi cập mấp máy, mắt hết nhìn đôi giày, lại nhìn xuống đôi bàn chân mình đang ngọ nguậy dưới đất. Lúc ra khỏi lớp, Lái cột hai chiếc giày vào nhau, đeo vào cổ, nhảy tưng tưng.</a:t>
            </a:r>
          </a:p>
          <a:p>
            <a:pPr algn="r"/>
            <a:r>
              <a:rPr lang="vi-VN" sz="2400" dirty="0"/>
              <a:t>Theo Hàng Chức Nguyên</a:t>
            </a:r>
          </a:p>
        </p:txBody>
      </p:sp>
      <p:sp>
        <p:nvSpPr>
          <p:cNvPr id="5" name="Oval 4"/>
          <p:cNvSpPr/>
          <p:nvPr/>
        </p:nvSpPr>
        <p:spPr>
          <a:xfrm>
            <a:off x="685942" y="762070"/>
            <a:ext cx="533385" cy="45718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2800" b="1" dirty="0">
                <a:solidFill>
                  <a:srgbClr val="FF0000"/>
                </a:solidFill>
                <a:latin typeface="Times New Roman" panose="02020603050405020304" pitchFamily="18" charset="0"/>
                <a:cs typeface="Times New Roman" panose="02020603050405020304" pitchFamily="18" charset="0"/>
              </a:rPr>
              <a:t>1</a:t>
            </a:r>
          </a:p>
        </p:txBody>
      </p:sp>
      <p:sp>
        <p:nvSpPr>
          <p:cNvPr id="6" name="Oval 5"/>
          <p:cNvSpPr/>
          <p:nvPr/>
        </p:nvSpPr>
        <p:spPr>
          <a:xfrm>
            <a:off x="685941" y="3414170"/>
            <a:ext cx="533385" cy="45718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2800" b="1" dirty="0">
                <a:solidFill>
                  <a:srgbClr val="FF0000"/>
                </a:solidFill>
                <a:latin typeface="Times New Roman" panose="02020603050405020304" pitchFamily="18" charset="0"/>
                <a:cs typeface="Times New Roman" panose="02020603050405020304" pitchFamily="18" charset="0"/>
              </a:rPr>
              <a:t>2</a:t>
            </a:r>
          </a:p>
        </p:txBody>
      </p:sp>
      <p:sp>
        <p:nvSpPr>
          <p:cNvPr id="7" name="TextBox 6"/>
          <p:cNvSpPr txBox="1"/>
          <p:nvPr/>
        </p:nvSpPr>
        <p:spPr>
          <a:xfrm>
            <a:off x="0" y="0"/>
            <a:ext cx="5638812" cy="584775"/>
          </a:xfrm>
          <a:prstGeom prst="rect">
            <a:avLst/>
          </a:prstGeom>
          <a:noFill/>
        </p:spPr>
        <p:txBody>
          <a:bodyPr wrap="square" rtlCol="0">
            <a:spAutoFit/>
          </a:bodyPr>
          <a:lstStyle/>
          <a:p>
            <a:r>
              <a:rPr lang="vi-VN" sz="3200" dirty="0">
                <a:solidFill>
                  <a:srgbClr val="FF0000"/>
                </a:solidFill>
                <a:latin typeface="Times New Roman" panose="02020603050405020304" pitchFamily="18" charset="0"/>
                <a:cs typeface="Times New Roman" panose="02020603050405020304" pitchFamily="18" charset="0"/>
              </a:rPr>
              <a:t>Bài chia thành mấy đoạn ?</a:t>
            </a:r>
          </a:p>
        </p:txBody>
      </p:sp>
      <p:sp>
        <p:nvSpPr>
          <p:cNvPr id="8" name="TextBox 7">
            <a:extLst>
              <a:ext uri="{FF2B5EF4-FFF2-40B4-BE49-F238E27FC236}">
                <a16:creationId xmlns:a16="http://schemas.microsoft.com/office/drawing/2014/main" id="{CE45FC5B-68EA-4C08-9268-352D5C2A1767}"/>
              </a:ext>
            </a:extLst>
          </p:cNvPr>
          <p:cNvSpPr txBox="1"/>
          <p:nvPr/>
        </p:nvSpPr>
        <p:spPr>
          <a:xfrm>
            <a:off x="0" y="-6068"/>
            <a:ext cx="5638812" cy="584775"/>
          </a:xfrm>
          <a:prstGeom prst="rect">
            <a:avLst/>
          </a:prstGeom>
          <a:noFill/>
        </p:spPr>
        <p:txBody>
          <a:bodyPr wrap="square" rtlCol="0">
            <a:spAutoFit/>
          </a:bodyPr>
          <a:lstStyle/>
          <a:p>
            <a:r>
              <a:rPr lang="vi-VN" sz="3200" dirty="0">
                <a:solidFill>
                  <a:srgbClr val="FF0000"/>
                </a:solidFill>
                <a:latin typeface="Times New Roman" panose="02020603050405020304" pitchFamily="18" charset="0"/>
                <a:cs typeface="Times New Roman" panose="02020603050405020304" pitchFamily="18" charset="0"/>
              </a:rPr>
              <a:t>Bài chia thành 2 đoạn.</a:t>
            </a:r>
          </a:p>
        </p:txBody>
      </p:sp>
    </p:spTree>
    <p:extLst>
      <p:ext uri="{BB962C8B-B14F-4D97-AF65-F5344CB8AC3E}">
        <p14:creationId xmlns:p14="http://schemas.microsoft.com/office/powerpoint/2010/main" val="41792796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barn(inVertical)">
                                      <p:cBhvr>
                                        <p:cTn id="12" dur="500"/>
                                        <p:tgtEl>
                                          <p:spTgt spid="8"/>
                                        </p:tgtEl>
                                      </p:cBhvr>
                                    </p:animEffect>
                                  </p:childTnLst>
                                </p:cTn>
                              </p:par>
                              <p:par>
                                <p:cTn id="13" presetID="1" presetClass="exit" presetSubtype="0" fill="hold" grpId="1" nodeType="withEffect">
                                  <p:stCondLst>
                                    <p:cond delay="0"/>
                                  </p:stCondLst>
                                  <p:childTnLst>
                                    <p:set>
                                      <p:cBhvr>
                                        <p:cTn id="14" dur="1" fill="hold">
                                          <p:stCondLst>
                                            <p:cond delay="0"/>
                                          </p:stCondLst>
                                        </p:cTn>
                                        <p:tgtEl>
                                          <p:spTgt spid="7"/>
                                        </p:tgtEl>
                                        <p:attrNameLst>
                                          <p:attrName>style.visibility</p:attrName>
                                        </p:attrNameLst>
                                      </p:cBhvr>
                                      <p:to>
                                        <p:strVal val="hidden"/>
                                      </p:to>
                                    </p:set>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barn(inVertical)">
                                      <p:cBhvr>
                                        <p:cTn id="19" dur="500"/>
                                        <p:tgtEl>
                                          <p:spTgt spid="5"/>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4" fill="hold" grpId="0" nodeType="clickEffect">
                                  <p:stCondLst>
                                    <p:cond delay="0"/>
                                  </p:stCondLst>
                                  <p:childTnLst>
                                    <p:set>
                                      <p:cBhvr>
                                        <p:cTn id="23" dur="1" fill="hold">
                                          <p:stCondLst>
                                            <p:cond delay="0"/>
                                          </p:stCondLst>
                                        </p:cTn>
                                        <p:tgtEl>
                                          <p:spTgt spid="6"/>
                                        </p:tgtEl>
                                        <p:attrNameLst>
                                          <p:attrName>style.visibility</p:attrName>
                                        </p:attrNameLst>
                                      </p:cBhvr>
                                      <p:to>
                                        <p:strVal val="visible"/>
                                      </p:to>
                                    </p:set>
                                    <p:animEffect transition="in" filter="wipe(down)">
                                      <p:cBhvr>
                                        <p:cTn id="24"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p:bldP spid="7" grpId="1"/>
      <p:bldP spid="8"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5" descr="gtbrd013a"/>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95325" y="76200"/>
            <a:ext cx="1080135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195" name="Subtitle 2"/>
          <p:cNvSpPr txBox="1">
            <a:spLocks noChangeArrowheads="1"/>
          </p:cNvSpPr>
          <p:nvPr/>
        </p:nvSpPr>
        <p:spPr bwMode="auto">
          <a:xfrm>
            <a:off x="2492375" y="2563813"/>
            <a:ext cx="7207250" cy="1009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spcBef>
                <a:spcPct val="20000"/>
              </a:spcBef>
            </a:pPr>
            <a:r>
              <a:rPr lang="en-US" altLang="en-US" sz="6000" b="1" dirty="0">
                <a:solidFill>
                  <a:srgbClr val="0000CC"/>
                </a:solidFill>
                <a:latin typeface="Times New Roman" panose="02020603050405020304" pitchFamily="18" charset="0"/>
              </a:rPr>
              <a:t>Luyện đọc</a:t>
            </a:r>
            <a:endParaRPr lang="en-US" altLang="en-US" sz="6000" b="1" dirty="0">
              <a:solidFill>
                <a:srgbClr val="0000CC"/>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76270953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81150" y="228682"/>
            <a:ext cx="10972512" cy="6370975"/>
          </a:xfrm>
          <a:prstGeom prst="rect">
            <a:avLst/>
          </a:prstGeom>
          <a:noFill/>
        </p:spPr>
        <p:txBody>
          <a:bodyPr wrap="square" rtlCol="0">
            <a:spAutoFit/>
          </a:bodyPr>
          <a:lstStyle/>
          <a:p>
            <a:pPr algn="ctr"/>
            <a:r>
              <a:rPr lang="vi-VN" sz="2400" b="1" dirty="0">
                <a:solidFill>
                  <a:srgbClr val="000000"/>
                </a:solidFill>
                <a:latin typeface="inherit"/>
              </a:rPr>
              <a:t>ĐÔI GIÀY BA TA MÀU XANH</a:t>
            </a:r>
            <a:endParaRPr lang="vi-VN" sz="2400" dirty="0">
              <a:solidFill>
                <a:srgbClr val="000000"/>
              </a:solidFill>
            </a:endParaRPr>
          </a:p>
          <a:p>
            <a:pPr algn="just"/>
            <a:r>
              <a:rPr lang="vi-VN" sz="2400" dirty="0">
                <a:solidFill>
                  <a:srgbClr val="000000"/>
                </a:solidFill>
              </a:rPr>
              <a:t>	Ngày còn bé, có lần tôi đã thấy anh họ tôi đi đôi giày ba ta màu xanh nước biển. Chao ôi! Đôi giày mới đẹp làm sao! Cổ giày ôm sát chân. Thân giày làm bằng vải cứng, dáng thon thả, màu vải như màu da trời những ngày thu. Phần thân giày gần sát cổ có hai hàng khuy dập vào luồn một sợi dây trắng nhỏ vắt ngang. Tôi tưởng tượng nếu mang nó vào chắc bước đi sẽ nhẹ và nhanh hơn, tôi sẽ chạy trên những con đường đất mịn trong làng trước cái nhìn thèm muốn của các bạn tôi…</a:t>
            </a:r>
          </a:p>
          <a:p>
            <a:pPr algn="just"/>
            <a:r>
              <a:rPr lang="vi-VN" sz="2400" dirty="0">
                <a:solidFill>
                  <a:srgbClr val="000000"/>
                </a:solidFill>
              </a:rPr>
              <a:t>	Sau này làm công tác Đội ở một phường, có lần tôi phải vận động Lái, một cậu bé lang thang, đi học. Tôi đi theo Lái trên khắp các đường phố. Một lần, tôi bắt gặp cậu ngẩn ngơ nhìn theo đôi giày ba ta màu xanh của một cậu bé đang dạo chơi. Hoá ra trẻ con thời nào cũng giống nhau. Tôi quyết định chọn đôi giày ba ta màu xanh để thưởng cho Lái trong buổi đầu tiên cậu đến lớp. Hôm nhận giày, tay Lái run run, môi cập mấp máy, mắt hết nhìn đôi giày, lại nhìn xuống đôi bàn chân mình đang ngọ nguậy dưới đất. Lúc ra khỏi lớp, Lái cột hai chiếc giày vào nhau, đeo vào cổ, nhảy tưng tưng.</a:t>
            </a:r>
          </a:p>
          <a:p>
            <a:pPr algn="r"/>
            <a:r>
              <a:rPr lang="vi-VN" sz="2400" dirty="0">
                <a:solidFill>
                  <a:srgbClr val="000000"/>
                </a:solidFill>
              </a:rPr>
              <a:t>Theo Hàng Chức Nguyên</a:t>
            </a:r>
          </a:p>
        </p:txBody>
      </p:sp>
      <p:sp>
        <p:nvSpPr>
          <p:cNvPr id="5" name="Oval 4"/>
          <p:cNvSpPr/>
          <p:nvPr/>
        </p:nvSpPr>
        <p:spPr>
          <a:xfrm>
            <a:off x="762140" y="609674"/>
            <a:ext cx="533385" cy="45718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2800" b="1" dirty="0">
                <a:solidFill>
                  <a:srgbClr val="FF0000"/>
                </a:solidFill>
                <a:latin typeface="Times New Roman" panose="02020603050405020304" pitchFamily="18" charset="0"/>
                <a:cs typeface="Times New Roman" panose="02020603050405020304" pitchFamily="18" charset="0"/>
              </a:rPr>
              <a:t>1</a:t>
            </a:r>
          </a:p>
        </p:txBody>
      </p:sp>
      <p:sp>
        <p:nvSpPr>
          <p:cNvPr id="6" name="Oval 5"/>
          <p:cNvSpPr/>
          <p:nvPr/>
        </p:nvSpPr>
        <p:spPr>
          <a:xfrm>
            <a:off x="762140" y="3185574"/>
            <a:ext cx="533385" cy="45718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2800" b="1" dirty="0">
                <a:solidFill>
                  <a:srgbClr val="FF0000"/>
                </a:solidFill>
                <a:latin typeface="Times New Roman" panose="02020603050405020304" pitchFamily="18" charset="0"/>
                <a:cs typeface="Times New Roman" panose="02020603050405020304" pitchFamily="18" charset="0"/>
              </a:rPr>
              <a:t>2</a:t>
            </a:r>
          </a:p>
        </p:txBody>
      </p:sp>
      <p:sp>
        <p:nvSpPr>
          <p:cNvPr id="8" name="Line 6"/>
          <p:cNvSpPr>
            <a:spLocks noChangeShapeType="1"/>
          </p:cNvSpPr>
          <p:nvPr/>
        </p:nvSpPr>
        <p:spPr bwMode="auto">
          <a:xfrm flipH="1">
            <a:off x="5064876" y="2014566"/>
            <a:ext cx="176212" cy="542925"/>
          </a:xfrm>
          <a:prstGeom prst="line">
            <a:avLst/>
          </a:prstGeom>
          <a:noFill/>
          <a:ln w="28575">
            <a:solidFill>
              <a:srgbClr val="FF0000"/>
            </a:solidFill>
            <a:round/>
            <a:headEnd/>
            <a:tailEnd/>
          </a:ln>
          <a:extLst>
            <a:ext uri="{909E8E84-426E-40DD-AFC4-6F175D3DCCD1}">
              <a14:hiddenFill xmlns:a14="http://schemas.microsoft.com/office/drawing/2010/main">
                <a:noFill/>
              </a14:hiddenFill>
            </a:ext>
          </a:extLst>
        </p:spPr>
        <p:txBody>
          <a:bodyPr/>
          <a:lstStyle/>
          <a:p>
            <a:endParaRPr lang="vi-VN"/>
          </a:p>
        </p:txBody>
      </p:sp>
      <p:sp>
        <p:nvSpPr>
          <p:cNvPr id="9" name="Line 6"/>
          <p:cNvSpPr>
            <a:spLocks noChangeShapeType="1"/>
          </p:cNvSpPr>
          <p:nvPr/>
        </p:nvSpPr>
        <p:spPr bwMode="auto">
          <a:xfrm flipH="1">
            <a:off x="7619960" y="2074061"/>
            <a:ext cx="176212" cy="542925"/>
          </a:xfrm>
          <a:prstGeom prst="line">
            <a:avLst/>
          </a:prstGeom>
          <a:noFill/>
          <a:ln w="28575">
            <a:solidFill>
              <a:srgbClr val="FF0000"/>
            </a:solidFill>
            <a:round/>
            <a:headEnd/>
            <a:tailEnd/>
          </a:ln>
          <a:extLst>
            <a:ext uri="{909E8E84-426E-40DD-AFC4-6F175D3DCCD1}">
              <a14:hiddenFill xmlns:a14="http://schemas.microsoft.com/office/drawing/2010/main">
                <a:noFill/>
              </a14:hiddenFill>
            </a:ext>
          </a:extLst>
        </p:spPr>
        <p:txBody>
          <a:bodyPr/>
          <a:lstStyle/>
          <a:p>
            <a:endParaRPr lang="vi-VN"/>
          </a:p>
        </p:txBody>
      </p:sp>
      <p:sp>
        <p:nvSpPr>
          <p:cNvPr id="12" name="Line 6"/>
          <p:cNvSpPr>
            <a:spLocks noChangeShapeType="1"/>
          </p:cNvSpPr>
          <p:nvPr/>
        </p:nvSpPr>
        <p:spPr bwMode="auto">
          <a:xfrm flipH="1">
            <a:off x="9247124" y="2364816"/>
            <a:ext cx="176212" cy="542925"/>
          </a:xfrm>
          <a:prstGeom prst="line">
            <a:avLst/>
          </a:prstGeom>
          <a:noFill/>
          <a:ln w="28575">
            <a:solidFill>
              <a:srgbClr val="FF0000"/>
            </a:solidFill>
            <a:round/>
            <a:headEnd/>
            <a:tailEnd/>
          </a:ln>
          <a:extLst>
            <a:ext uri="{909E8E84-426E-40DD-AFC4-6F175D3DCCD1}">
              <a14:hiddenFill xmlns:a14="http://schemas.microsoft.com/office/drawing/2010/main">
                <a:noFill/>
              </a14:hiddenFill>
            </a:ext>
          </a:extLst>
        </p:spPr>
        <p:txBody>
          <a:bodyPr/>
          <a:lstStyle/>
          <a:p>
            <a:endParaRPr lang="vi-VN"/>
          </a:p>
        </p:txBody>
      </p:sp>
      <p:sp>
        <p:nvSpPr>
          <p:cNvPr id="2" name="TextBox 1"/>
          <p:cNvSpPr txBox="1"/>
          <p:nvPr/>
        </p:nvSpPr>
        <p:spPr>
          <a:xfrm>
            <a:off x="0" y="6095930"/>
            <a:ext cx="6817037" cy="523220"/>
          </a:xfrm>
          <a:prstGeom prst="rect">
            <a:avLst/>
          </a:prstGeom>
          <a:noFill/>
        </p:spPr>
        <p:txBody>
          <a:bodyPr wrap="square" rtlCol="0">
            <a:spAutoFit/>
          </a:bodyPr>
          <a:lstStyle/>
          <a:p>
            <a:r>
              <a:rPr lang="vi-VN" sz="2800" dirty="0">
                <a:solidFill>
                  <a:srgbClr val="0000FF"/>
                </a:solidFill>
                <a:latin typeface="Times New Roman" panose="02020603050405020304" pitchFamily="18" charset="0"/>
                <a:cs typeface="Times New Roman" panose="02020603050405020304" pitchFamily="18" charset="0"/>
              </a:rPr>
              <a:t>Từ nào trong đoạn 2 cùng nghĩa với từ buộc?</a:t>
            </a:r>
          </a:p>
        </p:txBody>
      </p:sp>
      <p:sp>
        <p:nvSpPr>
          <p:cNvPr id="3" name="TextBox 2"/>
          <p:cNvSpPr txBox="1"/>
          <p:nvPr/>
        </p:nvSpPr>
        <p:spPr>
          <a:xfrm>
            <a:off x="6553188" y="6111614"/>
            <a:ext cx="956142" cy="523220"/>
          </a:xfrm>
          <a:prstGeom prst="rect">
            <a:avLst/>
          </a:prstGeom>
          <a:noFill/>
        </p:spPr>
        <p:txBody>
          <a:bodyPr wrap="square" rtlCol="0">
            <a:spAutoFit/>
          </a:bodyPr>
          <a:lstStyle/>
          <a:p>
            <a:r>
              <a:rPr lang="vi-VN" sz="2800" dirty="0">
                <a:solidFill>
                  <a:srgbClr val="FF0000"/>
                </a:solidFill>
                <a:latin typeface="Times New Roman" panose="02020603050405020304" pitchFamily="18" charset="0"/>
                <a:cs typeface="Times New Roman" panose="02020603050405020304" pitchFamily="18" charset="0"/>
              </a:rPr>
              <a:t>cột</a:t>
            </a:r>
          </a:p>
        </p:txBody>
      </p:sp>
    </p:spTree>
    <p:extLst>
      <p:ext uri="{BB962C8B-B14F-4D97-AF65-F5344CB8AC3E}">
        <p14:creationId xmlns:p14="http://schemas.microsoft.com/office/powerpoint/2010/main" val="29428030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9"/>
                                        </p:tgtEl>
                                        <p:attrNameLst>
                                          <p:attrName>style.visibility</p:attrName>
                                        </p:attrNameLst>
                                      </p:cBhvr>
                                      <p:to>
                                        <p:strVal val="visible"/>
                                      </p:to>
                                    </p:set>
                                    <p:anim calcmode="lin" valueType="num">
                                      <p:cBhvr additive="base">
                                        <p:cTn id="13" dur="500" fill="hold"/>
                                        <p:tgtEl>
                                          <p:spTgt spid="9"/>
                                        </p:tgtEl>
                                        <p:attrNameLst>
                                          <p:attrName>ppt_x</p:attrName>
                                        </p:attrNameLst>
                                      </p:cBhvr>
                                      <p:tavLst>
                                        <p:tav tm="0">
                                          <p:val>
                                            <p:strVal val="#ppt_x"/>
                                          </p:val>
                                        </p:tav>
                                        <p:tav tm="100000">
                                          <p:val>
                                            <p:strVal val="#ppt_x"/>
                                          </p:val>
                                        </p:tav>
                                      </p:tavLst>
                                    </p:anim>
                                    <p:anim calcmode="lin" valueType="num">
                                      <p:cBhvr additive="base">
                                        <p:cTn id="14"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500" fill="hold"/>
                                        <p:tgtEl>
                                          <p:spTgt spid="12"/>
                                        </p:tgtEl>
                                        <p:attrNameLst>
                                          <p:attrName>ppt_x</p:attrName>
                                        </p:attrNameLst>
                                      </p:cBhvr>
                                      <p:tavLst>
                                        <p:tav tm="0">
                                          <p:val>
                                            <p:strVal val="#ppt_x"/>
                                          </p:val>
                                        </p:tav>
                                        <p:tav tm="100000">
                                          <p:val>
                                            <p:strVal val="#ppt_x"/>
                                          </p:val>
                                        </p:tav>
                                      </p:tavLst>
                                    </p:anim>
                                    <p:anim calcmode="lin" valueType="num">
                                      <p:cBhvr additive="base">
                                        <p:cTn id="20"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16" presetClass="entr" presetSubtype="21" fill="hold" grpId="0" nodeType="clickEffect">
                                  <p:stCondLst>
                                    <p:cond delay="0"/>
                                  </p:stCondLst>
                                  <p:childTnLst>
                                    <p:set>
                                      <p:cBhvr>
                                        <p:cTn id="24" dur="1" fill="hold">
                                          <p:stCondLst>
                                            <p:cond delay="0"/>
                                          </p:stCondLst>
                                        </p:cTn>
                                        <p:tgtEl>
                                          <p:spTgt spid="2"/>
                                        </p:tgtEl>
                                        <p:attrNameLst>
                                          <p:attrName>style.visibility</p:attrName>
                                        </p:attrNameLst>
                                      </p:cBhvr>
                                      <p:to>
                                        <p:strVal val="visible"/>
                                      </p:to>
                                    </p:set>
                                    <p:animEffect transition="in" filter="barn(inVertical)">
                                      <p:cBhvr>
                                        <p:cTn id="25" dur="500"/>
                                        <p:tgtEl>
                                          <p:spTgt spid="2"/>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4" fill="hold" grpId="0" nodeType="clickEffect">
                                  <p:stCondLst>
                                    <p:cond delay="0"/>
                                  </p:stCondLst>
                                  <p:childTnLst>
                                    <p:set>
                                      <p:cBhvr>
                                        <p:cTn id="29" dur="1" fill="hold">
                                          <p:stCondLst>
                                            <p:cond delay="0"/>
                                          </p:stCondLst>
                                        </p:cTn>
                                        <p:tgtEl>
                                          <p:spTgt spid="3"/>
                                        </p:tgtEl>
                                        <p:attrNameLst>
                                          <p:attrName>style.visibility</p:attrName>
                                        </p:attrNameLst>
                                      </p:cBhvr>
                                      <p:to>
                                        <p:strVal val="visible"/>
                                      </p:to>
                                    </p:set>
                                    <p:animEffect transition="in" filter="wipe(down)">
                                      <p:cBhvr>
                                        <p:cTn id="30"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2" grpId="0" animBg="1"/>
      <p:bldP spid="2" grpId="0"/>
      <p:bldP spid="3"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9682430B-860E-4097-AB56-68691B2794CF}"/>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57348" y="1827659"/>
            <a:ext cx="3652812" cy="32026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Flowchart: Connector 4">
            <a:extLst>
              <a:ext uri="{FF2B5EF4-FFF2-40B4-BE49-F238E27FC236}">
                <a16:creationId xmlns:a16="http://schemas.microsoft.com/office/drawing/2014/main" id="{26183767-6D57-47B5-9701-9B72A3AA9587}"/>
              </a:ext>
            </a:extLst>
          </p:cNvPr>
          <p:cNvSpPr/>
          <p:nvPr/>
        </p:nvSpPr>
        <p:spPr>
          <a:xfrm>
            <a:off x="1109984" y="2596405"/>
            <a:ext cx="2388789" cy="1632942"/>
          </a:xfrm>
          <a:prstGeom prst="flowChartConnector">
            <a:avLst/>
          </a:prstGeom>
          <a:solidFill>
            <a:srgbClr val="2C1E73"/>
          </a:solidFill>
          <a:ln w="76200">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r>
              <a:rPr lang="en-US" sz="2844" b="1" dirty="0" err="1">
                <a:solidFill>
                  <a:prstClr val="white"/>
                </a:solidFill>
                <a:effectLst>
                  <a:outerShdw blurRad="38100" dist="38100" dir="2700000" algn="tl">
                    <a:srgbClr val="000000">
                      <a:alpha val="43137"/>
                    </a:srgbClr>
                  </a:outerShdw>
                </a:effectLst>
                <a:cs typeface="Arial" panose="020B0604020202020204" pitchFamily="34" charset="0"/>
              </a:rPr>
              <a:t>Yêu</a:t>
            </a:r>
            <a:r>
              <a:rPr lang="en-US" sz="2844" b="1" dirty="0">
                <a:solidFill>
                  <a:prstClr val="white"/>
                </a:solidFill>
                <a:effectLst>
                  <a:outerShdw blurRad="38100" dist="38100" dir="2700000" algn="tl">
                    <a:srgbClr val="000000">
                      <a:alpha val="43137"/>
                    </a:srgbClr>
                  </a:outerShdw>
                </a:effectLst>
                <a:cs typeface="Arial" panose="020B0604020202020204" pitchFamily="34" charset="0"/>
              </a:rPr>
              <a:t> </a:t>
            </a:r>
            <a:r>
              <a:rPr lang="en-US" sz="2844" b="1" dirty="0" err="1">
                <a:solidFill>
                  <a:prstClr val="white"/>
                </a:solidFill>
                <a:effectLst>
                  <a:outerShdw blurRad="38100" dist="38100" dir="2700000" algn="tl">
                    <a:srgbClr val="000000">
                      <a:alpha val="43137"/>
                    </a:srgbClr>
                  </a:outerShdw>
                </a:effectLst>
                <a:cs typeface="Arial" panose="020B0604020202020204" pitchFamily="34" charset="0"/>
              </a:rPr>
              <a:t>cầu</a:t>
            </a:r>
            <a:r>
              <a:rPr lang="en-US" sz="2844" b="1" dirty="0">
                <a:solidFill>
                  <a:prstClr val="white"/>
                </a:solidFill>
                <a:effectLst>
                  <a:outerShdw blurRad="38100" dist="38100" dir="2700000" algn="tl">
                    <a:srgbClr val="000000">
                      <a:alpha val="43137"/>
                    </a:srgbClr>
                  </a:outerShdw>
                </a:effectLst>
                <a:cs typeface="Arial" panose="020B0604020202020204" pitchFamily="34" charset="0"/>
              </a:rPr>
              <a:t> </a:t>
            </a:r>
            <a:r>
              <a:rPr lang="en-US" sz="2844" b="1" dirty="0" err="1">
                <a:solidFill>
                  <a:prstClr val="white"/>
                </a:solidFill>
                <a:effectLst>
                  <a:outerShdw blurRad="38100" dist="38100" dir="2700000" algn="tl">
                    <a:srgbClr val="000000">
                      <a:alpha val="43137"/>
                    </a:srgbClr>
                  </a:outerShdw>
                </a:effectLst>
                <a:cs typeface="Arial" panose="020B0604020202020204" pitchFamily="34" charset="0"/>
              </a:rPr>
              <a:t>cần</a:t>
            </a:r>
            <a:r>
              <a:rPr lang="en-US" sz="2844" b="1" dirty="0">
                <a:solidFill>
                  <a:prstClr val="white"/>
                </a:solidFill>
                <a:effectLst>
                  <a:outerShdw blurRad="38100" dist="38100" dir="2700000" algn="tl">
                    <a:srgbClr val="000000">
                      <a:alpha val="43137"/>
                    </a:srgbClr>
                  </a:outerShdw>
                </a:effectLst>
                <a:cs typeface="Arial" panose="020B0604020202020204" pitchFamily="34" charset="0"/>
              </a:rPr>
              <a:t> </a:t>
            </a:r>
            <a:r>
              <a:rPr lang="en-US" sz="2844" b="1" dirty="0" err="1">
                <a:solidFill>
                  <a:prstClr val="white"/>
                </a:solidFill>
                <a:effectLst>
                  <a:outerShdw blurRad="38100" dist="38100" dir="2700000" algn="tl">
                    <a:srgbClr val="000000">
                      <a:alpha val="43137"/>
                    </a:srgbClr>
                  </a:outerShdw>
                </a:effectLst>
                <a:cs typeface="Arial" panose="020B0604020202020204" pitchFamily="34" charset="0"/>
              </a:rPr>
              <a:t>đạt</a:t>
            </a:r>
            <a:endParaRPr lang="vi-VN" sz="2844" b="1" dirty="0">
              <a:solidFill>
                <a:prstClr val="white"/>
              </a:solidFill>
              <a:effectLst>
                <a:outerShdw blurRad="38100" dist="38100" dir="2700000" algn="tl">
                  <a:srgbClr val="000000">
                    <a:alpha val="43137"/>
                  </a:srgbClr>
                </a:outerShdw>
              </a:effectLst>
              <a:cs typeface="Arial" panose="020B0604020202020204" pitchFamily="34" charset="0"/>
            </a:endParaRPr>
          </a:p>
        </p:txBody>
      </p:sp>
      <p:sp>
        <p:nvSpPr>
          <p:cNvPr id="6" name="Flowchart: Connector 5">
            <a:extLst>
              <a:ext uri="{FF2B5EF4-FFF2-40B4-BE49-F238E27FC236}">
                <a16:creationId xmlns:a16="http://schemas.microsoft.com/office/drawing/2014/main" id="{B9AB3548-075D-474E-B511-2C3F539873A2}"/>
              </a:ext>
            </a:extLst>
          </p:cNvPr>
          <p:cNvSpPr/>
          <p:nvPr/>
        </p:nvSpPr>
        <p:spPr>
          <a:xfrm>
            <a:off x="3453629" y="2477738"/>
            <a:ext cx="163811" cy="201216"/>
          </a:xfrm>
          <a:prstGeom prst="flowChartConnector">
            <a:avLst/>
          </a:prstGeom>
          <a:solidFill>
            <a:srgbClr val="FF3754"/>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endParaRPr lang="vi-VN">
              <a:solidFill>
                <a:prstClr val="white"/>
              </a:solidFill>
            </a:endParaRPr>
          </a:p>
        </p:txBody>
      </p:sp>
      <p:sp>
        <p:nvSpPr>
          <p:cNvPr id="7" name="Freeform: Shape 6">
            <a:extLst>
              <a:ext uri="{FF2B5EF4-FFF2-40B4-BE49-F238E27FC236}">
                <a16:creationId xmlns:a16="http://schemas.microsoft.com/office/drawing/2014/main" id="{B69E3C1C-F6BB-4EED-9344-C3D28E3DDCDE}"/>
              </a:ext>
            </a:extLst>
          </p:cNvPr>
          <p:cNvSpPr/>
          <p:nvPr/>
        </p:nvSpPr>
        <p:spPr>
          <a:xfrm>
            <a:off x="3586483" y="1641920"/>
            <a:ext cx="523677" cy="866775"/>
          </a:xfrm>
          <a:custGeom>
            <a:avLst/>
            <a:gdLst>
              <a:gd name="connsiteX0" fmla="*/ 0 w 2743200"/>
              <a:gd name="connsiteY0" fmla="*/ 857250 h 857250"/>
              <a:gd name="connsiteX1" fmla="*/ 895350 w 2743200"/>
              <a:gd name="connsiteY1" fmla="*/ 0 h 857250"/>
              <a:gd name="connsiteX2" fmla="*/ 2209800 w 2743200"/>
              <a:gd name="connsiteY2" fmla="*/ 0 h 857250"/>
              <a:gd name="connsiteX3" fmla="*/ 2743200 w 2743200"/>
              <a:gd name="connsiteY3" fmla="*/ 0 h 857250"/>
            </a:gdLst>
            <a:ahLst/>
            <a:cxnLst>
              <a:cxn ang="0">
                <a:pos x="connsiteX0" y="connsiteY0"/>
              </a:cxn>
              <a:cxn ang="0">
                <a:pos x="connsiteX1" y="connsiteY1"/>
              </a:cxn>
              <a:cxn ang="0">
                <a:pos x="connsiteX2" y="connsiteY2"/>
              </a:cxn>
              <a:cxn ang="0">
                <a:pos x="connsiteX3" y="connsiteY3"/>
              </a:cxn>
            </a:cxnLst>
            <a:rect l="l" t="t" r="r" b="b"/>
            <a:pathLst>
              <a:path w="2743200" h="857250">
                <a:moveTo>
                  <a:pt x="0" y="857250"/>
                </a:moveTo>
                <a:lnTo>
                  <a:pt x="895350" y="0"/>
                </a:lnTo>
                <a:lnTo>
                  <a:pt x="2209800" y="0"/>
                </a:lnTo>
                <a:lnTo>
                  <a:pt x="2743200" y="0"/>
                </a:lnTo>
              </a:path>
            </a:pathLst>
          </a:cu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endParaRPr lang="vi-VN" dirty="0">
              <a:solidFill>
                <a:prstClr val="white"/>
              </a:solidFill>
            </a:endParaRPr>
          </a:p>
        </p:txBody>
      </p:sp>
      <p:grpSp>
        <p:nvGrpSpPr>
          <p:cNvPr id="8" name="Group 7">
            <a:extLst>
              <a:ext uri="{FF2B5EF4-FFF2-40B4-BE49-F238E27FC236}">
                <a16:creationId xmlns:a16="http://schemas.microsoft.com/office/drawing/2014/main" id="{4C5DD4F5-31DC-4270-80C1-B147A2C5B75E}"/>
              </a:ext>
            </a:extLst>
          </p:cNvPr>
          <p:cNvGrpSpPr>
            <a:grpSpLocks/>
          </p:cNvGrpSpPr>
          <p:nvPr/>
        </p:nvGrpSpPr>
        <p:grpSpPr bwMode="auto">
          <a:xfrm>
            <a:off x="4243014" y="1196865"/>
            <a:ext cx="5377358" cy="878442"/>
            <a:chOff x="5862048" y="676275"/>
            <a:chExt cx="6539502" cy="1695450"/>
          </a:xfrm>
        </p:grpSpPr>
        <p:sp>
          <p:nvSpPr>
            <p:cNvPr id="9" name="Rectangle: Rounded Corners 8">
              <a:extLst>
                <a:ext uri="{FF2B5EF4-FFF2-40B4-BE49-F238E27FC236}">
                  <a16:creationId xmlns:a16="http://schemas.microsoft.com/office/drawing/2014/main" id="{37B91E29-8F2D-4593-AAB7-3F2C117558BD}"/>
                </a:ext>
              </a:extLst>
            </p:cNvPr>
            <p:cNvSpPr/>
            <p:nvPr/>
          </p:nvSpPr>
          <p:spPr>
            <a:xfrm>
              <a:off x="5862048" y="676275"/>
              <a:ext cx="6539502" cy="1695450"/>
            </a:xfrm>
            <a:prstGeom prst="roundRect">
              <a:avLst>
                <a:gd name="adj" fmla="val 50000"/>
              </a:avLst>
            </a:prstGeom>
            <a:noFill/>
            <a:ln w="76200">
              <a:solidFill>
                <a:srgbClr val="FE3653"/>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endParaRPr lang="vi-VN">
                <a:solidFill>
                  <a:prstClr val="white"/>
                </a:solidFill>
              </a:endParaRPr>
            </a:p>
          </p:txBody>
        </p:sp>
        <p:sp>
          <p:nvSpPr>
            <p:cNvPr id="10" name="Flowchart: Connector 9">
              <a:extLst>
                <a:ext uri="{FF2B5EF4-FFF2-40B4-BE49-F238E27FC236}">
                  <a16:creationId xmlns:a16="http://schemas.microsoft.com/office/drawing/2014/main" id="{6FDCE862-432C-4AFF-B5E2-E223AF181984}"/>
                </a:ext>
              </a:extLst>
            </p:cNvPr>
            <p:cNvSpPr/>
            <p:nvPr/>
          </p:nvSpPr>
          <p:spPr>
            <a:xfrm>
              <a:off x="6091064" y="952524"/>
              <a:ext cx="746655" cy="997447"/>
            </a:xfrm>
            <a:prstGeom prst="flowChartConnector">
              <a:avLst/>
            </a:prstGeom>
            <a:solidFill>
              <a:srgbClr val="FE365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r>
                <a:rPr lang="en-US" sz="3250" dirty="0">
                  <a:solidFill>
                    <a:prstClr val="white"/>
                  </a:solidFill>
                </a:rPr>
                <a:t>1</a:t>
              </a:r>
              <a:endParaRPr lang="vi-VN" sz="3250" dirty="0">
                <a:solidFill>
                  <a:prstClr val="white"/>
                </a:solidFill>
              </a:endParaRPr>
            </a:p>
          </p:txBody>
        </p:sp>
      </p:grpSp>
      <p:sp>
        <p:nvSpPr>
          <p:cNvPr id="11" name="Flowchart: Connector 10">
            <a:extLst>
              <a:ext uri="{FF2B5EF4-FFF2-40B4-BE49-F238E27FC236}">
                <a16:creationId xmlns:a16="http://schemas.microsoft.com/office/drawing/2014/main" id="{942D17C5-CF20-43EA-B409-1DDE0F4C4EA5}"/>
              </a:ext>
            </a:extLst>
          </p:cNvPr>
          <p:cNvSpPr/>
          <p:nvPr/>
        </p:nvSpPr>
        <p:spPr>
          <a:xfrm>
            <a:off x="3679352" y="3126530"/>
            <a:ext cx="162520" cy="201216"/>
          </a:xfrm>
          <a:prstGeom prst="flowChartConnector">
            <a:avLst/>
          </a:prstGeom>
          <a:solidFill>
            <a:srgbClr val="FF9B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endParaRPr lang="vi-VN">
              <a:solidFill>
                <a:prstClr val="white"/>
              </a:solidFill>
            </a:endParaRPr>
          </a:p>
        </p:txBody>
      </p:sp>
      <p:cxnSp>
        <p:nvCxnSpPr>
          <p:cNvPr id="12" name="Straight Connector 11">
            <a:extLst>
              <a:ext uri="{FF2B5EF4-FFF2-40B4-BE49-F238E27FC236}">
                <a16:creationId xmlns:a16="http://schemas.microsoft.com/office/drawing/2014/main" id="{236B3C86-62BE-4324-AB6B-4185F6C1EE43}"/>
              </a:ext>
            </a:extLst>
          </p:cNvPr>
          <p:cNvCxnSpPr>
            <a:cxnSpLocks/>
          </p:cNvCxnSpPr>
          <p:nvPr/>
        </p:nvCxnSpPr>
        <p:spPr>
          <a:xfrm>
            <a:off x="3841872" y="3242616"/>
            <a:ext cx="606227"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nvGrpSpPr>
          <p:cNvPr id="13" name="Group 12">
            <a:extLst>
              <a:ext uri="{FF2B5EF4-FFF2-40B4-BE49-F238E27FC236}">
                <a16:creationId xmlns:a16="http://schemas.microsoft.com/office/drawing/2014/main" id="{BE8551E2-3311-4BAA-81C2-2D04D14D147D}"/>
              </a:ext>
            </a:extLst>
          </p:cNvPr>
          <p:cNvGrpSpPr>
            <a:grpSpLocks/>
          </p:cNvGrpSpPr>
          <p:nvPr/>
        </p:nvGrpSpPr>
        <p:grpSpPr bwMode="auto">
          <a:xfrm>
            <a:off x="4448098" y="2900350"/>
            <a:ext cx="5172274" cy="924015"/>
            <a:chOff x="6007667" y="688785"/>
            <a:chExt cx="6539502" cy="1025613"/>
          </a:xfrm>
        </p:grpSpPr>
        <p:sp>
          <p:nvSpPr>
            <p:cNvPr id="14" name="Rectangle: Rounded Corners 13">
              <a:extLst>
                <a:ext uri="{FF2B5EF4-FFF2-40B4-BE49-F238E27FC236}">
                  <a16:creationId xmlns:a16="http://schemas.microsoft.com/office/drawing/2014/main" id="{7FADE7AB-B69A-4662-A5E5-C7867639C6C6}"/>
                </a:ext>
              </a:extLst>
            </p:cNvPr>
            <p:cNvSpPr/>
            <p:nvPr/>
          </p:nvSpPr>
          <p:spPr>
            <a:xfrm>
              <a:off x="6007667" y="688785"/>
              <a:ext cx="6539502" cy="1025613"/>
            </a:xfrm>
            <a:prstGeom prst="roundRect">
              <a:avLst>
                <a:gd name="adj" fmla="val 50000"/>
              </a:avLst>
            </a:prstGeom>
            <a:noFill/>
            <a:ln w="76200">
              <a:solidFill>
                <a:srgbClr val="FF9B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endParaRPr lang="vi-VN" dirty="0">
                <a:solidFill>
                  <a:prstClr val="white"/>
                </a:solidFill>
              </a:endParaRPr>
            </a:p>
          </p:txBody>
        </p:sp>
        <p:sp>
          <p:nvSpPr>
            <p:cNvPr id="15" name="Flowchart: Connector 14">
              <a:extLst>
                <a:ext uri="{FF2B5EF4-FFF2-40B4-BE49-F238E27FC236}">
                  <a16:creationId xmlns:a16="http://schemas.microsoft.com/office/drawing/2014/main" id="{60FDA187-23F6-412D-B79D-2763A0796375}"/>
                </a:ext>
              </a:extLst>
            </p:cNvPr>
            <p:cNvSpPr/>
            <p:nvPr/>
          </p:nvSpPr>
          <p:spPr>
            <a:xfrm>
              <a:off x="6167002" y="823528"/>
              <a:ext cx="796725" cy="679291"/>
            </a:xfrm>
            <a:prstGeom prst="flowChartConnector">
              <a:avLst/>
            </a:prstGeom>
            <a:solidFill>
              <a:srgbClr val="FF9B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r>
                <a:rPr lang="en-US" sz="3250" dirty="0">
                  <a:solidFill>
                    <a:prstClr val="white"/>
                  </a:solidFill>
                </a:rPr>
                <a:t>2</a:t>
              </a:r>
              <a:endParaRPr lang="vi-VN" sz="3250" dirty="0">
                <a:solidFill>
                  <a:prstClr val="white"/>
                </a:solidFill>
              </a:endParaRPr>
            </a:p>
          </p:txBody>
        </p:sp>
      </p:grpSp>
      <p:sp>
        <p:nvSpPr>
          <p:cNvPr id="16" name="Flowchart: Connector 15">
            <a:extLst>
              <a:ext uri="{FF2B5EF4-FFF2-40B4-BE49-F238E27FC236}">
                <a16:creationId xmlns:a16="http://schemas.microsoft.com/office/drawing/2014/main" id="{D546420C-DF57-4CD6-A6B6-A6830D621035}"/>
              </a:ext>
            </a:extLst>
          </p:cNvPr>
          <p:cNvSpPr/>
          <p:nvPr/>
        </p:nvSpPr>
        <p:spPr>
          <a:xfrm>
            <a:off x="3460077" y="4095202"/>
            <a:ext cx="163810" cy="201216"/>
          </a:xfrm>
          <a:prstGeom prst="flowChartConnector">
            <a:avLst/>
          </a:prstGeom>
          <a:solidFill>
            <a:srgbClr val="01B59A"/>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endParaRPr lang="vi-VN">
              <a:solidFill>
                <a:prstClr val="white"/>
              </a:solidFill>
            </a:endParaRPr>
          </a:p>
        </p:txBody>
      </p:sp>
      <p:sp>
        <p:nvSpPr>
          <p:cNvPr id="17" name="Freeform: Shape 16">
            <a:extLst>
              <a:ext uri="{FF2B5EF4-FFF2-40B4-BE49-F238E27FC236}">
                <a16:creationId xmlns:a16="http://schemas.microsoft.com/office/drawing/2014/main" id="{A3A7985F-E8EC-4618-B49F-6F9426C7B63D}"/>
              </a:ext>
            </a:extLst>
          </p:cNvPr>
          <p:cNvSpPr/>
          <p:nvPr/>
        </p:nvSpPr>
        <p:spPr>
          <a:xfrm>
            <a:off x="3601960" y="4273201"/>
            <a:ext cx="846138" cy="758428"/>
          </a:xfrm>
          <a:custGeom>
            <a:avLst/>
            <a:gdLst>
              <a:gd name="connsiteX0" fmla="*/ 0 w 2381250"/>
              <a:gd name="connsiteY0" fmla="*/ 0 h 933450"/>
              <a:gd name="connsiteX1" fmla="*/ 781050 w 2381250"/>
              <a:gd name="connsiteY1" fmla="*/ 933450 h 933450"/>
              <a:gd name="connsiteX2" fmla="*/ 2381250 w 2381250"/>
              <a:gd name="connsiteY2" fmla="*/ 933450 h 933450"/>
            </a:gdLst>
            <a:ahLst/>
            <a:cxnLst>
              <a:cxn ang="0">
                <a:pos x="connsiteX0" y="connsiteY0"/>
              </a:cxn>
              <a:cxn ang="0">
                <a:pos x="connsiteX1" y="connsiteY1"/>
              </a:cxn>
              <a:cxn ang="0">
                <a:pos x="connsiteX2" y="connsiteY2"/>
              </a:cxn>
            </a:cxnLst>
            <a:rect l="l" t="t" r="r" b="b"/>
            <a:pathLst>
              <a:path w="2381250" h="933450">
                <a:moveTo>
                  <a:pt x="0" y="0"/>
                </a:moveTo>
                <a:lnTo>
                  <a:pt x="781050" y="933450"/>
                </a:lnTo>
                <a:lnTo>
                  <a:pt x="2381250" y="933450"/>
                </a:lnTo>
              </a:path>
            </a:pathLst>
          </a:cu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endParaRPr lang="vi-VN">
              <a:solidFill>
                <a:prstClr val="white"/>
              </a:solidFill>
            </a:endParaRPr>
          </a:p>
        </p:txBody>
      </p:sp>
      <p:grpSp>
        <p:nvGrpSpPr>
          <p:cNvPr id="18" name="Group 17">
            <a:extLst>
              <a:ext uri="{FF2B5EF4-FFF2-40B4-BE49-F238E27FC236}">
                <a16:creationId xmlns:a16="http://schemas.microsoft.com/office/drawing/2014/main" id="{A64ABDCD-6973-49D5-8B1E-2F7F2255EE94}"/>
              </a:ext>
            </a:extLst>
          </p:cNvPr>
          <p:cNvGrpSpPr>
            <a:grpSpLocks/>
          </p:cNvGrpSpPr>
          <p:nvPr/>
        </p:nvGrpSpPr>
        <p:grpSpPr bwMode="auto">
          <a:xfrm>
            <a:off x="4448098" y="4470870"/>
            <a:ext cx="5039419" cy="1009595"/>
            <a:chOff x="5862048" y="867065"/>
            <a:chExt cx="6539502" cy="1504660"/>
          </a:xfrm>
        </p:grpSpPr>
        <p:sp>
          <p:nvSpPr>
            <p:cNvPr id="19" name="Rectangle: Rounded Corners 18">
              <a:extLst>
                <a:ext uri="{FF2B5EF4-FFF2-40B4-BE49-F238E27FC236}">
                  <a16:creationId xmlns:a16="http://schemas.microsoft.com/office/drawing/2014/main" id="{C4F82A95-C4CF-4B13-974D-5C41EDAB1D02}"/>
                </a:ext>
              </a:extLst>
            </p:cNvPr>
            <p:cNvSpPr/>
            <p:nvPr/>
          </p:nvSpPr>
          <p:spPr>
            <a:xfrm>
              <a:off x="5862048" y="867065"/>
              <a:ext cx="6539502" cy="1504660"/>
            </a:xfrm>
            <a:prstGeom prst="roundRect">
              <a:avLst>
                <a:gd name="adj" fmla="val 50000"/>
              </a:avLst>
            </a:prstGeom>
            <a:noFill/>
            <a:ln w="76200">
              <a:solidFill>
                <a:srgbClr val="01B59A"/>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endParaRPr lang="vi-VN" dirty="0">
                <a:solidFill>
                  <a:prstClr val="white"/>
                </a:solidFill>
              </a:endParaRPr>
            </a:p>
          </p:txBody>
        </p:sp>
        <p:sp>
          <p:nvSpPr>
            <p:cNvPr id="20" name="Flowchart: Connector 19">
              <a:extLst>
                <a:ext uri="{FF2B5EF4-FFF2-40B4-BE49-F238E27FC236}">
                  <a16:creationId xmlns:a16="http://schemas.microsoft.com/office/drawing/2014/main" id="{35E839E3-4619-4CBD-B7B2-C6FBAE750234}"/>
                </a:ext>
              </a:extLst>
            </p:cNvPr>
            <p:cNvSpPr/>
            <p:nvPr/>
          </p:nvSpPr>
          <p:spPr>
            <a:xfrm>
              <a:off x="6007667" y="1110182"/>
              <a:ext cx="796725" cy="827637"/>
            </a:xfrm>
            <a:prstGeom prst="flowChartConnector">
              <a:avLst/>
            </a:prstGeom>
            <a:solidFill>
              <a:srgbClr val="01B59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r>
                <a:rPr lang="en-US" sz="3250" dirty="0">
                  <a:solidFill>
                    <a:prstClr val="white"/>
                  </a:solidFill>
                </a:rPr>
                <a:t>3</a:t>
              </a:r>
              <a:endParaRPr lang="vi-VN" sz="3250" dirty="0">
                <a:solidFill>
                  <a:prstClr val="white"/>
                </a:solidFill>
              </a:endParaRPr>
            </a:p>
          </p:txBody>
        </p:sp>
      </p:grpSp>
      <p:sp>
        <p:nvSpPr>
          <p:cNvPr id="21" name="Rectangle 20">
            <a:extLst>
              <a:ext uri="{FF2B5EF4-FFF2-40B4-BE49-F238E27FC236}">
                <a16:creationId xmlns:a16="http://schemas.microsoft.com/office/drawing/2014/main" id="{3C87F225-973D-47F1-A7B1-15A4E8FFB0C8}"/>
              </a:ext>
            </a:extLst>
          </p:cNvPr>
          <p:cNvSpPr>
            <a:spLocks noChangeArrowheads="1"/>
          </p:cNvSpPr>
          <p:nvPr/>
        </p:nvSpPr>
        <p:spPr bwMode="auto">
          <a:xfrm>
            <a:off x="5136874" y="1340541"/>
            <a:ext cx="4575074" cy="4770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algn="l" fontAlgn="auto">
              <a:spcBef>
                <a:spcPts val="0"/>
              </a:spcBef>
              <a:spcAft>
                <a:spcPts val="0"/>
              </a:spcAft>
            </a:pPr>
            <a:r>
              <a:rPr lang="nl-NL" sz="2500" dirty="0">
                <a:solidFill>
                  <a:prstClr val="black"/>
                </a:solidFill>
                <a:latin typeface="Arial" panose="020B0604020202020204" pitchFamily="34" charset="0"/>
                <a:cs typeface="Arial" panose="020B0604020202020204" pitchFamily="34" charset="0"/>
              </a:rPr>
              <a:t>Rèn đọc đúng từ khó, dễ lẫn.</a:t>
            </a:r>
            <a:endParaRPr lang="en-US" sz="2500" dirty="0">
              <a:solidFill>
                <a:prstClr val="black"/>
              </a:solidFill>
              <a:latin typeface="Arial" panose="020B0604020202020204" pitchFamily="34" charset="0"/>
              <a:cs typeface="Arial" panose="020B0604020202020204" pitchFamily="34" charset="0"/>
            </a:endParaRPr>
          </a:p>
        </p:txBody>
      </p:sp>
      <p:sp>
        <p:nvSpPr>
          <p:cNvPr id="22" name="Rectangle 21">
            <a:extLst>
              <a:ext uri="{FF2B5EF4-FFF2-40B4-BE49-F238E27FC236}">
                <a16:creationId xmlns:a16="http://schemas.microsoft.com/office/drawing/2014/main" id="{845C5289-0BEF-4A9B-B65A-14279F9B1364}"/>
              </a:ext>
            </a:extLst>
          </p:cNvPr>
          <p:cNvSpPr>
            <a:spLocks noChangeArrowheads="1"/>
          </p:cNvSpPr>
          <p:nvPr/>
        </p:nvSpPr>
        <p:spPr bwMode="auto">
          <a:xfrm>
            <a:off x="5300297" y="2931470"/>
            <a:ext cx="4213920" cy="8617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algn="l" fontAlgn="auto">
              <a:spcBef>
                <a:spcPts val="0"/>
              </a:spcBef>
              <a:spcAft>
                <a:spcPts val="0"/>
              </a:spcAft>
            </a:pPr>
            <a:r>
              <a:rPr lang="nl-NL" sz="2500" dirty="0">
                <a:solidFill>
                  <a:srgbClr val="000000"/>
                </a:solidFill>
                <a:latin typeface="Arial" panose="020B0604020202020204" pitchFamily="34" charset="0"/>
                <a:cs typeface="Arial" panose="020B0604020202020204" pitchFamily="34" charset="0"/>
              </a:rPr>
              <a:t>Hiểu các từ khó và nội dung bài tập đọc</a:t>
            </a:r>
            <a:endParaRPr lang="en-US" sz="2500" dirty="0">
              <a:solidFill>
                <a:srgbClr val="000000"/>
              </a:solidFill>
              <a:latin typeface="Arial" panose="020B0604020202020204" pitchFamily="34" charset="0"/>
              <a:cs typeface="Arial" panose="020B0604020202020204" pitchFamily="34" charset="0"/>
            </a:endParaRPr>
          </a:p>
        </p:txBody>
      </p:sp>
      <p:sp>
        <p:nvSpPr>
          <p:cNvPr id="23" name="Rectangle 22">
            <a:extLst>
              <a:ext uri="{FF2B5EF4-FFF2-40B4-BE49-F238E27FC236}">
                <a16:creationId xmlns:a16="http://schemas.microsoft.com/office/drawing/2014/main" id="{6C4DA131-EB91-4124-842E-15E35B0FE652}"/>
              </a:ext>
            </a:extLst>
          </p:cNvPr>
          <p:cNvSpPr>
            <a:spLocks noChangeArrowheads="1"/>
          </p:cNvSpPr>
          <p:nvPr/>
        </p:nvSpPr>
        <p:spPr bwMode="auto">
          <a:xfrm>
            <a:off x="5174279" y="4580217"/>
            <a:ext cx="4446093" cy="8617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algn="l" fontAlgn="auto">
              <a:spcBef>
                <a:spcPts val="0"/>
              </a:spcBef>
              <a:spcAft>
                <a:spcPts val="0"/>
              </a:spcAft>
            </a:pPr>
            <a:r>
              <a:rPr lang="en-US" sz="2500" dirty="0" err="1">
                <a:solidFill>
                  <a:prstClr val="black"/>
                </a:solidFill>
                <a:latin typeface="Arial" panose="020B0604020202020204" pitchFamily="34" charset="0"/>
                <a:cs typeface="Arial" panose="020B0604020202020204" pitchFamily="34" charset="0"/>
              </a:rPr>
              <a:t>Học</a:t>
            </a:r>
            <a:r>
              <a:rPr lang="en-US" sz="2500" dirty="0">
                <a:solidFill>
                  <a:prstClr val="black"/>
                </a:solidFill>
                <a:latin typeface="Arial" panose="020B0604020202020204" pitchFamily="34" charset="0"/>
                <a:cs typeface="Arial" panose="020B0604020202020204" pitchFamily="34" charset="0"/>
              </a:rPr>
              <a:t> </a:t>
            </a:r>
            <a:r>
              <a:rPr lang="en-US" sz="2500" dirty="0" err="1">
                <a:solidFill>
                  <a:prstClr val="black"/>
                </a:solidFill>
                <a:latin typeface="Arial" panose="020B0604020202020204" pitchFamily="34" charset="0"/>
                <a:cs typeface="Arial" panose="020B0604020202020204" pitchFamily="34" charset="0"/>
              </a:rPr>
              <a:t>sinh</a:t>
            </a:r>
            <a:r>
              <a:rPr lang="en-US" sz="2500" dirty="0">
                <a:solidFill>
                  <a:prstClr val="black"/>
                </a:solidFill>
                <a:latin typeface="Arial" panose="020B0604020202020204" pitchFamily="34" charset="0"/>
                <a:cs typeface="Arial" panose="020B0604020202020204" pitchFamily="34" charset="0"/>
              </a:rPr>
              <a:t> </a:t>
            </a:r>
            <a:r>
              <a:rPr lang="en-US" sz="2500" dirty="0" err="1">
                <a:solidFill>
                  <a:prstClr val="black"/>
                </a:solidFill>
                <a:latin typeface="Arial" panose="020B0604020202020204" pitchFamily="34" charset="0"/>
                <a:cs typeface="Arial" panose="020B0604020202020204" pitchFamily="34" charset="0"/>
              </a:rPr>
              <a:t>biết</a:t>
            </a:r>
            <a:r>
              <a:rPr lang="en-US" sz="2500" dirty="0">
                <a:solidFill>
                  <a:prstClr val="black"/>
                </a:solidFill>
                <a:latin typeface="Arial" panose="020B0604020202020204" pitchFamily="34" charset="0"/>
                <a:cs typeface="Arial" panose="020B0604020202020204" pitchFamily="34" charset="0"/>
              </a:rPr>
              <a:t> </a:t>
            </a:r>
            <a:r>
              <a:rPr lang="en-US" sz="2500" dirty="0" err="1">
                <a:solidFill>
                  <a:prstClr val="black"/>
                </a:solidFill>
                <a:latin typeface="Arial" panose="020B0604020202020204" pitchFamily="34" charset="0"/>
                <a:cs typeface="Arial" panose="020B0604020202020204" pitchFamily="34" charset="0"/>
              </a:rPr>
              <a:t>quan</a:t>
            </a:r>
            <a:r>
              <a:rPr lang="en-US" sz="2500" dirty="0">
                <a:solidFill>
                  <a:prstClr val="black"/>
                </a:solidFill>
                <a:latin typeface="Arial" panose="020B0604020202020204" pitchFamily="34" charset="0"/>
                <a:cs typeface="Arial" panose="020B0604020202020204" pitchFamily="34" charset="0"/>
              </a:rPr>
              <a:t> </a:t>
            </a:r>
            <a:r>
              <a:rPr lang="en-US" sz="2500" dirty="0" err="1">
                <a:solidFill>
                  <a:prstClr val="black"/>
                </a:solidFill>
                <a:latin typeface="Arial" panose="020B0604020202020204" pitchFamily="34" charset="0"/>
                <a:cs typeface="Arial" panose="020B0604020202020204" pitchFamily="34" charset="0"/>
              </a:rPr>
              <a:t>tâm</a:t>
            </a:r>
            <a:r>
              <a:rPr lang="en-US" sz="2500" dirty="0">
                <a:solidFill>
                  <a:prstClr val="black"/>
                </a:solidFill>
                <a:latin typeface="Arial" panose="020B0604020202020204" pitchFamily="34" charset="0"/>
                <a:cs typeface="Arial" panose="020B0604020202020204" pitchFamily="34" charset="0"/>
              </a:rPr>
              <a:t> </a:t>
            </a:r>
            <a:r>
              <a:rPr lang="en-US" sz="2500" dirty="0" err="1">
                <a:solidFill>
                  <a:prstClr val="black"/>
                </a:solidFill>
                <a:latin typeface="Arial" panose="020B0604020202020204" pitchFamily="34" charset="0"/>
                <a:cs typeface="Arial" panose="020B0604020202020204" pitchFamily="34" charset="0"/>
              </a:rPr>
              <a:t>đến</a:t>
            </a:r>
            <a:r>
              <a:rPr lang="en-US" sz="2500" dirty="0">
                <a:solidFill>
                  <a:prstClr val="black"/>
                </a:solidFill>
                <a:latin typeface="Arial" panose="020B0604020202020204" pitchFamily="34" charset="0"/>
                <a:cs typeface="Arial" panose="020B0604020202020204" pitchFamily="34" charset="0"/>
              </a:rPr>
              <a:t> </a:t>
            </a:r>
            <a:r>
              <a:rPr lang="en-US" sz="2500" dirty="0" err="1">
                <a:solidFill>
                  <a:prstClr val="black"/>
                </a:solidFill>
                <a:latin typeface="Arial" panose="020B0604020202020204" pitchFamily="34" charset="0"/>
                <a:cs typeface="Arial" panose="020B0604020202020204" pitchFamily="34" charset="0"/>
              </a:rPr>
              <a:t>mọi</a:t>
            </a:r>
            <a:r>
              <a:rPr lang="en-US" sz="2500" dirty="0">
                <a:solidFill>
                  <a:prstClr val="black"/>
                </a:solidFill>
                <a:latin typeface="Arial" panose="020B0604020202020204" pitchFamily="34" charset="0"/>
                <a:cs typeface="Arial" panose="020B0604020202020204" pitchFamily="34" charset="0"/>
              </a:rPr>
              <a:t> </a:t>
            </a:r>
            <a:r>
              <a:rPr lang="en-US" sz="2500" dirty="0" err="1">
                <a:solidFill>
                  <a:prstClr val="black"/>
                </a:solidFill>
                <a:latin typeface="Arial" panose="020B0604020202020204" pitchFamily="34" charset="0"/>
                <a:cs typeface="Arial" panose="020B0604020202020204" pitchFamily="34" charset="0"/>
              </a:rPr>
              <a:t>người</a:t>
            </a:r>
            <a:r>
              <a:rPr lang="en-US" sz="2500" dirty="0">
                <a:solidFill>
                  <a:prstClr val="black"/>
                </a:solidFill>
                <a:latin typeface="Arial" panose="020B0604020202020204" pitchFamily="34" charset="0"/>
                <a:cs typeface="Arial" panose="020B0604020202020204" pitchFamily="34" charset="0"/>
              </a:rPr>
              <a:t>.</a:t>
            </a:r>
          </a:p>
        </p:txBody>
      </p:sp>
      <p:sp>
        <p:nvSpPr>
          <p:cNvPr id="24" name="Freeform 11">
            <a:extLst>
              <a:ext uri="{FF2B5EF4-FFF2-40B4-BE49-F238E27FC236}">
                <a16:creationId xmlns:a16="http://schemas.microsoft.com/office/drawing/2014/main" id="{BFC65692-5EED-4384-80BC-BF6F6F35ADE6}"/>
              </a:ext>
            </a:extLst>
          </p:cNvPr>
          <p:cNvSpPr/>
          <p:nvPr/>
        </p:nvSpPr>
        <p:spPr>
          <a:xfrm>
            <a:off x="9753226" y="1196865"/>
            <a:ext cx="534986" cy="655143"/>
          </a:xfrm>
          <a:custGeom>
            <a:avLst/>
            <a:gdLst>
              <a:gd name="connsiteX0" fmla="*/ 169069 w 397669"/>
              <a:gd name="connsiteY0" fmla="*/ 176212 h 280987"/>
              <a:gd name="connsiteX1" fmla="*/ 73819 w 397669"/>
              <a:gd name="connsiteY1" fmla="*/ 97631 h 280987"/>
              <a:gd name="connsiteX2" fmla="*/ 0 w 397669"/>
              <a:gd name="connsiteY2" fmla="*/ 169068 h 280987"/>
              <a:gd name="connsiteX3" fmla="*/ 126206 w 397669"/>
              <a:gd name="connsiteY3" fmla="*/ 280987 h 280987"/>
              <a:gd name="connsiteX4" fmla="*/ 219075 w 397669"/>
              <a:gd name="connsiteY4" fmla="*/ 273843 h 280987"/>
              <a:gd name="connsiteX5" fmla="*/ 397669 w 397669"/>
              <a:gd name="connsiteY5" fmla="*/ 35718 h 280987"/>
              <a:gd name="connsiteX6" fmla="*/ 376237 w 397669"/>
              <a:gd name="connsiteY6" fmla="*/ 0 h 280987"/>
              <a:gd name="connsiteX7" fmla="*/ 169069 w 397669"/>
              <a:gd name="connsiteY7" fmla="*/ 176212 h 280987"/>
              <a:gd name="connsiteX0" fmla="*/ 169069 w 397669"/>
              <a:gd name="connsiteY0" fmla="*/ 176212 h 289079"/>
              <a:gd name="connsiteX1" fmla="*/ 73819 w 397669"/>
              <a:gd name="connsiteY1" fmla="*/ 97631 h 289079"/>
              <a:gd name="connsiteX2" fmla="*/ 0 w 397669"/>
              <a:gd name="connsiteY2" fmla="*/ 169068 h 289079"/>
              <a:gd name="connsiteX3" fmla="*/ 126206 w 397669"/>
              <a:gd name="connsiteY3" fmla="*/ 280987 h 289079"/>
              <a:gd name="connsiteX4" fmla="*/ 219075 w 397669"/>
              <a:gd name="connsiteY4" fmla="*/ 273843 h 289079"/>
              <a:gd name="connsiteX5" fmla="*/ 397669 w 397669"/>
              <a:gd name="connsiteY5" fmla="*/ 35718 h 289079"/>
              <a:gd name="connsiteX6" fmla="*/ 376237 w 397669"/>
              <a:gd name="connsiteY6" fmla="*/ 0 h 289079"/>
              <a:gd name="connsiteX7" fmla="*/ 169069 w 397669"/>
              <a:gd name="connsiteY7" fmla="*/ 176212 h 289079"/>
              <a:gd name="connsiteX0" fmla="*/ 169069 w 397669"/>
              <a:gd name="connsiteY0" fmla="*/ 176212 h 297100"/>
              <a:gd name="connsiteX1" fmla="*/ 73819 w 397669"/>
              <a:gd name="connsiteY1" fmla="*/ 97631 h 297100"/>
              <a:gd name="connsiteX2" fmla="*/ 0 w 397669"/>
              <a:gd name="connsiteY2" fmla="*/ 169068 h 297100"/>
              <a:gd name="connsiteX3" fmla="*/ 126206 w 397669"/>
              <a:gd name="connsiteY3" fmla="*/ 280987 h 297100"/>
              <a:gd name="connsiteX4" fmla="*/ 219075 w 397669"/>
              <a:gd name="connsiteY4" fmla="*/ 273843 h 297100"/>
              <a:gd name="connsiteX5" fmla="*/ 397669 w 397669"/>
              <a:gd name="connsiteY5" fmla="*/ 35718 h 297100"/>
              <a:gd name="connsiteX6" fmla="*/ 376237 w 397669"/>
              <a:gd name="connsiteY6" fmla="*/ 0 h 297100"/>
              <a:gd name="connsiteX7" fmla="*/ 169069 w 397669"/>
              <a:gd name="connsiteY7" fmla="*/ 176212 h 297100"/>
              <a:gd name="connsiteX0" fmla="*/ 177436 w 406036"/>
              <a:gd name="connsiteY0" fmla="*/ 176212 h 297100"/>
              <a:gd name="connsiteX1" fmla="*/ 82186 w 406036"/>
              <a:gd name="connsiteY1" fmla="*/ 97631 h 297100"/>
              <a:gd name="connsiteX2" fmla="*/ 8367 w 406036"/>
              <a:gd name="connsiteY2" fmla="*/ 169068 h 297100"/>
              <a:gd name="connsiteX3" fmla="*/ 134573 w 406036"/>
              <a:gd name="connsiteY3" fmla="*/ 280987 h 297100"/>
              <a:gd name="connsiteX4" fmla="*/ 227442 w 406036"/>
              <a:gd name="connsiteY4" fmla="*/ 273843 h 297100"/>
              <a:gd name="connsiteX5" fmla="*/ 406036 w 406036"/>
              <a:gd name="connsiteY5" fmla="*/ 35718 h 297100"/>
              <a:gd name="connsiteX6" fmla="*/ 384604 w 406036"/>
              <a:gd name="connsiteY6" fmla="*/ 0 h 297100"/>
              <a:gd name="connsiteX7" fmla="*/ 177436 w 406036"/>
              <a:gd name="connsiteY7" fmla="*/ 176212 h 297100"/>
              <a:gd name="connsiteX0" fmla="*/ 179971 w 408571"/>
              <a:gd name="connsiteY0" fmla="*/ 176212 h 297100"/>
              <a:gd name="connsiteX1" fmla="*/ 84721 w 408571"/>
              <a:gd name="connsiteY1" fmla="*/ 97631 h 297100"/>
              <a:gd name="connsiteX2" fmla="*/ 10902 w 408571"/>
              <a:gd name="connsiteY2" fmla="*/ 169068 h 297100"/>
              <a:gd name="connsiteX3" fmla="*/ 137108 w 408571"/>
              <a:gd name="connsiteY3" fmla="*/ 280987 h 297100"/>
              <a:gd name="connsiteX4" fmla="*/ 229977 w 408571"/>
              <a:gd name="connsiteY4" fmla="*/ 273843 h 297100"/>
              <a:gd name="connsiteX5" fmla="*/ 408571 w 408571"/>
              <a:gd name="connsiteY5" fmla="*/ 35718 h 297100"/>
              <a:gd name="connsiteX6" fmla="*/ 387139 w 408571"/>
              <a:gd name="connsiteY6" fmla="*/ 0 h 297100"/>
              <a:gd name="connsiteX7" fmla="*/ 179971 w 408571"/>
              <a:gd name="connsiteY7" fmla="*/ 176212 h 297100"/>
              <a:gd name="connsiteX0" fmla="*/ 179971 w 408571"/>
              <a:gd name="connsiteY0" fmla="*/ 176212 h 297100"/>
              <a:gd name="connsiteX1" fmla="*/ 84721 w 408571"/>
              <a:gd name="connsiteY1" fmla="*/ 97631 h 297100"/>
              <a:gd name="connsiteX2" fmla="*/ 10902 w 408571"/>
              <a:gd name="connsiteY2" fmla="*/ 169068 h 297100"/>
              <a:gd name="connsiteX3" fmla="*/ 137108 w 408571"/>
              <a:gd name="connsiteY3" fmla="*/ 280987 h 297100"/>
              <a:gd name="connsiteX4" fmla="*/ 229977 w 408571"/>
              <a:gd name="connsiteY4" fmla="*/ 273843 h 297100"/>
              <a:gd name="connsiteX5" fmla="*/ 408571 w 408571"/>
              <a:gd name="connsiteY5" fmla="*/ 35718 h 297100"/>
              <a:gd name="connsiteX6" fmla="*/ 387139 w 408571"/>
              <a:gd name="connsiteY6" fmla="*/ 0 h 297100"/>
              <a:gd name="connsiteX7" fmla="*/ 179971 w 408571"/>
              <a:gd name="connsiteY7" fmla="*/ 176212 h 297100"/>
              <a:gd name="connsiteX0" fmla="*/ 179971 w 408571"/>
              <a:gd name="connsiteY0" fmla="*/ 176212 h 297100"/>
              <a:gd name="connsiteX1" fmla="*/ 84721 w 408571"/>
              <a:gd name="connsiteY1" fmla="*/ 97631 h 297100"/>
              <a:gd name="connsiteX2" fmla="*/ 10902 w 408571"/>
              <a:gd name="connsiteY2" fmla="*/ 169068 h 297100"/>
              <a:gd name="connsiteX3" fmla="*/ 137108 w 408571"/>
              <a:gd name="connsiteY3" fmla="*/ 280987 h 297100"/>
              <a:gd name="connsiteX4" fmla="*/ 229977 w 408571"/>
              <a:gd name="connsiteY4" fmla="*/ 273843 h 297100"/>
              <a:gd name="connsiteX5" fmla="*/ 408571 w 408571"/>
              <a:gd name="connsiteY5" fmla="*/ 35718 h 297100"/>
              <a:gd name="connsiteX6" fmla="*/ 387139 w 408571"/>
              <a:gd name="connsiteY6" fmla="*/ 0 h 297100"/>
              <a:gd name="connsiteX7" fmla="*/ 179971 w 408571"/>
              <a:gd name="connsiteY7" fmla="*/ 176212 h 297100"/>
              <a:gd name="connsiteX0" fmla="*/ 179971 w 408571"/>
              <a:gd name="connsiteY0" fmla="*/ 176212 h 297100"/>
              <a:gd name="connsiteX1" fmla="*/ 84721 w 408571"/>
              <a:gd name="connsiteY1" fmla="*/ 97631 h 297100"/>
              <a:gd name="connsiteX2" fmla="*/ 10902 w 408571"/>
              <a:gd name="connsiteY2" fmla="*/ 169068 h 297100"/>
              <a:gd name="connsiteX3" fmla="*/ 137108 w 408571"/>
              <a:gd name="connsiteY3" fmla="*/ 280987 h 297100"/>
              <a:gd name="connsiteX4" fmla="*/ 229977 w 408571"/>
              <a:gd name="connsiteY4" fmla="*/ 273843 h 297100"/>
              <a:gd name="connsiteX5" fmla="*/ 408571 w 408571"/>
              <a:gd name="connsiteY5" fmla="*/ 35718 h 297100"/>
              <a:gd name="connsiteX6" fmla="*/ 387139 w 408571"/>
              <a:gd name="connsiteY6" fmla="*/ 0 h 297100"/>
              <a:gd name="connsiteX7" fmla="*/ 179971 w 408571"/>
              <a:gd name="connsiteY7" fmla="*/ 176212 h 297100"/>
              <a:gd name="connsiteX0" fmla="*/ 179971 w 408571"/>
              <a:gd name="connsiteY0" fmla="*/ 176212 h 297100"/>
              <a:gd name="connsiteX1" fmla="*/ 84721 w 408571"/>
              <a:gd name="connsiteY1" fmla="*/ 97631 h 297100"/>
              <a:gd name="connsiteX2" fmla="*/ 10902 w 408571"/>
              <a:gd name="connsiteY2" fmla="*/ 169068 h 297100"/>
              <a:gd name="connsiteX3" fmla="*/ 137108 w 408571"/>
              <a:gd name="connsiteY3" fmla="*/ 280987 h 297100"/>
              <a:gd name="connsiteX4" fmla="*/ 229977 w 408571"/>
              <a:gd name="connsiteY4" fmla="*/ 273843 h 297100"/>
              <a:gd name="connsiteX5" fmla="*/ 408571 w 408571"/>
              <a:gd name="connsiteY5" fmla="*/ 35718 h 297100"/>
              <a:gd name="connsiteX6" fmla="*/ 387139 w 408571"/>
              <a:gd name="connsiteY6" fmla="*/ 0 h 297100"/>
              <a:gd name="connsiteX7" fmla="*/ 179971 w 408571"/>
              <a:gd name="connsiteY7" fmla="*/ 176212 h 297100"/>
              <a:gd name="connsiteX0" fmla="*/ 179971 w 425397"/>
              <a:gd name="connsiteY0" fmla="*/ 176212 h 297100"/>
              <a:gd name="connsiteX1" fmla="*/ 84721 w 425397"/>
              <a:gd name="connsiteY1" fmla="*/ 97631 h 297100"/>
              <a:gd name="connsiteX2" fmla="*/ 10902 w 425397"/>
              <a:gd name="connsiteY2" fmla="*/ 169068 h 297100"/>
              <a:gd name="connsiteX3" fmla="*/ 137108 w 425397"/>
              <a:gd name="connsiteY3" fmla="*/ 280987 h 297100"/>
              <a:gd name="connsiteX4" fmla="*/ 229977 w 425397"/>
              <a:gd name="connsiteY4" fmla="*/ 273843 h 297100"/>
              <a:gd name="connsiteX5" fmla="*/ 408571 w 425397"/>
              <a:gd name="connsiteY5" fmla="*/ 35718 h 297100"/>
              <a:gd name="connsiteX6" fmla="*/ 387139 w 425397"/>
              <a:gd name="connsiteY6" fmla="*/ 0 h 297100"/>
              <a:gd name="connsiteX7" fmla="*/ 179971 w 425397"/>
              <a:gd name="connsiteY7" fmla="*/ 176212 h 297100"/>
              <a:gd name="connsiteX0" fmla="*/ 179971 w 445220"/>
              <a:gd name="connsiteY0" fmla="*/ 184370 h 305258"/>
              <a:gd name="connsiteX1" fmla="*/ 84721 w 445220"/>
              <a:gd name="connsiteY1" fmla="*/ 105789 h 305258"/>
              <a:gd name="connsiteX2" fmla="*/ 10902 w 445220"/>
              <a:gd name="connsiteY2" fmla="*/ 177226 h 305258"/>
              <a:gd name="connsiteX3" fmla="*/ 137108 w 445220"/>
              <a:gd name="connsiteY3" fmla="*/ 289145 h 305258"/>
              <a:gd name="connsiteX4" fmla="*/ 229977 w 445220"/>
              <a:gd name="connsiteY4" fmla="*/ 282001 h 305258"/>
              <a:gd name="connsiteX5" fmla="*/ 408571 w 445220"/>
              <a:gd name="connsiteY5" fmla="*/ 43876 h 305258"/>
              <a:gd name="connsiteX6" fmla="*/ 387139 w 445220"/>
              <a:gd name="connsiteY6" fmla="*/ 8158 h 305258"/>
              <a:gd name="connsiteX7" fmla="*/ 179971 w 445220"/>
              <a:gd name="connsiteY7" fmla="*/ 184370 h 3052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45220" h="305258">
                <a:moveTo>
                  <a:pt x="179971" y="184370"/>
                </a:moveTo>
                <a:lnTo>
                  <a:pt x="84721" y="105789"/>
                </a:lnTo>
                <a:cubicBezTo>
                  <a:pt x="31540" y="79595"/>
                  <a:pt x="-24023" y="115314"/>
                  <a:pt x="10902" y="177226"/>
                </a:cubicBezTo>
                <a:lnTo>
                  <a:pt x="137108" y="289145"/>
                </a:lnTo>
                <a:cubicBezTo>
                  <a:pt x="170445" y="310576"/>
                  <a:pt x="199021" y="312957"/>
                  <a:pt x="229977" y="282001"/>
                </a:cubicBezTo>
                <a:cubicBezTo>
                  <a:pt x="277602" y="197863"/>
                  <a:pt x="322846" y="108963"/>
                  <a:pt x="408571" y="43876"/>
                </a:cubicBezTo>
                <a:cubicBezTo>
                  <a:pt x="453815" y="17683"/>
                  <a:pt x="468102" y="-15654"/>
                  <a:pt x="387139" y="8158"/>
                </a:cubicBezTo>
                <a:cubicBezTo>
                  <a:pt x="287127" y="35939"/>
                  <a:pt x="234739" y="125633"/>
                  <a:pt x="179971" y="184370"/>
                </a:cubicBezTo>
                <a:close/>
              </a:path>
            </a:pathLst>
          </a:custGeom>
          <a:solidFill>
            <a:srgbClr val="FF0000"/>
          </a:solidFill>
          <a:ln w="31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endParaRPr lang="en-US">
              <a:solidFill>
                <a:prstClr val="white"/>
              </a:solidFill>
            </a:endParaRPr>
          </a:p>
        </p:txBody>
      </p:sp>
    </p:spTree>
    <p:extLst>
      <p:ext uri="{BB962C8B-B14F-4D97-AF65-F5344CB8AC3E}">
        <p14:creationId xmlns:p14="http://schemas.microsoft.com/office/powerpoint/2010/main" val="25671708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1000" fill="hold"/>
                                        <p:tgtEl>
                                          <p:spTgt spid="5"/>
                                        </p:tgtEl>
                                        <p:attrNameLst>
                                          <p:attrName>ppt_w</p:attrName>
                                        </p:attrNameLst>
                                      </p:cBhvr>
                                      <p:tavLst>
                                        <p:tav tm="0">
                                          <p:val>
                                            <p:fltVal val="0"/>
                                          </p:val>
                                        </p:tav>
                                        <p:tav tm="100000">
                                          <p:val>
                                            <p:strVal val="#ppt_w"/>
                                          </p:val>
                                        </p:tav>
                                      </p:tavLst>
                                    </p:anim>
                                    <p:anim calcmode="lin" valueType="num">
                                      <p:cBhvr>
                                        <p:cTn id="8" dur="1000" fill="hold"/>
                                        <p:tgtEl>
                                          <p:spTgt spid="5"/>
                                        </p:tgtEl>
                                        <p:attrNameLst>
                                          <p:attrName>ppt_h</p:attrName>
                                        </p:attrNameLst>
                                      </p:cBhvr>
                                      <p:tavLst>
                                        <p:tav tm="0">
                                          <p:val>
                                            <p:fltVal val="0"/>
                                          </p:val>
                                        </p:tav>
                                        <p:tav tm="100000">
                                          <p:val>
                                            <p:strVal val="#ppt_h"/>
                                          </p:val>
                                        </p:tav>
                                      </p:tavLst>
                                    </p:anim>
                                    <p:anim calcmode="lin" valueType="num">
                                      <p:cBhvr>
                                        <p:cTn id="9" dur="1000" fill="hold"/>
                                        <p:tgtEl>
                                          <p:spTgt spid="5"/>
                                        </p:tgtEl>
                                        <p:attrNameLst>
                                          <p:attrName>style.rotation</p:attrName>
                                        </p:attrNameLst>
                                      </p:cBhvr>
                                      <p:tavLst>
                                        <p:tav tm="0">
                                          <p:val>
                                            <p:fltVal val="90"/>
                                          </p:val>
                                        </p:tav>
                                        <p:tav tm="100000">
                                          <p:val>
                                            <p:fltVal val="0"/>
                                          </p:val>
                                        </p:tav>
                                      </p:tavLst>
                                    </p:anim>
                                    <p:animEffect transition="in" filter="fade">
                                      <p:cBhvr>
                                        <p:cTn id="10" dur="1000"/>
                                        <p:tgtEl>
                                          <p:spTgt spid="5"/>
                                        </p:tgtEl>
                                      </p:cBhvr>
                                    </p:animEffect>
                                  </p:childTnLst>
                                </p:cTn>
                              </p:par>
                              <p:par>
                                <p:cTn id="11" presetID="22" presetClass="entr" presetSubtype="8" fill="hold" nodeType="with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wipe(left)">
                                      <p:cBhvr>
                                        <p:cTn id="13" dur="500"/>
                                        <p:tgtEl>
                                          <p:spTgt spid="4"/>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fade">
                                      <p:cBhvr>
                                        <p:cTn id="16" dur="500"/>
                                        <p:tgtEl>
                                          <p:spTgt spid="6"/>
                                        </p:tgtEl>
                                      </p:cBhvr>
                                    </p:animEffect>
                                  </p:childTnLst>
                                </p:cTn>
                              </p:par>
                              <p:par>
                                <p:cTn id="17" presetID="22" presetClass="entr" presetSubtype="8" fill="hold" nodeType="with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wipe(left)">
                                      <p:cBhvr>
                                        <p:cTn id="19" dur="500"/>
                                        <p:tgtEl>
                                          <p:spTgt spid="7"/>
                                        </p:tgtEl>
                                      </p:cBhvr>
                                    </p:animEffect>
                                  </p:childTnLst>
                                </p:cTn>
                              </p:par>
                              <p:par>
                                <p:cTn id="20" presetID="22" presetClass="entr" presetSubtype="8" fill="hold" nodeType="with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wipe(left)">
                                      <p:cBhvr>
                                        <p:cTn id="22" dur="500"/>
                                        <p:tgtEl>
                                          <p:spTgt spid="8"/>
                                        </p:tgtEl>
                                      </p:cBhvr>
                                    </p:animEffect>
                                  </p:childTnLst>
                                </p:cTn>
                              </p:par>
                              <p:par>
                                <p:cTn id="23" presetID="14" presetClass="entr" presetSubtype="10" fill="hold" grpId="0" nodeType="withEffect">
                                  <p:stCondLst>
                                    <p:cond delay="0"/>
                                  </p:stCondLst>
                                  <p:childTnLst>
                                    <p:set>
                                      <p:cBhvr>
                                        <p:cTn id="24" dur="1" fill="hold">
                                          <p:stCondLst>
                                            <p:cond delay="0"/>
                                          </p:stCondLst>
                                        </p:cTn>
                                        <p:tgtEl>
                                          <p:spTgt spid="21"/>
                                        </p:tgtEl>
                                        <p:attrNameLst>
                                          <p:attrName>style.visibility</p:attrName>
                                        </p:attrNameLst>
                                      </p:cBhvr>
                                      <p:to>
                                        <p:strVal val="visible"/>
                                      </p:to>
                                    </p:set>
                                    <p:animEffect transition="in" filter="randombar(horizontal)">
                                      <p:cBhvr>
                                        <p:cTn id="25" dur="500"/>
                                        <p:tgtEl>
                                          <p:spTgt spid="21"/>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11"/>
                                        </p:tgtEl>
                                        <p:attrNameLst>
                                          <p:attrName>style.visibility</p:attrName>
                                        </p:attrNameLst>
                                      </p:cBhvr>
                                      <p:to>
                                        <p:strVal val="visible"/>
                                      </p:to>
                                    </p:set>
                                    <p:animEffect transition="in" filter="fade">
                                      <p:cBhvr>
                                        <p:cTn id="28" dur="500"/>
                                        <p:tgtEl>
                                          <p:spTgt spid="11"/>
                                        </p:tgtEl>
                                      </p:cBhvr>
                                    </p:animEffect>
                                  </p:childTnLst>
                                </p:cTn>
                              </p:par>
                              <p:par>
                                <p:cTn id="29" presetID="22" presetClass="entr" presetSubtype="8" fill="hold" nodeType="with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wipe(left)">
                                      <p:cBhvr>
                                        <p:cTn id="31" dur="500"/>
                                        <p:tgtEl>
                                          <p:spTgt spid="12"/>
                                        </p:tgtEl>
                                      </p:cBhvr>
                                    </p:animEffect>
                                  </p:childTnLst>
                                </p:cTn>
                              </p:par>
                              <p:par>
                                <p:cTn id="32" presetID="22" presetClass="entr" presetSubtype="8" fill="hold" nodeType="withEffect">
                                  <p:stCondLst>
                                    <p:cond delay="0"/>
                                  </p:stCondLst>
                                  <p:childTnLst>
                                    <p:set>
                                      <p:cBhvr>
                                        <p:cTn id="33" dur="1" fill="hold">
                                          <p:stCondLst>
                                            <p:cond delay="0"/>
                                          </p:stCondLst>
                                        </p:cTn>
                                        <p:tgtEl>
                                          <p:spTgt spid="13"/>
                                        </p:tgtEl>
                                        <p:attrNameLst>
                                          <p:attrName>style.visibility</p:attrName>
                                        </p:attrNameLst>
                                      </p:cBhvr>
                                      <p:to>
                                        <p:strVal val="visible"/>
                                      </p:to>
                                    </p:set>
                                    <p:animEffect transition="in" filter="wipe(left)">
                                      <p:cBhvr>
                                        <p:cTn id="34" dur="500"/>
                                        <p:tgtEl>
                                          <p:spTgt spid="13"/>
                                        </p:tgtEl>
                                      </p:cBhvr>
                                    </p:animEffect>
                                  </p:childTnLst>
                                </p:cTn>
                              </p:par>
                              <p:par>
                                <p:cTn id="35" presetID="14" presetClass="entr" presetSubtype="10" fill="hold" grpId="0" nodeType="withEffect">
                                  <p:stCondLst>
                                    <p:cond delay="0"/>
                                  </p:stCondLst>
                                  <p:childTnLst>
                                    <p:set>
                                      <p:cBhvr>
                                        <p:cTn id="36" dur="1" fill="hold">
                                          <p:stCondLst>
                                            <p:cond delay="0"/>
                                          </p:stCondLst>
                                        </p:cTn>
                                        <p:tgtEl>
                                          <p:spTgt spid="22"/>
                                        </p:tgtEl>
                                        <p:attrNameLst>
                                          <p:attrName>style.visibility</p:attrName>
                                        </p:attrNameLst>
                                      </p:cBhvr>
                                      <p:to>
                                        <p:strVal val="visible"/>
                                      </p:to>
                                    </p:set>
                                    <p:animEffect transition="in" filter="randombar(horizontal)">
                                      <p:cBhvr>
                                        <p:cTn id="37" dur="500"/>
                                        <p:tgtEl>
                                          <p:spTgt spid="22"/>
                                        </p:tgtEl>
                                      </p:cBhvr>
                                    </p:animEffect>
                                  </p:childTnLst>
                                </p:cTn>
                              </p:par>
                              <p:par>
                                <p:cTn id="38" presetID="10" presetClass="entr" presetSubtype="0" fill="hold" grpId="0" nodeType="withEffect">
                                  <p:stCondLst>
                                    <p:cond delay="0"/>
                                  </p:stCondLst>
                                  <p:childTnLst>
                                    <p:set>
                                      <p:cBhvr>
                                        <p:cTn id="39" dur="1" fill="hold">
                                          <p:stCondLst>
                                            <p:cond delay="0"/>
                                          </p:stCondLst>
                                        </p:cTn>
                                        <p:tgtEl>
                                          <p:spTgt spid="16"/>
                                        </p:tgtEl>
                                        <p:attrNameLst>
                                          <p:attrName>style.visibility</p:attrName>
                                        </p:attrNameLst>
                                      </p:cBhvr>
                                      <p:to>
                                        <p:strVal val="visible"/>
                                      </p:to>
                                    </p:set>
                                    <p:animEffect transition="in" filter="fade">
                                      <p:cBhvr>
                                        <p:cTn id="40" dur="500"/>
                                        <p:tgtEl>
                                          <p:spTgt spid="16"/>
                                        </p:tgtEl>
                                      </p:cBhvr>
                                    </p:animEffect>
                                  </p:childTnLst>
                                </p:cTn>
                              </p:par>
                              <p:par>
                                <p:cTn id="41" presetID="22" presetClass="entr" presetSubtype="8" fill="hold" nodeType="withEffect">
                                  <p:stCondLst>
                                    <p:cond delay="0"/>
                                  </p:stCondLst>
                                  <p:childTnLst>
                                    <p:set>
                                      <p:cBhvr>
                                        <p:cTn id="42" dur="1" fill="hold">
                                          <p:stCondLst>
                                            <p:cond delay="0"/>
                                          </p:stCondLst>
                                        </p:cTn>
                                        <p:tgtEl>
                                          <p:spTgt spid="17"/>
                                        </p:tgtEl>
                                        <p:attrNameLst>
                                          <p:attrName>style.visibility</p:attrName>
                                        </p:attrNameLst>
                                      </p:cBhvr>
                                      <p:to>
                                        <p:strVal val="visible"/>
                                      </p:to>
                                    </p:set>
                                    <p:animEffect transition="in" filter="wipe(left)">
                                      <p:cBhvr>
                                        <p:cTn id="43" dur="500"/>
                                        <p:tgtEl>
                                          <p:spTgt spid="17"/>
                                        </p:tgtEl>
                                      </p:cBhvr>
                                    </p:animEffect>
                                  </p:childTnLst>
                                </p:cTn>
                              </p:par>
                              <p:par>
                                <p:cTn id="44" presetID="22" presetClass="entr" presetSubtype="8" fill="hold" nodeType="withEffect">
                                  <p:stCondLst>
                                    <p:cond delay="0"/>
                                  </p:stCondLst>
                                  <p:childTnLst>
                                    <p:set>
                                      <p:cBhvr>
                                        <p:cTn id="45" dur="1" fill="hold">
                                          <p:stCondLst>
                                            <p:cond delay="0"/>
                                          </p:stCondLst>
                                        </p:cTn>
                                        <p:tgtEl>
                                          <p:spTgt spid="18"/>
                                        </p:tgtEl>
                                        <p:attrNameLst>
                                          <p:attrName>style.visibility</p:attrName>
                                        </p:attrNameLst>
                                      </p:cBhvr>
                                      <p:to>
                                        <p:strVal val="visible"/>
                                      </p:to>
                                    </p:set>
                                    <p:animEffect transition="in" filter="wipe(left)">
                                      <p:cBhvr>
                                        <p:cTn id="46" dur="500"/>
                                        <p:tgtEl>
                                          <p:spTgt spid="18"/>
                                        </p:tgtEl>
                                      </p:cBhvr>
                                    </p:animEffect>
                                  </p:childTnLst>
                                </p:cTn>
                              </p:par>
                              <p:par>
                                <p:cTn id="47" presetID="14" presetClass="entr" presetSubtype="10" fill="hold" grpId="0" nodeType="withEffect">
                                  <p:stCondLst>
                                    <p:cond delay="0"/>
                                  </p:stCondLst>
                                  <p:childTnLst>
                                    <p:set>
                                      <p:cBhvr>
                                        <p:cTn id="48" dur="1" fill="hold">
                                          <p:stCondLst>
                                            <p:cond delay="0"/>
                                          </p:stCondLst>
                                        </p:cTn>
                                        <p:tgtEl>
                                          <p:spTgt spid="23"/>
                                        </p:tgtEl>
                                        <p:attrNameLst>
                                          <p:attrName>style.visibility</p:attrName>
                                        </p:attrNameLst>
                                      </p:cBhvr>
                                      <p:to>
                                        <p:strVal val="visible"/>
                                      </p:to>
                                    </p:set>
                                    <p:animEffect transition="in" filter="randombar(horizontal)">
                                      <p:cBhvr>
                                        <p:cTn id="49" dur="500"/>
                                        <p:tgtEl>
                                          <p:spTgt spid="23"/>
                                        </p:tgtEl>
                                      </p:cBhvr>
                                    </p:animEffect>
                                  </p:childTnLst>
                                </p:cTn>
                              </p:par>
                            </p:childTnLst>
                          </p:cTn>
                        </p:par>
                      </p:childTnLst>
                    </p:cTn>
                  </p:par>
                  <p:par>
                    <p:cTn id="50" fill="hold">
                      <p:stCondLst>
                        <p:cond delay="indefinite"/>
                      </p:stCondLst>
                      <p:childTnLst>
                        <p:par>
                          <p:cTn id="51" fill="hold">
                            <p:stCondLst>
                              <p:cond delay="0"/>
                            </p:stCondLst>
                            <p:childTnLst>
                              <p:par>
                                <p:cTn id="52" presetID="1" presetClass="entr" presetSubtype="0" fill="hold" nodeType="clickEffect">
                                  <p:stCondLst>
                                    <p:cond delay="0"/>
                                  </p:stCondLst>
                                  <p:childTnLst>
                                    <p:set>
                                      <p:cBhvr>
                                        <p:cTn id="53" dur="1" fill="hold">
                                          <p:stCondLst>
                                            <p:cond delay="0"/>
                                          </p:stCondLst>
                                        </p:cTn>
                                        <p:tgtEl>
                                          <p:spTgt spid="2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11" grpId="0" animBg="1"/>
      <p:bldP spid="16" grpId="0" animBg="1"/>
      <p:bldP spid="21" grpId="0"/>
      <p:bldP spid="22" grpId="0"/>
      <p:bldP spid="23"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ext Box 45"/>
          <p:cNvSpPr txBox="1">
            <a:spLocks noChangeArrowheads="1"/>
          </p:cNvSpPr>
          <p:nvPr/>
        </p:nvSpPr>
        <p:spPr bwMode="auto">
          <a:xfrm>
            <a:off x="3756025" y="6096000"/>
            <a:ext cx="5310188"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altLang="en-US" sz="1600" b="1" i="1">
                <a:solidFill>
                  <a:srgbClr val="000000"/>
                </a:solidFill>
                <a:latin typeface="Times New Roman" panose="02020603050405020304" pitchFamily="18" charset="0"/>
              </a:rPr>
              <a:t>     Chu Thị Soa – Hải Châu- Đà Nẵng</a:t>
            </a:r>
          </a:p>
        </p:txBody>
      </p:sp>
      <p:pic>
        <p:nvPicPr>
          <p:cNvPr id="13315" name="Picture 2" descr="deca04cb798b"/>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5325" y="0"/>
            <a:ext cx="1080135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316" name="Text Box 45"/>
          <p:cNvSpPr txBox="1">
            <a:spLocks noChangeArrowheads="1"/>
          </p:cNvSpPr>
          <p:nvPr/>
        </p:nvSpPr>
        <p:spPr bwMode="auto">
          <a:xfrm>
            <a:off x="3440113" y="2225675"/>
            <a:ext cx="661670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altLang="en-US" sz="7200" b="1">
                <a:solidFill>
                  <a:srgbClr val="FF0000"/>
                </a:solidFill>
                <a:latin typeface="Times New Roman" panose="02020603050405020304" pitchFamily="18" charset="0"/>
              </a:rPr>
              <a:t>    Phép trừ</a:t>
            </a:r>
          </a:p>
        </p:txBody>
      </p:sp>
      <p:sp>
        <p:nvSpPr>
          <p:cNvPr id="13317" name="Text Box 45"/>
          <p:cNvSpPr txBox="1">
            <a:spLocks noChangeArrowheads="1"/>
          </p:cNvSpPr>
          <p:nvPr/>
        </p:nvSpPr>
        <p:spPr bwMode="auto">
          <a:xfrm>
            <a:off x="3216276" y="1135064"/>
            <a:ext cx="6615113"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altLang="en-US" sz="4000" b="1">
                <a:solidFill>
                  <a:srgbClr val="0000CC"/>
                </a:solidFill>
                <a:latin typeface="Times New Roman" panose="02020603050405020304" pitchFamily="18" charset="0"/>
              </a:rPr>
              <a:t>   MÔN TOÁN TUẦN 6</a:t>
            </a:r>
          </a:p>
        </p:txBody>
      </p:sp>
      <p:sp>
        <p:nvSpPr>
          <p:cNvPr id="13318" name="Text Box 45"/>
          <p:cNvSpPr txBox="1">
            <a:spLocks noChangeArrowheads="1"/>
          </p:cNvSpPr>
          <p:nvPr/>
        </p:nvSpPr>
        <p:spPr bwMode="auto">
          <a:xfrm>
            <a:off x="3756026" y="4343401"/>
            <a:ext cx="6615113"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altLang="en-US" sz="4000" b="1">
                <a:solidFill>
                  <a:srgbClr val="0000CC"/>
                </a:solidFill>
                <a:latin typeface="Times New Roman" panose="02020603050405020304" pitchFamily="18" charset="0"/>
              </a:rPr>
              <a:t>  CHU THỊ SOA</a:t>
            </a:r>
          </a:p>
        </p:txBody>
      </p:sp>
      <p:pic>
        <p:nvPicPr>
          <p:cNvPr id="13319" name="Picture 4" descr="E:\GIAO AN LOP 4\HINH DONG PP\khung hinh\khung hinh dep\khung anh 1\1 (50).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4837" y="76200"/>
            <a:ext cx="10982326"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320" name="Rectangle 19"/>
          <p:cNvSpPr>
            <a:spLocks noChangeArrowheads="1"/>
          </p:cNvSpPr>
          <p:nvPr/>
        </p:nvSpPr>
        <p:spPr bwMode="auto">
          <a:xfrm>
            <a:off x="2651126" y="2370138"/>
            <a:ext cx="6799263" cy="10160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742950" indent="-742950"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altLang="en-US" sz="6000" b="1">
                <a:solidFill>
                  <a:srgbClr val="FF0000"/>
                </a:solidFill>
              </a:rPr>
              <a:t>Tìm hiểu bài </a:t>
            </a:r>
          </a:p>
        </p:txBody>
      </p:sp>
    </p:spTree>
    <p:extLst>
      <p:ext uri="{BB962C8B-B14F-4D97-AF65-F5344CB8AC3E}">
        <p14:creationId xmlns:p14="http://schemas.microsoft.com/office/powerpoint/2010/main" val="377036065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14"/>
          <p:cNvSpPr/>
          <p:nvPr/>
        </p:nvSpPr>
        <p:spPr>
          <a:xfrm>
            <a:off x="914536" y="1295456"/>
            <a:ext cx="10351770" cy="838835"/>
          </a:xfrm>
          <a:prstGeom prst="rect">
            <a:avLst/>
          </a:prstGeom>
          <a:solidFill>
            <a:schemeClr val="accent5"/>
          </a:solidFill>
        </p:spPr>
        <p:style>
          <a:lnRef idx="2">
            <a:schemeClr val="accent3">
              <a:shade val="50000"/>
            </a:schemeClr>
          </a:lnRef>
          <a:fillRef idx="1">
            <a:schemeClr val="accent3"/>
          </a:fillRef>
          <a:effectRef idx="0">
            <a:schemeClr val="accent3"/>
          </a:effectRef>
          <a:fontRef idx="minor">
            <a:schemeClr val="lt1"/>
          </a:fontRef>
        </p:style>
        <p:txBody>
          <a:bodyPr wrap="square" anchor="t">
            <a:spAutoFit/>
          </a:bodyPr>
          <a:lstStyle/>
          <a:p>
            <a:pPr marL="342900" indent="-342900">
              <a:lnSpc>
                <a:spcPct val="90000"/>
              </a:lnSpc>
              <a:spcBef>
                <a:spcPct val="20000"/>
              </a:spcBef>
            </a:pPr>
            <a:r>
              <a:rPr lang="en-US" altLang="en-US" sz="5400" b="1" dirty="0">
                <a:solidFill>
                  <a:srgbClr val="FF0000"/>
                </a:solidFill>
                <a:latin typeface="Times New Roman" panose="02020603050405020304" pitchFamily="18" charset="0"/>
              </a:rPr>
              <a:t> Nhân vật “tôi” trong b</a:t>
            </a:r>
            <a:r>
              <a:rPr lang="en-US" altLang="en-US" sz="5400" b="1" dirty="0">
                <a:solidFill>
                  <a:srgbClr val="FF0000"/>
                </a:solidFill>
                <a:latin typeface="Times New Roman" panose="02020603050405020304" pitchFamily="18" charset="0"/>
                <a:ea typeface="Times New Roman" panose="02020603050405020304" pitchFamily="18" charset="0"/>
              </a:rPr>
              <a:t>à</a:t>
            </a:r>
            <a:r>
              <a:rPr lang="en-US" altLang="en-US" sz="5400" b="1" dirty="0">
                <a:solidFill>
                  <a:srgbClr val="FF0000"/>
                </a:solidFill>
                <a:latin typeface="Times New Roman" panose="02020603050405020304" pitchFamily="18" charset="0"/>
              </a:rPr>
              <a:t>i l</a:t>
            </a:r>
            <a:r>
              <a:rPr lang="en-US" altLang="en-US" sz="5400" b="1" dirty="0">
                <a:solidFill>
                  <a:srgbClr val="FF0000"/>
                </a:solidFill>
                <a:latin typeface="Times New Roman" panose="02020603050405020304" pitchFamily="18" charset="0"/>
                <a:ea typeface="Times New Roman" panose="02020603050405020304" pitchFamily="18" charset="0"/>
              </a:rPr>
              <a:t>à</a:t>
            </a:r>
            <a:r>
              <a:rPr lang="en-US" altLang="en-US" sz="5400" b="1" dirty="0">
                <a:solidFill>
                  <a:srgbClr val="FF0000"/>
                </a:solidFill>
                <a:latin typeface="Times New Roman" panose="02020603050405020304" pitchFamily="18" charset="0"/>
              </a:rPr>
              <a:t> ai ?</a:t>
            </a:r>
            <a:endParaRPr lang="en-US" altLang="en-US" sz="5400" b="1" dirty="0">
              <a:solidFill>
                <a:srgbClr val="FF0000"/>
              </a:solidFill>
              <a:latin typeface="Times New Roman" panose="02020603050405020304" pitchFamily="18" charset="0"/>
              <a:ea typeface="Times New Roman" panose="02020603050405020304" pitchFamily="18" charset="0"/>
            </a:endParaRPr>
          </a:p>
        </p:txBody>
      </p:sp>
      <p:sp>
        <p:nvSpPr>
          <p:cNvPr id="7" name="Flowchart: Terminator 6"/>
          <p:cNvSpPr/>
          <p:nvPr/>
        </p:nvSpPr>
        <p:spPr>
          <a:xfrm>
            <a:off x="566420" y="2552065"/>
            <a:ext cx="10778490" cy="1905000"/>
          </a:xfrm>
          <a:prstGeom prst="flowChartTerminator">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685800" indent="-685800" algn="ctr">
              <a:buFont typeface="Arial" panose="020B0604020202020204" pitchFamily="34" charset="0"/>
              <a:buChar char="•"/>
            </a:pPr>
            <a:r>
              <a:rPr lang="vi-VN" altLang="en-US" sz="4800" b="1" dirty="0">
                <a:solidFill>
                  <a:schemeClr val="tx1"/>
                </a:solidFill>
                <a:latin typeface="Times New Roman" panose="02020603050405020304" pitchFamily="18" charset="0"/>
                <a:cs typeface="Times New Roman" panose="02020603050405020304" pitchFamily="18" charset="0"/>
              </a:rPr>
              <a:t>Nhân vật “tôi” là một Tổng phụ trách Đội. </a:t>
            </a:r>
          </a:p>
        </p:txBody>
      </p:sp>
      <p:sp>
        <p:nvSpPr>
          <p:cNvPr id="2" name="TextBox 1"/>
          <p:cNvSpPr txBox="1"/>
          <p:nvPr/>
        </p:nvSpPr>
        <p:spPr>
          <a:xfrm>
            <a:off x="381150" y="228684"/>
            <a:ext cx="11810850" cy="923330"/>
          </a:xfrm>
          <a:prstGeom prst="rect">
            <a:avLst/>
          </a:prstGeom>
          <a:noFill/>
        </p:spPr>
        <p:txBody>
          <a:bodyPr wrap="square" rtlCol="0">
            <a:spAutoFit/>
          </a:bodyPr>
          <a:lstStyle/>
          <a:p>
            <a:pPr lvl="0"/>
            <a:r>
              <a:rPr lang="en-US" altLang="en-US" sz="5400" b="1" dirty="0">
                <a:solidFill>
                  <a:srgbClr val="FF0000"/>
                </a:solidFill>
              </a:rPr>
              <a:t>Đọc thầm đoạn 1 và trả lời câu hỏi: </a:t>
            </a:r>
          </a:p>
        </p:txBody>
      </p:sp>
    </p:spTree>
  </p:cSld>
  <p:clrMapOvr>
    <a:masterClrMapping/>
  </p:clrMapOvr>
  <p:transition>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p:tgtEl>
                                          <p:spTgt spid="7"/>
                                        </p:tgtEl>
                                        <p:attrNameLst>
                                          <p:attrName>ppt_y</p:attrName>
                                        </p:attrNameLst>
                                      </p:cBhvr>
                                      <p:tavLst>
                                        <p:tav tm="0">
                                          <p:val>
                                            <p:strVal val="#ppt_y+#ppt_h*1.125000"/>
                                          </p:val>
                                        </p:tav>
                                        <p:tav tm="100000">
                                          <p:val>
                                            <p:strVal val="#ppt_y"/>
                                          </p:val>
                                        </p:tav>
                                      </p:tavLst>
                                    </p:anim>
                                    <p:animEffect transition="in" filter="wipe(up)">
                                      <p:cBhvr>
                                        <p:cTn id="8"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ldLvl="0" animBg="1"/>
      <p:bldP spid="7" grpId="1"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14"/>
          <p:cNvSpPr/>
          <p:nvPr/>
        </p:nvSpPr>
        <p:spPr>
          <a:xfrm>
            <a:off x="566420" y="940435"/>
            <a:ext cx="11040745" cy="1588127"/>
          </a:xfrm>
          <a:prstGeom prst="rect">
            <a:avLst/>
          </a:prstGeom>
          <a:solidFill>
            <a:schemeClr val="accent5"/>
          </a:solidFill>
        </p:spPr>
        <p:style>
          <a:lnRef idx="2">
            <a:schemeClr val="accent3">
              <a:shade val="50000"/>
            </a:schemeClr>
          </a:lnRef>
          <a:fillRef idx="1">
            <a:schemeClr val="accent3"/>
          </a:fillRef>
          <a:effectRef idx="0">
            <a:schemeClr val="accent3"/>
          </a:effectRef>
          <a:fontRef idx="minor">
            <a:schemeClr val="lt1"/>
          </a:fontRef>
        </p:style>
        <p:txBody>
          <a:bodyPr wrap="square" anchor="t">
            <a:spAutoFit/>
          </a:bodyPr>
          <a:lstStyle/>
          <a:p>
            <a:pPr marL="342900" indent="-342900" algn="just">
              <a:lnSpc>
                <a:spcPct val="90000"/>
              </a:lnSpc>
              <a:spcBef>
                <a:spcPct val="20000"/>
              </a:spcBef>
            </a:pPr>
            <a:r>
              <a:rPr lang="en-US" altLang="en-US" sz="5400" b="1" dirty="0">
                <a:solidFill>
                  <a:srgbClr val="FF0000"/>
                </a:solidFill>
                <a:latin typeface="Times New Roman" panose="02020603050405020304" pitchFamily="18" charset="0"/>
                <a:sym typeface="+mn-ea"/>
              </a:rPr>
              <a:t>Ng</a:t>
            </a:r>
            <a:r>
              <a:rPr lang="en-US" altLang="en-US" sz="5400" b="1" dirty="0">
                <a:solidFill>
                  <a:srgbClr val="FF0000"/>
                </a:solidFill>
                <a:latin typeface="Times New Roman" panose="02020603050405020304" pitchFamily="18" charset="0"/>
                <a:ea typeface="Times New Roman" panose="02020603050405020304" pitchFamily="18" charset="0"/>
                <a:sym typeface="+mn-ea"/>
              </a:rPr>
              <a:t>à</a:t>
            </a:r>
            <a:r>
              <a:rPr lang="en-US" altLang="en-US" sz="5400" b="1" dirty="0">
                <a:solidFill>
                  <a:srgbClr val="FF0000"/>
                </a:solidFill>
                <a:latin typeface="Times New Roman" panose="02020603050405020304" pitchFamily="18" charset="0"/>
                <a:sym typeface="+mn-ea"/>
              </a:rPr>
              <a:t>y còn bé, </a:t>
            </a:r>
            <a:r>
              <a:rPr lang="en-US" altLang="en-US" sz="5400" b="1" dirty="0" err="1">
                <a:solidFill>
                  <a:srgbClr val="FF0000"/>
                </a:solidFill>
                <a:latin typeface="Times New Roman" panose="02020603050405020304" pitchFamily="18" charset="0"/>
                <a:sym typeface="+mn-ea"/>
              </a:rPr>
              <a:t>tác</a:t>
            </a:r>
            <a:r>
              <a:rPr lang="en-US" altLang="en-US" sz="5400" b="1" dirty="0">
                <a:solidFill>
                  <a:srgbClr val="FF0000"/>
                </a:solidFill>
                <a:latin typeface="Times New Roman" panose="02020603050405020304" pitchFamily="18" charset="0"/>
                <a:sym typeface="+mn-ea"/>
              </a:rPr>
              <a:t> </a:t>
            </a:r>
            <a:r>
              <a:rPr lang="en-US" altLang="en-US" sz="5400" b="1" dirty="0" err="1">
                <a:solidFill>
                  <a:srgbClr val="FF0000"/>
                </a:solidFill>
                <a:latin typeface="Times New Roman" panose="02020603050405020304" pitchFamily="18" charset="0"/>
                <a:sym typeface="+mn-ea"/>
              </a:rPr>
              <a:t>giả</a:t>
            </a:r>
            <a:r>
              <a:rPr lang="en-US" altLang="en-US" sz="5400" b="1" dirty="0">
                <a:solidFill>
                  <a:srgbClr val="FF0000"/>
                </a:solidFill>
                <a:latin typeface="Times New Roman" panose="02020603050405020304" pitchFamily="18" charset="0"/>
                <a:sym typeface="+mn-ea"/>
              </a:rPr>
              <a:t> </a:t>
            </a:r>
            <a:r>
              <a:rPr lang="en-US" altLang="en-US" sz="5400" b="1" dirty="0" err="1">
                <a:solidFill>
                  <a:srgbClr val="FF0000"/>
                </a:solidFill>
                <a:latin typeface="Times New Roman" panose="02020603050405020304" pitchFamily="18" charset="0"/>
                <a:sym typeface="+mn-ea"/>
              </a:rPr>
              <a:t>từng</a:t>
            </a:r>
            <a:r>
              <a:rPr lang="en-US" altLang="en-US" sz="5400" b="1" dirty="0">
                <a:solidFill>
                  <a:srgbClr val="FF0000"/>
                </a:solidFill>
                <a:latin typeface="Times New Roman" panose="02020603050405020304" pitchFamily="18" charset="0"/>
                <a:sym typeface="+mn-ea"/>
              </a:rPr>
              <a:t> mơ ước điều gì?</a:t>
            </a:r>
            <a:endParaRPr lang="en-US" altLang="en-US" sz="5400" b="1" dirty="0">
              <a:solidFill>
                <a:srgbClr val="FF0000"/>
              </a:solidFill>
              <a:latin typeface="Times New Roman" panose="02020603050405020304" pitchFamily="18" charset="0"/>
              <a:ea typeface="Times New Roman" panose="02020603050405020304" pitchFamily="18" charset="0"/>
              <a:sym typeface="+mn-ea"/>
            </a:endParaRPr>
          </a:p>
        </p:txBody>
      </p:sp>
      <p:sp>
        <p:nvSpPr>
          <p:cNvPr id="7" name="Flowchart: Terminator 6"/>
          <p:cNvSpPr/>
          <p:nvPr/>
        </p:nvSpPr>
        <p:spPr>
          <a:xfrm>
            <a:off x="0" y="2518652"/>
            <a:ext cx="11236960" cy="2959682"/>
          </a:xfrm>
          <a:prstGeom prst="flowChartTerminator">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2900" indent="-342900" algn="just">
              <a:lnSpc>
                <a:spcPct val="90000"/>
              </a:lnSpc>
              <a:spcBef>
                <a:spcPct val="20000"/>
              </a:spcBef>
            </a:pPr>
            <a:r>
              <a:rPr lang="vi-VN" sz="4400" b="1" i="1" dirty="0">
                <a:solidFill>
                  <a:schemeClr val="tx1"/>
                </a:solidFill>
                <a:latin typeface="Times New Roman" panose="02020603050405020304" pitchFamily="18" charset="0"/>
                <a:cs typeface="Times New Roman" panose="02020603050405020304" pitchFamily="18" charset="0"/>
                <a:sym typeface="+mn-ea"/>
              </a:rPr>
              <a:t>- Tác giả ước có một đôi giày ba ta màu xanh giống đôi giày của người anh họ.</a:t>
            </a:r>
          </a:p>
        </p:txBody>
      </p:sp>
    </p:spTree>
  </p:cSld>
  <p:clrMapOvr>
    <a:masterClrMapping/>
  </p:clrMapOvr>
  <p:transition>
    <p:split orient="vert" dir="in"/>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p:tgtEl>
                                          <p:spTgt spid="7"/>
                                        </p:tgtEl>
                                        <p:attrNameLst>
                                          <p:attrName>ppt_y</p:attrName>
                                        </p:attrNameLst>
                                      </p:cBhvr>
                                      <p:tavLst>
                                        <p:tav tm="0">
                                          <p:val>
                                            <p:strVal val="#ppt_y+#ppt_h*1.125000"/>
                                          </p:val>
                                        </p:tav>
                                        <p:tav tm="100000">
                                          <p:val>
                                            <p:strVal val="#ppt_y"/>
                                          </p:val>
                                        </p:tav>
                                      </p:tavLst>
                                    </p:anim>
                                    <p:animEffect transition="in" filter="wipe(up)">
                                      <p:cBhvr>
                                        <p:cTn id="8"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7" grpId="1"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rotWithShape="0">
          <a:blip r:embed="rId3"/>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40055" y="363219"/>
            <a:ext cx="11182985" cy="3779520"/>
          </a:xfrm>
        </p:spPr>
        <p:txBody>
          <a:bodyPr/>
          <a:lstStyle/>
          <a:p>
            <a:pPr fontAlgn="base"/>
            <a:r>
              <a:rPr lang="vi-VN" altLang="en-US" sz="9600" b="1" strike="noStrike" noProof="1">
                <a:ln w="12700">
                  <a:solidFill>
                    <a:srgbClr val="FF0000"/>
                  </a:solidFill>
                  <a:prstDash val="solid"/>
                </a:ln>
                <a:solidFill>
                  <a:srgbClr val="FF0000"/>
                </a:solidFill>
                <a:effectLst>
                  <a:innerShdw blurRad="63500" dist="50800">
                    <a:prstClr val="black">
                      <a:alpha val="50000"/>
                    </a:prstClr>
                  </a:innerShdw>
                  <a:reflection blurRad="6350" stA="55000" endA="300" endPos="45500" dir="5400000" sy="-100000" algn="bl" rotWithShape="0"/>
                </a:effectLst>
                <a:latin typeface="Times New Roman" panose="02020603050405020304" pitchFamily="18" charset="0"/>
                <a:cs typeface="Times New Roman" panose="02020603050405020304" pitchFamily="18" charset="0"/>
              </a:rPr>
              <a:t>KHỞI ĐỘNG</a:t>
            </a:r>
          </a:p>
        </p:txBody>
      </p:sp>
      <p:sp>
        <p:nvSpPr>
          <p:cNvPr id="6147" name="Content Placeholder 2"/>
          <p:cNvSpPr>
            <a:spLocks noGrp="1"/>
          </p:cNvSpPr>
          <p:nvPr>
            <p:ph idx="1"/>
          </p:nvPr>
        </p:nvSpPr>
        <p:spPr>
          <a:xfrm>
            <a:off x="2500313" y="279400"/>
            <a:ext cx="7315200" cy="1666875"/>
          </a:xfrm>
        </p:spPr>
        <p:txBody>
          <a:bodyPr anchor="t"/>
          <a:lstStyle/>
          <a:p>
            <a:pPr marL="0" indent="0">
              <a:buNone/>
            </a:pPr>
            <a:endParaRPr lang="vi-VN" altLang="en-US"/>
          </a:p>
        </p:txBody>
      </p:sp>
    </p:spTree>
  </p:cSld>
  <p:clrMapOvr>
    <a:masterClrMapping/>
  </p:clrMapOvr>
  <p:transition>
    <p:fade/>
    <p:sndAc>
      <p:stSnd>
        <p:snd r:embed="rId2" name="chimes.wav"/>
      </p:stSnd>
    </p:sndAc>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14"/>
          <p:cNvSpPr/>
          <p:nvPr/>
        </p:nvSpPr>
        <p:spPr>
          <a:xfrm>
            <a:off x="920115" y="254635"/>
            <a:ext cx="10351770" cy="1586230"/>
          </a:xfrm>
          <a:prstGeom prst="rect">
            <a:avLst/>
          </a:prstGeom>
          <a:solidFill>
            <a:schemeClr val="accent5"/>
          </a:solidFill>
        </p:spPr>
        <p:style>
          <a:lnRef idx="2">
            <a:schemeClr val="accent3">
              <a:shade val="50000"/>
            </a:schemeClr>
          </a:lnRef>
          <a:fillRef idx="1">
            <a:schemeClr val="accent3"/>
          </a:fillRef>
          <a:effectRef idx="0">
            <a:schemeClr val="accent3"/>
          </a:effectRef>
          <a:fontRef idx="minor">
            <a:schemeClr val="lt1"/>
          </a:fontRef>
        </p:style>
        <p:txBody>
          <a:bodyPr wrap="square" anchor="t">
            <a:spAutoFit/>
          </a:bodyPr>
          <a:lstStyle/>
          <a:p>
            <a:pPr marL="342900" indent="-342900" algn="just">
              <a:lnSpc>
                <a:spcPct val="90000"/>
              </a:lnSpc>
              <a:spcBef>
                <a:spcPct val="20000"/>
              </a:spcBef>
            </a:pPr>
            <a:r>
              <a:rPr lang="en-US" altLang="en-US" sz="5400" b="1" dirty="0">
                <a:solidFill>
                  <a:srgbClr val="FF0000"/>
                </a:solidFill>
                <a:latin typeface="Times New Roman" panose="02020603050405020304" pitchFamily="18" charset="0"/>
                <a:sym typeface="+mn-ea"/>
              </a:rPr>
              <a:t> Hãy tìm những câu văn tả vẻ đẹp của đôi gi</a:t>
            </a:r>
            <a:r>
              <a:rPr lang="en-US" altLang="en-US" sz="5400" b="1" dirty="0">
                <a:solidFill>
                  <a:srgbClr val="FF0000"/>
                </a:solidFill>
                <a:latin typeface="Times New Roman" panose="02020603050405020304" pitchFamily="18" charset="0"/>
                <a:ea typeface="Times New Roman" panose="02020603050405020304" pitchFamily="18" charset="0"/>
                <a:sym typeface="+mn-ea"/>
              </a:rPr>
              <a:t>à</a:t>
            </a:r>
            <a:r>
              <a:rPr lang="en-US" altLang="en-US" sz="5400" b="1" dirty="0">
                <a:solidFill>
                  <a:srgbClr val="FF0000"/>
                </a:solidFill>
                <a:latin typeface="Times New Roman" panose="02020603050405020304" pitchFamily="18" charset="0"/>
                <a:sym typeface="+mn-ea"/>
              </a:rPr>
              <a:t>y ba ta?</a:t>
            </a:r>
            <a:endParaRPr lang="en-US" altLang="en-US" sz="5400" b="1" dirty="0">
              <a:solidFill>
                <a:srgbClr val="FF0000"/>
              </a:solidFill>
              <a:latin typeface="Times New Roman" panose="02020603050405020304" pitchFamily="18" charset="0"/>
              <a:ea typeface="Times New Roman" panose="02020603050405020304" pitchFamily="18" charset="0"/>
              <a:sym typeface="+mn-ea"/>
            </a:endParaRPr>
          </a:p>
        </p:txBody>
      </p:sp>
      <p:sp>
        <p:nvSpPr>
          <p:cNvPr id="2" name="Flowchart: Terminator 1"/>
          <p:cNvSpPr/>
          <p:nvPr/>
        </p:nvSpPr>
        <p:spPr>
          <a:xfrm>
            <a:off x="-65405" y="2412365"/>
            <a:ext cx="12041505" cy="4051935"/>
          </a:xfrm>
          <a:prstGeom prst="flowChartTerminator">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2900" indent="-342900" algn="just">
              <a:lnSpc>
                <a:spcPct val="90000"/>
              </a:lnSpc>
              <a:spcBef>
                <a:spcPct val="20000"/>
              </a:spcBef>
            </a:pPr>
            <a:r>
              <a:rPr lang="vi-VN" altLang="en-US" sz="4400" b="1" dirty="0">
                <a:solidFill>
                  <a:schemeClr val="tx1"/>
                </a:solidFill>
                <a:latin typeface="Times New Roman" panose="02020603050405020304" pitchFamily="18" charset="0"/>
                <a:sym typeface="+mn-ea"/>
              </a:rPr>
              <a:t>     </a:t>
            </a:r>
            <a:r>
              <a:rPr lang="en-US" altLang="en-US" sz="4400" b="1" i="1" dirty="0">
                <a:solidFill>
                  <a:schemeClr val="tx1"/>
                </a:solidFill>
                <a:latin typeface="Times New Roman" panose="02020603050405020304" pitchFamily="18" charset="0"/>
                <a:sym typeface="+mn-ea"/>
              </a:rPr>
              <a:t>Cổ gi</a:t>
            </a:r>
            <a:r>
              <a:rPr lang="en-US" altLang="en-US" sz="4400" b="1" i="1" dirty="0">
                <a:solidFill>
                  <a:schemeClr val="tx1"/>
                </a:solidFill>
                <a:latin typeface="Times New Roman" panose="02020603050405020304" pitchFamily="18" charset="0"/>
                <a:ea typeface="Times New Roman" panose="02020603050405020304" pitchFamily="18" charset="0"/>
                <a:sym typeface="+mn-ea"/>
              </a:rPr>
              <a:t>à</a:t>
            </a:r>
            <a:r>
              <a:rPr lang="en-US" altLang="en-US" sz="4400" b="1" i="1" dirty="0">
                <a:solidFill>
                  <a:schemeClr val="tx1"/>
                </a:solidFill>
                <a:latin typeface="Times New Roman" panose="02020603050405020304" pitchFamily="18" charset="0"/>
                <a:sym typeface="+mn-ea"/>
              </a:rPr>
              <a:t>y</a:t>
            </a:r>
            <a:r>
              <a:rPr lang="en-US" altLang="en-US" sz="4400" b="1" dirty="0">
                <a:solidFill>
                  <a:schemeClr val="tx1"/>
                </a:solidFill>
                <a:latin typeface="Times New Roman" panose="02020603050405020304" pitchFamily="18" charset="0"/>
                <a:sym typeface="+mn-ea"/>
              </a:rPr>
              <a:t> ôm sát chân, </a:t>
            </a:r>
            <a:r>
              <a:rPr lang="en-US" altLang="en-US" sz="4400" b="1" i="1" dirty="0">
                <a:solidFill>
                  <a:schemeClr val="tx1"/>
                </a:solidFill>
                <a:latin typeface="Times New Roman" panose="02020603050405020304" pitchFamily="18" charset="0"/>
                <a:sym typeface="+mn-ea"/>
              </a:rPr>
              <a:t>thân gi</a:t>
            </a:r>
            <a:r>
              <a:rPr lang="en-US" altLang="en-US" sz="4400" b="1" i="1" dirty="0">
                <a:solidFill>
                  <a:schemeClr val="tx1"/>
                </a:solidFill>
                <a:latin typeface="Times New Roman" panose="02020603050405020304" pitchFamily="18" charset="0"/>
                <a:ea typeface="Times New Roman" panose="02020603050405020304" pitchFamily="18" charset="0"/>
                <a:sym typeface="+mn-ea"/>
              </a:rPr>
              <a:t>à</a:t>
            </a:r>
            <a:r>
              <a:rPr lang="en-US" altLang="en-US" sz="4400" b="1" i="1" dirty="0">
                <a:solidFill>
                  <a:schemeClr val="tx1"/>
                </a:solidFill>
                <a:latin typeface="Times New Roman" panose="02020603050405020304" pitchFamily="18" charset="0"/>
                <a:sym typeface="+mn-ea"/>
              </a:rPr>
              <a:t>y</a:t>
            </a:r>
            <a:r>
              <a:rPr lang="en-US" altLang="en-US" sz="4400" b="1" dirty="0">
                <a:solidFill>
                  <a:schemeClr val="tx1"/>
                </a:solidFill>
                <a:latin typeface="Times New Roman" panose="02020603050405020304" pitchFamily="18" charset="0"/>
                <a:sym typeface="+mn-ea"/>
              </a:rPr>
              <a:t> l</a:t>
            </a:r>
            <a:r>
              <a:rPr lang="en-US" altLang="en-US" sz="4400" b="1" dirty="0">
                <a:solidFill>
                  <a:schemeClr val="tx1"/>
                </a:solidFill>
                <a:latin typeface="Times New Roman" panose="02020603050405020304" pitchFamily="18" charset="0"/>
                <a:ea typeface="Times New Roman" panose="02020603050405020304" pitchFamily="18" charset="0"/>
                <a:sym typeface="+mn-ea"/>
              </a:rPr>
              <a:t>à</a:t>
            </a:r>
            <a:r>
              <a:rPr lang="en-US" altLang="en-US" sz="4400" b="1" dirty="0">
                <a:solidFill>
                  <a:schemeClr val="tx1"/>
                </a:solidFill>
                <a:latin typeface="Times New Roman" panose="02020603050405020304" pitchFamily="18" charset="0"/>
                <a:sym typeface="+mn-ea"/>
              </a:rPr>
              <a:t>m bằng vả</a:t>
            </a:r>
            <a:r>
              <a:rPr lang="vi-VN" altLang="en-US" sz="4400" b="1" dirty="0">
                <a:solidFill>
                  <a:schemeClr val="tx1"/>
                </a:solidFill>
                <a:latin typeface="Times New Roman" panose="02020603050405020304" pitchFamily="18" charset="0"/>
                <a:sym typeface="+mn-ea"/>
              </a:rPr>
              <a:t>i </a:t>
            </a:r>
            <a:r>
              <a:rPr lang="en-US" altLang="en-US" sz="4400" b="1" dirty="0">
                <a:solidFill>
                  <a:schemeClr val="tx1"/>
                </a:solidFill>
                <a:latin typeface="Times New Roman" panose="02020603050405020304" pitchFamily="18" charset="0"/>
                <a:sym typeface="+mn-ea"/>
              </a:rPr>
              <a:t>cứng, dáng thon thả, m</a:t>
            </a:r>
            <a:r>
              <a:rPr lang="en-US" altLang="en-US" sz="4400" b="1" dirty="0">
                <a:solidFill>
                  <a:schemeClr val="tx1"/>
                </a:solidFill>
                <a:latin typeface="Times New Roman" panose="02020603050405020304" pitchFamily="18" charset="0"/>
                <a:ea typeface="Times New Roman" panose="02020603050405020304" pitchFamily="18" charset="0"/>
                <a:sym typeface="+mn-ea"/>
              </a:rPr>
              <a:t>à</a:t>
            </a:r>
            <a:r>
              <a:rPr lang="en-US" altLang="en-US" sz="4400" b="1" dirty="0">
                <a:solidFill>
                  <a:schemeClr val="tx1"/>
                </a:solidFill>
                <a:latin typeface="Times New Roman" panose="02020603050405020304" pitchFamily="18" charset="0"/>
                <a:sym typeface="+mn-ea"/>
              </a:rPr>
              <a:t>u vải như m</a:t>
            </a:r>
            <a:r>
              <a:rPr lang="en-US" altLang="en-US" sz="4400" b="1" dirty="0">
                <a:solidFill>
                  <a:schemeClr val="tx1"/>
                </a:solidFill>
                <a:latin typeface="Times New Roman" panose="02020603050405020304" pitchFamily="18" charset="0"/>
                <a:ea typeface="Times New Roman" panose="02020603050405020304" pitchFamily="18" charset="0"/>
                <a:sym typeface="+mn-ea"/>
              </a:rPr>
              <a:t>à</a:t>
            </a:r>
            <a:r>
              <a:rPr lang="en-US" altLang="en-US" sz="4400" b="1" dirty="0">
                <a:solidFill>
                  <a:schemeClr val="tx1"/>
                </a:solidFill>
                <a:latin typeface="Times New Roman" panose="02020603050405020304" pitchFamily="18" charset="0"/>
                <a:sym typeface="+mn-ea"/>
              </a:rPr>
              <a:t>u da trời những ng</a:t>
            </a:r>
            <a:r>
              <a:rPr lang="en-US" altLang="en-US" sz="4400" b="1" dirty="0">
                <a:solidFill>
                  <a:schemeClr val="tx1"/>
                </a:solidFill>
                <a:latin typeface="Times New Roman" panose="02020603050405020304" pitchFamily="18" charset="0"/>
                <a:ea typeface="Times New Roman" panose="02020603050405020304" pitchFamily="18" charset="0"/>
                <a:sym typeface="+mn-ea"/>
              </a:rPr>
              <a:t>à</a:t>
            </a:r>
            <a:r>
              <a:rPr lang="en-US" altLang="en-US" sz="4400" b="1" dirty="0">
                <a:solidFill>
                  <a:schemeClr val="tx1"/>
                </a:solidFill>
                <a:latin typeface="Times New Roman" panose="02020603050405020304" pitchFamily="18" charset="0"/>
                <a:sym typeface="+mn-ea"/>
              </a:rPr>
              <a:t>y thu. </a:t>
            </a:r>
            <a:r>
              <a:rPr lang="en-US" altLang="en-US" sz="4400" b="1" i="1" dirty="0">
                <a:solidFill>
                  <a:schemeClr val="tx1"/>
                </a:solidFill>
                <a:latin typeface="Times New Roman" panose="02020603050405020304" pitchFamily="18" charset="0"/>
                <a:sym typeface="+mn-ea"/>
              </a:rPr>
              <a:t>Phần thân gi</a:t>
            </a:r>
            <a:r>
              <a:rPr lang="en-US" altLang="en-US" sz="4400" b="1" i="1" dirty="0">
                <a:solidFill>
                  <a:schemeClr val="tx1"/>
                </a:solidFill>
                <a:latin typeface="Times New Roman" panose="02020603050405020304" pitchFamily="18" charset="0"/>
                <a:ea typeface="Times New Roman" panose="02020603050405020304" pitchFamily="18" charset="0"/>
                <a:sym typeface="+mn-ea"/>
              </a:rPr>
              <a:t>à</a:t>
            </a:r>
            <a:r>
              <a:rPr lang="en-US" altLang="en-US" sz="4400" b="1" i="1" dirty="0">
                <a:solidFill>
                  <a:schemeClr val="tx1"/>
                </a:solidFill>
                <a:latin typeface="Times New Roman" panose="02020603050405020304" pitchFamily="18" charset="0"/>
                <a:sym typeface="+mn-ea"/>
              </a:rPr>
              <a:t>y gần sát cổ</a:t>
            </a:r>
            <a:r>
              <a:rPr lang="en-US" altLang="en-US" sz="4400" b="1" dirty="0">
                <a:solidFill>
                  <a:schemeClr val="tx1"/>
                </a:solidFill>
                <a:latin typeface="Times New Roman" panose="02020603050405020304" pitchFamily="18" charset="0"/>
                <a:sym typeface="+mn-ea"/>
              </a:rPr>
              <a:t> có hai h</a:t>
            </a:r>
            <a:r>
              <a:rPr lang="en-US" altLang="en-US" sz="4400" b="1" dirty="0">
                <a:solidFill>
                  <a:schemeClr val="tx1"/>
                </a:solidFill>
                <a:latin typeface="Times New Roman" panose="02020603050405020304" pitchFamily="18" charset="0"/>
                <a:ea typeface="Times New Roman" panose="02020603050405020304" pitchFamily="18" charset="0"/>
                <a:sym typeface="+mn-ea"/>
              </a:rPr>
              <a:t>à</a:t>
            </a:r>
            <a:r>
              <a:rPr lang="en-US" altLang="en-US" sz="4400" b="1" dirty="0">
                <a:solidFill>
                  <a:schemeClr val="tx1"/>
                </a:solidFill>
                <a:latin typeface="Times New Roman" panose="02020603050405020304" pitchFamily="18" charset="0"/>
                <a:sym typeface="+mn-ea"/>
              </a:rPr>
              <a:t>ng khuy dập, luồn một sợi dây trắng nhỏ vắt ngang.</a:t>
            </a:r>
            <a:endParaRPr lang="en-US" altLang="en-US" sz="4400" b="1" dirty="0">
              <a:solidFill>
                <a:schemeClr val="tx1"/>
              </a:solidFill>
              <a:latin typeface="Times New Roman" panose="02020603050405020304" pitchFamily="18" charset="0"/>
              <a:cs typeface="Times New Roman" panose="02020603050405020304" pitchFamily="18" charset="0"/>
              <a:sym typeface="+mn-ea"/>
            </a:endParaRPr>
          </a:p>
        </p:txBody>
      </p:sp>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p:tgtEl>
                                          <p:spTgt spid="2"/>
                                        </p:tgtEl>
                                        <p:attrNameLst>
                                          <p:attrName>ppt_y</p:attrName>
                                        </p:attrNameLst>
                                      </p:cBhvr>
                                      <p:tavLst>
                                        <p:tav tm="0">
                                          <p:val>
                                            <p:strVal val="#ppt_y+#ppt_h*1.125000"/>
                                          </p:val>
                                        </p:tav>
                                        <p:tav tm="100000">
                                          <p:val>
                                            <p:strVal val="#ppt_y"/>
                                          </p:val>
                                        </p:tav>
                                      </p:tavLst>
                                    </p:anim>
                                    <p:animEffect transition="in" filter="wipe(up)">
                                      <p:cBhvr>
                                        <p:cTn id="8"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 grpId="1"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14"/>
          <p:cNvSpPr/>
          <p:nvPr/>
        </p:nvSpPr>
        <p:spPr>
          <a:xfrm>
            <a:off x="484505" y="405765"/>
            <a:ext cx="11289665" cy="1588127"/>
          </a:xfrm>
          <a:prstGeom prst="rect">
            <a:avLst/>
          </a:prstGeom>
          <a:solidFill>
            <a:schemeClr val="accent5"/>
          </a:solidFill>
        </p:spPr>
        <p:style>
          <a:lnRef idx="2">
            <a:schemeClr val="accent3">
              <a:shade val="50000"/>
            </a:schemeClr>
          </a:lnRef>
          <a:fillRef idx="1">
            <a:schemeClr val="accent3"/>
          </a:fillRef>
          <a:effectRef idx="0">
            <a:schemeClr val="accent3"/>
          </a:effectRef>
          <a:fontRef idx="minor">
            <a:schemeClr val="lt1"/>
          </a:fontRef>
        </p:style>
        <p:txBody>
          <a:bodyPr wrap="square" anchor="t">
            <a:spAutoFit/>
          </a:bodyPr>
          <a:lstStyle/>
          <a:p>
            <a:pPr marL="342900" indent="-342900" algn="just">
              <a:lnSpc>
                <a:spcPct val="90000"/>
              </a:lnSpc>
              <a:spcBef>
                <a:spcPct val="20000"/>
              </a:spcBef>
            </a:pPr>
            <a:r>
              <a:rPr lang="vi-VN" altLang="en-US" sz="5400" b="1" dirty="0">
                <a:solidFill>
                  <a:srgbClr val="FF0000"/>
                </a:solidFill>
                <a:latin typeface="Times New Roman" panose="02020603050405020304" pitchFamily="18" charset="0"/>
                <a:sym typeface="+mn-ea"/>
              </a:rPr>
              <a:t>	</a:t>
            </a:r>
            <a:r>
              <a:rPr lang="en-US" altLang="en-US" sz="5400" b="1" dirty="0">
                <a:solidFill>
                  <a:srgbClr val="FF0000"/>
                </a:solidFill>
                <a:latin typeface="Times New Roman" panose="02020603050405020304" pitchFamily="18" charset="0"/>
                <a:sym typeface="+mn-ea"/>
              </a:rPr>
              <a:t>Ước mơ </a:t>
            </a:r>
            <a:r>
              <a:rPr lang="en-US" altLang="en-US" sz="5400" b="1" dirty="0" err="1">
                <a:solidFill>
                  <a:srgbClr val="FF0000"/>
                </a:solidFill>
                <a:latin typeface="Times New Roman" panose="02020603050405020304" pitchFamily="18" charset="0"/>
                <a:sym typeface="+mn-ea"/>
              </a:rPr>
              <a:t>của</a:t>
            </a:r>
            <a:r>
              <a:rPr lang="en-US" altLang="en-US" sz="5400" b="1" dirty="0">
                <a:solidFill>
                  <a:srgbClr val="FF0000"/>
                </a:solidFill>
                <a:latin typeface="Times New Roman" panose="02020603050405020304" pitchFamily="18" charset="0"/>
                <a:sym typeface="+mn-ea"/>
              </a:rPr>
              <a:t> </a:t>
            </a:r>
            <a:r>
              <a:rPr lang="en-US" altLang="en-US" sz="5400" b="1" dirty="0" err="1">
                <a:solidFill>
                  <a:srgbClr val="FF0000"/>
                </a:solidFill>
                <a:latin typeface="Times New Roman" panose="02020603050405020304" pitchFamily="18" charset="0"/>
                <a:sym typeface="+mn-ea"/>
              </a:rPr>
              <a:t>tác</a:t>
            </a:r>
            <a:r>
              <a:rPr lang="en-US" altLang="en-US" sz="5400" b="1" dirty="0">
                <a:solidFill>
                  <a:srgbClr val="FF0000"/>
                </a:solidFill>
                <a:latin typeface="Times New Roman" panose="02020603050405020304" pitchFamily="18" charset="0"/>
                <a:sym typeface="+mn-ea"/>
              </a:rPr>
              <a:t> </a:t>
            </a:r>
            <a:r>
              <a:rPr lang="en-US" altLang="en-US" sz="5400" b="1" dirty="0" err="1">
                <a:solidFill>
                  <a:srgbClr val="FF0000"/>
                </a:solidFill>
                <a:latin typeface="Times New Roman" panose="02020603050405020304" pitchFamily="18" charset="0"/>
                <a:sym typeface="+mn-ea"/>
              </a:rPr>
              <a:t>giả</a:t>
            </a:r>
            <a:r>
              <a:rPr lang="en-US" altLang="en-US" sz="5400" b="1" dirty="0">
                <a:solidFill>
                  <a:srgbClr val="FF0000"/>
                </a:solidFill>
                <a:latin typeface="Times New Roman" panose="02020603050405020304" pitchFamily="18" charset="0"/>
                <a:sym typeface="+mn-ea"/>
              </a:rPr>
              <a:t> </a:t>
            </a:r>
            <a:r>
              <a:rPr lang="en-US" altLang="en-US" sz="5400" b="1" dirty="0" err="1">
                <a:solidFill>
                  <a:srgbClr val="FF0000"/>
                </a:solidFill>
                <a:latin typeface="Times New Roman" panose="02020603050405020304" pitchFamily="18" charset="0"/>
                <a:sym typeface="+mn-ea"/>
              </a:rPr>
              <a:t>có</a:t>
            </a:r>
            <a:r>
              <a:rPr lang="en-US" altLang="en-US" sz="5400" b="1" dirty="0">
                <a:solidFill>
                  <a:srgbClr val="FF0000"/>
                </a:solidFill>
                <a:latin typeface="Times New Roman" panose="02020603050405020304" pitchFamily="18" charset="0"/>
                <a:sym typeface="+mn-ea"/>
              </a:rPr>
              <a:t> trở th</a:t>
            </a:r>
            <a:r>
              <a:rPr lang="en-US" altLang="en-US" sz="5400" b="1" dirty="0">
                <a:solidFill>
                  <a:srgbClr val="FF0000"/>
                </a:solidFill>
                <a:latin typeface="Times New Roman" panose="02020603050405020304" pitchFamily="18" charset="0"/>
                <a:ea typeface="Times New Roman" panose="02020603050405020304" pitchFamily="18" charset="0"/>
                <a:sym typeface="+mn-ea"/>
              </a:rPr>
              <a:t>à</a:t>
            </a:r>
            <a:r>
              <a:rPr lang="en-US" altLang="en-US" sz="5400" b="1" dirty="0">
                <a:solidFill>
                  <a:srgbClr val="FF0000"/>
                </a:solidFill>
                <a:latin typeface="Times New Roman" panose="02020603050405020304" pitchFamily="18" charset="0"/>
                <a:sym typeface="+mn-ea"/>
              </a:rPr>
              <a:t>nh hiện thực không? Vì sao em biết?</a:t>
            </a:r>
            <a:endParaRPr lang="en-US" altLang="en-US" sz="5400" b="1" dirty="0">
              <a:solidFill>
                <a:srgbClr val="FF0000"/>
              </a:solidFill>
              <a:latin typeface="Times New Roman" panose="02020603050405020304" pitchFamily="18" charset="0"/>
              <a:ea typeface="Times New Roman" panose="02020603050405020304" pitchFamily="18" charset="0"/>
              <a:sym typeface="+mn-ea"/>
            </a:endParaRPr>
          </a:p>
        </p:txBody>
      </p:sp>
      <p:sp>
        <p:nvSpPr>
          <p:cNvPr id="7" name="Flowchart: Terminator 6"/>
          <p:cNvSpPr/>
          <p:nvPr/>
        </p:nvSpPr>
        <p:spPr>
          <a:xfrm>
            <a:off x="483870" y="3129280"/>
            <a:ext cx="11290300" cy="3402965"/>
          </a:xfrm>
          <a:prstGeom prst="flowChartTerminator">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buFont typeface="Arial" panose="020B0604020202020204" pitchFamily="34" charset="0"/>
            </a:pPr>
            <a:r>
              <a:rPr lang="vi-VN" altLang="en-US" sz="4400" b="1" dirty="0">
                <a:solidFill>
                  <a:schemeClr val="tx1"/>
                </a:solidFill>
                <a:latin typeface="Times New Roman" panose="02020603050405020304" pitchFamily="18" charset="0"/>
                <a:sym typeface="+mn-ea"/>
              </a:rPr>
              <a:t>- </a:t>
            </a:r>
            <a:r>
              <a:rPr lang="en-US" altLang="en-US" sz="4400" b="1" dirty="0">
                <a:solidFill>
                  <a:schemeClr val="tx1"/>
                </a:solidFill>
                <a:latin typeface="Times New Roman" panose="02020603050405020304" pitchFamily="18" charset="0"/>
                <a:sym typeface="+mn-ea"/>
              </a:rPr>
              <a:t>Không. </a:t>
            </a:r>
            <a:r>
              <a:rPr lang="en-US" altLang="en-US" sz="4400" b="1" dirty="0" err="1">
                <a:solidFill>
                  <a:schemeClr val="tx1"/>
                </a:solidFill>
                <a:latin typeface="Times New Roman" panose="02020603050405020304" pitchFamily="18" charset="0"/>
                <a:sym typeface="+mn-ea"/>
              </a:rPr>
              <a:t>Vì</a:t>
            </a:r>
            <a:r>
              <a:rPr lang="en-US" altLang="en-US" sz="4400" b="1" dirty="0">
                <a:solidFill>
                  <a:schemeClr val="tx1"/>
                </a:solidFill>
                <a:latin typeface="Times New Roman" panose="02020603050405020304" pitchFamily="18" charset="0"/>
                <a:sym typeface="+mn-ea"/>
              </a:rPr>
              <a:t> </a:t>
            </a:r>
            <a:r>
              <a:rPr lang="en-US" altLang="en-US" sz="4400" b="1" dirty="0" err="1">
                <a:solidFill>
                  <a:schemeClr val="tx1"/>
                </a:solidFill>
                <a:latin typeface="Times New Roman" panose="02020603050405020304" pitchFamily="18" charset="0"/>
                <a:sym typeface="+mn-ea"/>
              </a:rPr>
              <a:t>tác</a:t>
            </a:r>
            <a:r>
              <a:rPr lang="en-US" altLang="en-US" sz="4400" b="1" dirty="0">
                <a:solidFill>
                  <a:schemeClr val="tx1"/>
                </a:solidFill>
                <a:latin typeface="Times New Roman" panose="02020603050405020304" pitchFamily="18" charset="0"/>
                <a:sym typeface="+mn-ea"/>
              </a:rPr>
              <a:t> </a:t>
            </a:r>
            <a:r>
              <a:rPr lang="en-US" altLang="en-US" sz="4400" b="1" dirty="0" err="1">
                <a:solidFill>
                  <a:schemeClr val="tx1"/>
                </a:solidFill>
                <a:latin typeface="Times New Roman" panose="02020603050405020304" pitchFamily="18" charset="0"/>
                <a:sym typeface="+mn-ea"/>
              </a:rPr>
              <a:t>giả</a:t>
            </a:r>
            <a:r>
              <a:rPr lang="en-US" altLang="en-US" sz="4400" b="1" dirty="0">
                <a:solidFill>
                  <a:schemeClr val="tx1"/>
                </a:solidFill>
                <a:latin typeface="Times New Roman" panose="02020603050405020304" pitchFamily="18" charset="0"/>
                <a:sym typeface="+mn-ea"/>
              </a:rPr>
              <a:t> chỉ được tưởng tượng cảnh mang gi</a:t>
            </a:r>
            <a:r>
              <a:rPr lang="en-US" altLang="en-US" sz="4400" b="1" dirty="0">
                <a:solidFill>
                  <a:schemeClr val="tx1"/>
                </a:solidFill>
                <a:latin typeface="Times New Roman" panose="02020603050405020304" pitchFamily="18" charset="0"/>
                <a:ea typeface="Times New Roman" panose="02020603050405020304" pitchFamily="18" charset="0"/>
                <a:sym typeface="+mn-ea"/>
              </a:rPr>
              <a:t>à</a:t>
            </a:r>
            <a:r>
              <a:rPr lang="en-US" altLang="en-US" sz="4400" b="1" dirty="0">
                <a:solidFill>
                  <a:schemeClr val="tx1"/>
                </a:solidFill>
                <a:latin typeface="Times New Roman" panose="02020603050405020304" pitchFamily="18" charset="0"/>
                <a:sym typeface="+mn-ea"/>
              </a:rPr>
              <a:t>y v</a:t>
            </a:r>
            <a:r>
              <a:rPr lang="en-US" altLang="en-US" sz="4400" b="1" dirty="0">
                <a:solidFill>
                  <a:schemeClr val="tx1"/>
                </a:solidFill>
                <a:latin typeface="Times New Roman" panose="02020603050405020304" pitchFamily="18" charset="0"/>
                <a:ea typeface="Times New Roman" panose="02020603050405020304" pitchFamily="18" charset="0"/>
                <a:sym typeface="+mn-ea"/>
              </a:rPr>
              <a:t>à</a:t>
            </a:r>
            <a:r>
              <a:rPr lang="en-US" altLang="en-US" sz="4400" b="1" dirty="0">
                <a:solidFill>
                  <a:schemeClr val="tx1"/>
                </a:solidFill>
                <a:latin typeface="Times New Roman" panose="02020603050405020304" pitchFamily="18" charset="0"/>
                <a:sym typeface="+mn-ea"/>
              </a:rPr>
              <a:t>o chân sẽ bước đi nhẹ v</a:t>
            </a:r>
            <a:r>
              <a:rPr lang="en-US" altLang="en-US" sz="4400" b="1" dirty="0">
                <a:solidFill>
                  <a:schemeClr val="tx1"/>
                </a:solidFill>
                <a:latin typeface="Times New Roman" panose="02020603050405020304" pitchFamily="18" charset="0"/>
                <a:ea typeface="Times New Roman" panose="02020603050405020304" pitchFamily="18" charset="0"/>
                <a:sym typeface="+mn-ea"/>
              </a:rPr>
              <a:t>à</a:t>
            </a:r>
            <a:r>
              <a:rPr lang="en-US" altLang="en-US" sz="4400" b="1" dirty="0">
                <a:solidFill>
                  <a:schemeClr val="tx1"/>
                </a:solidFill>
                <a:latin typeface="Times New Roman" panose="02020603050405020304" pitchFamily="18" charset="0"/>
                <a:sym typeface="+mn-ea"/>
              </a:rPr>
              <a:t> nhanh hơn trước con mắt thèm muốn của </a:t>
            </a:r>
            <a:r>
              <a:rPr lang="en-US" altLang="en-US" sz="4400" b="1" dirty="0" err="1">
                <a:solidFill>
                  <a:schemeClr val="tx1"/>
                </a:solidFill>
                <a:latin typeface="Times New Roman" panose="02020603050405020304" pitchFamily="18" charset="0"/>
                <a:sym typeface="+mn-ea"/>
              </a:rPr>
              <a:t>các</a:t>
            </a:r>
            <a:r>
              <a:rPr lang="en-US" altLang="en-US" sz="4400" b="1" dirty="0">
                <a:solidFill>
                  <a:schemeClr val="tx1"/>
                </a:solidFill>
                <a:latin typeface="Times New Roman" panose="02020603050405020304" pitchFamily="18" charset="0"/>
                <a:sym typeface="+mn-ea"/>
              </a:rPr>
              <a:t> </a:t>
            </a:r>
            <a:r>
              <a:rPr lang="en-US" altLang="en-US" sz="4400" b="1" dirty="0" err="1">
                <a:solidFill>
                  <a:schemeClr val="tx1"/>
                </a:solidFill>
                <a:latin typeface="Times New Roman" panose="02020603050405020304" pitchFamily="18" charset="0"/>
                <a:sym typeface="+mn-ea"/>
              </a:rPr>
              <a:t>bạn</a:t>
            </a:r>
            <a:r>
              <a:rPr lang="en-US" altLang="en-US" sz="4400" b="1" dirty="0">
                <a:solidFill>
                  <a:schemeClr val="tx1"/>
                </a:solidFill>
                <a:latin typeface="Times New Roman" panose="02020603050405020304" pitchFamily="18" charset="0"/>
                <a:sym typeface="+mn-ea"/>
              </a:rPr>
              <a:t>.</a:t>
            </a:r>
            <a:endParaRPr lang="en-US" altLang="en-US" sz="4400" b="1" dirty="0">
              <a:solidFill>
                <a:schemeClr val="tx1"/>
              </a:solidFill>
              <a:latin typeface="Times New Roman" panose="02020603050405020304" pitchFamily="18" charset="0"/>
              <a:cs typeface="Times New Roman" panose="02020603050405020304" pitchFamily="18" charset="0"/>
              <a:sym typeface="+mn-ea"/>
            </a:endParaRPr>
          </a:p>
        </p:txBody>
      </p:sp>
    </p:spTree>
  </p:cSld>
  <p:clrMapOvr>
    <a:masterClrMapping/>
  </p:clrMapOvr>
  <p:transition>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p:tgtEl>
                                          <p:spTgt spid="7"/>
                                        </p:tgtEl>
                                        <p:attrNameLst>
                                          <p:attrName>ppt_y</p:attrName>
                                        </p:attrNameLst>
                                      </p:cBhvr>
                                      <p:tavLst>
                                        <p:tav tm="0">
                                          <p:val>
                                            <p:strVal val="#ppt_y+#ppt_h*1.125000"/>
                                          </p:val>
                                        </p:tav>
                                        <p:tav tm="100000">
                                          <p:val>
                                            <p:strVal val="#ppt_y"/>
                                          </p:val>
                                        </p:tav>
                                      </p:tavLst>
                                    </p:anim>
                                    <p:animEffect transition="in" filter="wipe(up)">
                                      <p:cBhvr>
                                        <p:cTn id="8"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7" grpId="1"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orizontal Scroll 1"/>
          <p:cNvSpPr/>
          <p:nvPr/>
        </p:nvSpPr>
        <p:spPr>
          <a:xfrm>
            <a:off x="685942" y="53731"/>
            <a:ext cx="10321290" cy="2894330"/>
          </a:xfrm>
          <a:prstGeom prst="horizontalScroll">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altLang="en-US" sz="7200" b="1" dirty="0">
                <a:solidFill>
                  <a:srgbClr val="FF0000"/>
                </a:solidFill>
                <a:latin typeface="Times New Roman" panose="02020603050405020304" pitchFamily="18" charset="0"/>
                <a:cs typeface="Times New Roman" panose="02020603050405020304" pitchFamily="18" charset="0"/>
              </a:rPr>
              <a:t>Đoạn 1 cho biết điều gì?</a:t>
            </a:r>
          </a:p>
        </p:txBody>
      </p:sp>
      <p:sp>
        <p:nvSpPr>
          <p:cNvPr id="4" name="TextBox 3"/>
          <p:cNvSpPr txBox="1"/>
          <p:nvPr/>
        </p:nvSpPr>
        <p:spPr>
          <a:xfrm>
            <a:off x="304952" y="3124208"/>
            <a:ext cx="11124908" cy="1938992"/>
          </a:xfrm>
          <a:prstGeom prst="rect">
            <a:avLst/>
          </a:prstGeom>
          <a:noFill/>
        </p:spPr>
        <p:txBody>
          <a:bodyPr wrap="square" rtlCol="0">
            <a:spAutoFit/>
          </a:bodyPr>
          <a:lstStyle/>
          <a:p>
            <a:pPr lvl="0"/>
            <a:r>
              <a:rPr lang="en-US" altLang="en-US" sz="6000" b="1" dirty="0">
                <a:solidFill>
                  <a:srgbClr val="0000FF"/>
                </a:solidFill>
              </a:rPr>
              <a:t> Vẻ đẹp của đôi giày ba ta màu xanh. </a:t>
            </a:r>
            <a:endParaRPr lang="en-US" altLang="en-US" sz="6000" dirty="0">
              <a:solidFill>
                <a:srgbClr val="0000FF"/>
              </a:solidFill>
            </a:endParaRPr>
          </a:p>
        </p:txBody>
      </p:sp>
    </p:spTree>
  </p:cSld>
  <p:clrMapOvr>
    <a:masterClrMapping/>
  </p:clrMapOvr>
  <p:transition>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arn(inVertical)">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14"/>
          <p:cNvSpPr/>
          <p:nvPr/>
        </p:nvSpPr>
        <p:spPr>
          <a:xfrm>
            <a:off x="585787" y="1447852"/>
            <a:ext cx="11040745" cy="838835"/>
          </a:xfrm>
          <a:prstGeom prst="rect">
            <a:avLst/>
          </a:prstGeom>
          <a:solidFill>
            <a:schemeClr val="accent5"/>
          </a:solidFill>
        </p:spPr>
        <p:style>
          <a:lnRef idx="2">
            <a:schemeClr val="accent3">
              <a:shade val="50000"/>
            </a:schemeClr>
          </a:lnRef>
          <a:fillRef idx="1">
            <a:schemeClr val="accent3"/>
          </a:fillRef>
          <a:effectRef idx="0">
            <a:schemeClr val="accent3"/>
          </a:effectRef>
          <a:fontRef idx="minor">
            <a:schemeClr val="lt1"/>
          </a:fontRef>
        </p:style>
        <p:txBody>
          <a:bodyPr wrap="square" anchor="t">
            <a:spAutoFit/>
          </a:bodyPr>
          <a:lstStyle/>
          <a:p>
            <a:pPr marL="342900" indent="-342900">
              <a:lnSpc>
                <a:spcPct val="90000"/>
              </a:lnSpc>
              <a:spcBef>
                <a:spcPct val="20000"/>
              </a:spcBef>
            </a:pPr>
            <a:r>
              <a:rPr lang="en-US" altLang="en-US" sz="5400" b="1" dirty="0" err="1">
                <a:solidFill>
                  <a:srgbClr val="FF0000"/>
                </a:solidFill>
                <a:latin typeface="Times New Roman" panose="02020603050405020304" pitchFamily="18" charset="0"/>
                <a:sym typeface="+mn-ea"/>
              </a:rPr>
              <a:t>Tác</a:t>
            </a:r>
            <a:r>
              <a:rPr lang="en-US" altLang="en-US" sz="5400" b="1" dirty="0">
                <a:solidFill>
                  <a:srgbClr val="FF0000"/>
                </a:solidFill>
                <a:latin typeface="Times New Roman" panose="02020603050405020304" pitchFamily="18" charset="0"/>
                <a:sym typeface="+mn-ea"/>
              </a:rPr>
              <a:t> </a:t>
            </a:r>
            <a:r>
              <a:rPr lang="en-US" altLang="en-US" sz="5400" b="1" dirty="0" err="1">
                <a:solidFill>
                  <a:srgbClr val="FF0000"/>
                </a:solidFill>
                <a:latin typeface="Times New Roman" panose="02020603050405020304" pitchFamily="18" charset="0"/>
                <a:sym typeface="+mn-ea"/>
              </a:rPr>
              <a:t>giả</a:t>
            </a:r>
            <a:r>
              <a:rPr lang="en-US" altLang="en-US" sz="5400" b="1" dirty="0">
                <a:solidFill>
                  <a:srgbClr val="FF0000"/>
                </a:solidFill>
                <a:latin typeface="Times New Roman" panose="02020603050405020304" pitchFamily="18" charset="0"/>
                <a:sym typeface="+mn-ea"/>
              </a:rPr>
              <a:t> </a:t>
            </a:r>
            <a:r>
              <a:rPr lang="en-US" altLang="en-US" sz="5400" b="1" dirty="0" err="1">
                <a:solidFill>
                  <a:srgbClr val="FF0000"/>
                </a:solidFill>
                <a:latin typeface="Times New Roman" panose="02020603050405020304" pitchFamily="18" charset="0"/>
                <a:sym typeface="+mn-ea"/>
              </a:rPr>
              <a:t>được</a:t>
            </a:r>
            <a:r>
              <a:rPr lang="en-US" altLang="en-US" sz="5400" b="1" dirty="0">
                <a:solidFill>
                  <a:srgbClr val="FF0000"/>
                </a:solidFill>
                <a:latin typeface="Times New Roman" panose="02020603050405020304" pitchFamily="18" charset="0"/>
                <a:sym typeface="+mn-ea"/>
              </a:rPr>
              <a:t> giao việc gì? </a:t>
            </a:r>
            <a:endParaRPr lang="en-US" altLang="en-US" sz="5400" b="1" dirty="0">
              <a:solidFill>
                <a:srgbClr val="FF0000"/>
              </a:solidFill>
              <a:latin typeface="Times New Roman" panose="02020603050405020304" pitchFamily="18" charset="0"/>
              <a:ea typeface="Times New Roman" panose="02020603050405020304" pitchFamily="18" charset="0"/>
              <a:sym typeface="+mn-ea"/>
            </a:endParaRPr>
          </a:p>
        </p:txBody>
      </p:sp>
      <p:sp>
        <p:nvSpPr>
          <p:cNvPr id="7" name="Flowchart: Terminator 6"/>
          <p:cNvSpPr/>
          <p:nvPr/>
        </p:nvSpPr>
        <p:spPr>
          <a:xfrm>
            <a:off x="487680" y="2945765"/>
            <a:ext cx="11236960" cy="2207895"/>
          </a:xfrm>
          <a:prstGeom prst="flowChartTerminator">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2900" indent="-342900" algn="just">
              <a:lnSpc>
                <a:spcPct val="90000"/>
              </a:lnSpc>
              <a:spcBef>
                <a:spcPct val="20000"/>
              </a:spcBef>
            </a:pPr>
            <a:r>
              <a:rPr lang="vi-VN" altLang="en-US" sz="4400" b="1" dirty="0">
                <a:solidFill>
                  <a:schemeClr val="tx1"/>
                </a:solidFill>
                <a:latin typeface="Times New Roman" panose="02020603050405020304" pitchFamily="18" charset="0"/>
                <a:sym typeface="+mn-ea"/>
              </a:rPr>
              <a:t>- </a:t>
            </a:r>
            <a:r>
              <a:rPr lang="en-US" altLang="en-US" sz="4400" b="1" dirty="0" err="1">
                <a:solidFill>
                  <a:schemeClr val="tx1"/>
                </a:solidFill>
                <a:latin typeface="Times New Roman" panose="02020603050405020304" pitchFamily="18" charset="0"/>
                <a:sym typeface="+mn-ea"/>
              </a:rPr>
              <a:t>Tác</a:t>
            </a:r>
            <a:r>
              <a:rPr lang="en-US" altLang="en-US" sz="4400" b="1" dirty="0">
                <a:solidFill>
                  <a:schemeClr val="tx1"/>
                </a:solidFill>
                <a:latin typeface="Times New Roman" panose="02020603050405020304" pitchFamily="18" charset="0"/>
                <a:sym typeface="+mn-ea"/>
              </a:rPr>
              <a:t> </a:t>
            </a:r>
            <a:r>
              <a:rPr lang="en-US" altLang="en-US" sz="4400" b="1" dirty="0" err="1">
                <a:solidFill>
                  <a:schemeClr val="tx1"/>
                </a:solidFill>
                <a:latin typeface="Times New Roman" panose="02020603050405020304" pitchFamily="18" charset="0"/>
                <a:sym typeface="+mn-ea"/>
              </a:rPr>
              <a:t>giả</a:t>
            </a:r>
            <a:r>
              <a:rPr lang="en-US" altLang="en-US" sz="4400" b="1" dirty="0">
                <a:solidFill>
                  <a:schemeClr val="tx1"/>
                </a:solidFill>
                <a:latin typeface="Times New Roman" panose="02020603050405020304" pitchFamily="18" charset="0"/>
                <a:sym typeface="+mn-ea"/>
              </a:rPr>
              <a:t> </a:t>
            </a:r>
            <a:r>
              <a:rPr lang="en-US" altLang="en-US" sz="4400" b="1" dirty="0" err="1">
                <a:solidFill>
                  <a:schemeClr val="tx1"/>
                </a:solidFill>
                <a:latin typeface="Times New Roman" panose="02020603050405020304" pitchFamily="18" charset="0"/>
                <a:sym typeface="+mn-ea"/>
              </a:rPr>
              <a:t>được</a:t>
            </a:r>
            <a:r>
              <a:rPr lang="en-US" altLang="en-US" sz="4400" b="1" dirty="0">
                <a:solidFill>
                  <a:schemeClr val="tx1"/>
                </a:solidFill>
                <a:latin typeface="Times New Roman" panose="02020603050405020304" pitchFamily="18" charset="0"/>
                <a:sym typeface="+mn-ea"/>
              </a:rPr>
              <a:t> giao việc phải vận </a:t>
            </a:r>
            <a:r>
              <a:rPr lang="en-US" altLang="en-US" sz="4400" b="1" dirty="0" err="1">
                <a:solidFill>
                  <a:schemeClr val="tx1"/>
                </a:solidFill>
                <a:latin typeface="Times New Roman" panose="02020603050405020304" pitchFamily="18" charset="0"/>
                <a:sym typeface="+mn-ea"/>
              </a:rPr>
              <a:t>động</a:t>
            </a:r>
            <a:r>
              <a:rPr lang="en-US" altLang="en-US" sz="4400" b="1" dirty="0">
                <a:solidFill>
                  <a:schemeClr val="tx1"/>
                </a:solidFill>
                <a:latin typeface="Times New Roman" panose="02020603050405020304" pitchFamily="18" charset="0"/>
                <a:sym typeface="+mn-ea"/>
              </a:rPr>
              <a:t> </a:t>
            </a:r>
            <a:r>
              <a:rPr lang="en-US" altLang="en-US" sz="4400" b="1" dirty="0" err="1">
                <a:solidFill>
                  <a:schemeClr val="tx1"/>
                </a:solidFill>
                <a:latin typeface="Times New Roman" panose="02020603050405020304" pitchFamily="18" charset="0"/>
                <a:sym typeface="+mn-ea"/>
              </a:rPr>
              <a:t>Lái</a:t>
            </a:r>
            <a:r>
              <a:rPr lang="en-US" altLang="en-US" sz="4400" b="1" dirty="0">
                <a:solidFill>
                  <a:schemeClr val="tx1"/>
                </a:solidFill>
                <a:latin typeface="Times New Roman" panose="02020603050405020304" pitchFamily="18" charset="0"/>
                <a:sym typeface="+mn-ea"/>
              </a:rPr>
              <a:t> -  một cậu bé nghèo sống lang thang trên </a:t>
            </a:r>
            <a:r>
              <a:rPr lang="en-US" altLang="en-US" sz="4400" b="1" dirty="0" err="1">
                <a:solidFill>
                  <a:schemeClr val="tx1"/>
                </a:solidFill>
                <a:latin typeface="Times New Roman" panose="02020603050405020304" pitchFamily="18" charset="0"/>
                <a:sym typeface="+mn-ea"/>
              </a:rPr>
              <a:t>đường</a:t>
            </a:r>
            <a:r>
              <a:rPr lang="en-US" altLang="en-US" sz="4400" b="1" dirty="0">
                <a:solidFill>
                  <a:schemeClr val="tx1"/>
                </a:solidFill>
                <a:latin typeface="Times New Roman" panose="02020603050405020304" pitchFamily="18" charset="0"/>
                <a:sym typeface="+mn-ea"/>
              </a:rPr>
              <a:t> </a:t>
            </a:r>
            <a:r>
              <a:rPr lang="en-US" altLang="en-US" sz="4400" b="1" dirty="0" err="1">
                <a:solidFill>
                  <a:schemeClr val="tx1"/>
                </a:solidFill>
                <a:latin typeface="Times New Roman" panose="02020603050405020304" pitchFamily="18" charset="0"/>
                <a:sym typeface="+mn-ea"/>
              </a:rPr>
              <a:t>phố</a:t>
            </a:r>
            <a:r>
              <a:rPr lang="en-US" altLang="en-US" sz="4400" b="1" dirty="0">
                <a:solidFill>
                  <a:schemeClr val="tx1"/>
                </a:solidFill>
                <a:latin typeface="Times New Roman" panose="02020603050405020304" pitchFamily="18" charset="0"/>
                <a:sym typeface="+mn-ea"/>
              </a:rPr>
              <a:t> đi học. </a:t>
            </a:r>
            <a:endParaRPr lang="en-US" altLang="en-US" sz="4400" b="1" i="1" dirty="0">
              <a:solidFill>
                <a:schemeClr val="tx1"/>
              </a:solidFill>
              <a:latin typeface="Times New Roman" panose="02020603050405020304" pitchFamily="18" charset="0"/>
              <a:cs typeface="Times New Roman" panose="02020603050405020304" pitchFamily="18" charset="0"/>
              <a:sym typeface="+mn-ea"/>
            </a:endParaRPr>
          </a:p>
        </p:txBody>
      </p:sp>
      <p:sp>
        <p:nvSpPr>
          <p:cNvPr id="2" name="TextBox 1"/>
          <p:cNvSpPr txBox="1"/>
          <p:nvPr/>
        </p:nvSpPr>
        <p:spPr>
          <a:xfrm>
            <a:off x="304952" y="76288"/>
            <a:ext cx="11734492" cy="923330"/>
          </a:xfrm>
          <a:prstGeom prst="rect">
            <a:avLst/>
          </a:prstGeom>
          <a:noFill/>
        </p:spPr>
        <p:txBody>
          <a:bodyPr wrap="square" rtlCol="0">
            <a:spAutoFit/>
          </a:bodyPr>
          <a:lstStyle/>
          <a:p>
            <a:pPr lvl="0"/>
            <a:r>
              <a:rPr lang="en-US" altLang="en-US" sz="5400" b="1" dirty="0">
                <a:solidFill>
                  <a:srgbClr val="FF0000"/>
                </a:solidFill>
              </a:rPr>
              <a:t>Đọc thầm đoạn 2 và trả lời câu hỏi: </a:t>
            </a:r>
          </a:p>
        </p:txBody>
      </p:sp>
      <p:sp>
        <p:nvSpPr>
          <p:cNvPr id="3" name="Rectangle 2"/>
          <p:cNvSpPr/>
          <p:nvPr/>
        </p:nvSpPr>
        <p:spPr>
          <a:xfrm>
            <a:off x="762140" y="5333950"/>
            <a:ext cx="10515324" cy="15240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4400" b="1" dirty="0" err="1">
                <a:solidFill>
                  <a:srgbClr val="FF0000"/>
                </a:solidFill>
                <a:latin typeface="Times New Roman" panose="02020603050405020304" pitchFamily="18" charset="0"/>
                <a:cs typeface="Times New Roman" panose="02020603050405020304" pitchFamily="18" charset="0"/>
              </a:rPr>
              <a:t>Từ</a:t>
            </a:r>
            <a:r>
              <a:rPr lang="en-US" sz="4400" b="1" dirty="0">
                <a:solidFill>
                  <a:srgbClr val="FF0000"/>
                </a:solidFill>
                <a:latin typeface="Times New Roman" panose="02020603050405020304" pitchFamily="18" charset="0"/>
                <a:cs typeface="Times New Roman" panose="02020603050405020304" pitchFamily="18" charset="0"/>
              </a:rPr>
              <a:t> “</a:t>
            </a:r>
            <a:r>
              <a:rPr lang="en-US" sz="4400" b="1" dirty="0" err="1">
                <a:solidFill>
                  <a:srgbClr val="FF0000"/>
                </a:solidFill>
                <a:latin typeface="Times New Roman" panose="02020603050405020304" pitchFamily="18" charset="0"/>
                <a:cs typeface="Times New Roman" panose="02020603050405020304" pitchFamily="18" charset="0"/>
              </a:rPr>
              <a:t>vận</a:t>
            </a:r>
            <a:r>
              <a:rPr lang="en-US" sz="4400" b="1" dirty="0">
                <a:solidFill>
                  <a:srgbClr val="FF0000"/>
                </a:solidFill>
                <a:latin typeface="Times New Roman" panose="02020603050405020304" pitchFamily="18" charset="0"/>
                <a:cs typeface="Times New Roman" panose="02020603050405020304" pitchFamily="18" charset="0"/>
              </a:rPr>
              <a:t> </a:t>
            </a:r>
            <a:r>
              <a:rPr lang="en-US" sz="4400" b="1" dirty="0" err="1">
                <a:solidFill>
                  <a:srgbClr val="FF0000"/>
                </a:solidFill>
                <a:latin typeface="Times New Roman" panose="02020603050405020304" pitchFamily="18" charset="0"/>
                <a:cs typeface="Times New Roman" panose="02020603050405020304" pitchFamily="18" charset="0"/>
              </a:rPr>
              <a:t>động</a:t>
            </a:r>
            <a:r>
              <a:rPr lang="en-US" sz="4400" b="1" dirty="0">
                <a:solidFill>
                  <a:srgbClr val="FF0000"/>
                </a:solidFill>
                <a:latin typeface="Times New Roman" panose="02020603050405020304" pitchFamily="18" charset="0"/>
                <a:cs typeface="Times New Roman" panose="02020603050405020304" pitchFamily="18" charset="0"/>
              </a:rPr>
              <a:t>” để chỉ những hoạt động như thế nào?</a:t>
            </a:r>
            <a:endParaRPr lang="vi-VN" sz="4400" b="1" dirty="0">
              <a:solidFill>
                <a:srgbClr val="FF0000"/>
              </a:solidFill>
              <a:latin typeface="Times New Roman" panose="02020603050405020304" pitchFamily="18" charset="0"/>
              <a:cs typeface="Times New Roman" panose="02020603050405020304" pitchFamily="18" charset="0"/>
            </a:endParaRPr>
          </a:p>
        </p:txBody>
      </p:sp>
    </p:spTree>
  </p:cSld>
  <p:clrMapOvr>
    <a:masterClrMapping/>
  </p:clrMapOvr>
  <p:transition>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3314"/>
                                        </p:tgtEl>
                                        <p:attrNameLst>
                                          <p:attrName>style.visibility</p:attrName>
                                        </p:attrNameLst>
                                      </p:cBhvr>
                                      <p:to>
                                        <p:strVal val="visible"/>
                                      </p:to>
                                    </p:set>
                                    <p:animEffect transition="in" filter="barn(inVertical)">
                                      <p:cBhvr>
                                        <p:cTn id="12" dur="500"/>
                                        <p:tgtEl>
                                          <p:spTgt spid="13314"/>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2"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barn(inVertical)">
                                      <p:cBhvr>
                                        <p:cTn id="17" dur="5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3"/>
                                        </p:tgtEl>
                                        <p:attrNameLst>
                                          <p:attrName>style.visibility</p:attrName>
                                        </p:attrNameLst>
                                      </p:cBhvr>
                                      <p:to>
                                        <p:strVal val="visible"/>
                                      </p:to>
                                    </p:set>
                                    <p:animEffect transition="in" filter="barn(inVertical)">
                                      <p:cBhvr>
                                        <p:cTn id="2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4" grpId="0" animBg="1"/>
      <p:bldP spid="7" grpId="1" animBg="1"/>
      <p:bldP spid="7" grpId="2" animBg="1"/>
      <p:bldP spid="2" grpId="0"/>
      <p:bldP spid="3"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Action Button: Beginning 5">
            <a:hlinkClick r:id="rId3" action="ppaction://hlinksldjump" highlightClick="1"/>
          </p:cNvPr>
          <p:cNvSpPr/>
          <p:nvPr/>
        </p:nvSpPr>
        <p:spPr>
          <a:xfrm>
            <a:off x="9448800" y="6324600"/>
            <a:ext cx="609600" cy="381000"/>
          </a:xfrm>
          <a:prstGeom prst="actionButtonBeginning">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endParaRPr>
          </a:p>
        </p:txBody>
      </p:sp>
      <p:pic>
        <p:nvPicPr>
          <p:cNvPr id="8196" name="Picture 8" descr="Káº¿t quáº£ hÃ¬nh áº£nh cho tuyÃªn truyá»n"/>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3093" y="0"/>
            <a:ext cx="4933950" cy="36934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198" name="Picture 12" descr="Káº¿t quáº£ hÃ¬nh áº£nh cho tuyÃªn truyá»n"/>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190" y="3628030"/>
            <a:ext cx="4933950" cy="304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Picture 1"/>
          <p:cNvPicPr>
            <a:picLocks noChangeAspect="1"/>
          </p:cNvPicPr>
          <p:nvPr/>
        </p:nvPicPr>
        <p:blipFill>
          <a:blip r:embed="rId6"/>
          <a:stretch>
            <a:fillRect/>
          </a:stretch>
        </p:blipFill>
        <p:spPr>
          <a:xfrm>
            <a:off x="4923760" y="194807"/>
            <a:ext cx="7268240" cy="6866446"/>
          </a:xfrm>
          <a:prstGeom prst="rect">
            <a:avLst/>
          </a:prstGeom>
        </p:spPr>
      </p:pic>
    </p:spTree>
    <p:extLst>
      <p:ext uri="{BB962C8B-B14F-4D97-AF65-F5344CB8AC3E}">
        <p14:creationId xmlns:p14="http://schemas.microsoft.com/office/powerpoint/2010/main" val="3292061303"/>
      </p:ext>
    </p:extLst>
  </p:cSld>
  <p:clrMapOvr>
    <a:masterClrMapping/>
  </p:clrMapOvr>
  <p:transition>
    <p:zoom/>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14"/>
          <p:cNvSpPr/>
          <p:nvPr/>
        </p:nvSpPr>
        <p:spPr>
          <a:xfrm>
            <a:off x="566420" y="33655"/>
            <a:ext cx="11040745" cy="1586230"/>
          </a:xfrm>
          <a:prstGeom prst="rect">
            <a:avLst/>
          </a:prstGeom>
          <a:solidFill>
            <a:schemeClr val="accent5"/>
          </a:solidFill>
        </p:spPr>
        <p:style>
          <a:lnRef idx="2">
            <a:schemeClr val="accent3">
              <a:shade val="50000"/>
            </a:schemeClr>
          </a:lnRef>
          <a:fillRef idx="1">
            <a:schemeClr val="accent3"/>
          </a:fillRef>
          <a:effectRef idx="0">
            <a:schemeClr val="accent3"/>
          </a:effectRef>
          <a:fontRef idx="minor">
            <a:schemeClr val="lt1"/>
          </a:fontRef>
        </p:style>
        <p:txBody>
          <a:bodyPr wrap="square" anchor="t">
            <a:spAutoFit/>
          </a:bodyPr>
          <a:lstStyle/>
          <a:p>
            <a:pPr marL="342900" indent="-342900">
              <a:lnSpc>
                <a:spcPct val="90000"/>
              </a:lnSpc>
              <a:spcBef>
                <a:spcPct val="20000"/>
              </a:spcBef>
            </a:pPr>
            <a:r>
              <a:rPr lang="en-US" altLang="en-US" sz="5400" b="1" dirty="0" err="1">
                <a:solidFill>
                  <a:srgbClr val="FF0000"/>
                </a:solidFill>
                <a:latin typeface="Times New Roman" panose="02020603050405020304" pitchFamily="18" charset="0"/>
                <a:sym typeface="+mn-ea"/>
              </a:rPr>
              <a:t>Tác</a:t>
            </a:r>
            <a:r>
              <a:rPr lang="en-US" altLang="en-US" sz="5400" b="1" dirty="0">
                <a:solidFill>
                  <a:srgbClr val="FF0000"/>
                </a:solidFill>
                <a:latin typeface="Times New Roman" panose="02020603050405020304" pitchFamily="18" charset="0"/>
                <a:sym typeface="+mn-ea"/>
              </a:rPr>
              <a:t> </a:t>
            </a:r>
            <a:r>
              <a:rPr lang="en-US" altLang="en-US" sz="5400" b="1" dirty="0" err="1">
                <a:solidFill>
                  <a:srgbClr val="FF0000"/>
                </a:solidFill>
                <a:latin typeface="Times New Roman" panose="02020603050405020304" pitchFamily="18" charset="0"/>
                <a:sym typeface="+mn-ea"/>
              </a:rPr>
              <a:t>giả</a:t>
            </a:r>
            <a:r>
              <a:rPr lang="en-US" altLang="en-US" sz="5400" b="1" dirty="0">
                <a:solidFill>
                  <a:srgbClr val="FF0000"/>
                </a:solidFill>
                <a:latin typeface="Times New Roman" panose="02020603050405020304" pitchFamily="18" charset="0"/>
                <a:sym typeface="+mn-ea"/>
              </a:rPr>
              <a:t> phát hiện ra Lái thèm muốn cái gì? </a:t>
            </a:r>
            <a:endParaRPr lang="en-US" altLang="en-US" sz="5400" b="1" dirty="0">
              <a:solidFill>
                <a:srgbClr val="FF0000"/>
              </a:solidFill>
              <a:latin typeface="Times New Roman" panose="02020603050405020304" pitchFamily="18" charset="0"/>
              <a:ea typeface="Times New Roman" panose="02020603050405020304" pitchFamily="18" charset="0"/>
              <a:sym typeface="+mn-ea"/>
            </a:endParaRPr>
          </a:p>
        </p:txBody>
      </p:sp>
      <p:sp>
        <p:nvSpPr>
          <p:cNvPr id="7" name="Flowchart: Terminator 6"/>
          <p:cNvSpPr/>
          <p:nvPr/>
        </p:nvSpPr>
        <p:spPr>
          <a:xfrm>
            <a:off x="477520" y="1784350"/>
            <a:ext cx="11236960" cy="988060"/>
          </a:xfrm>
          <a:prstGeom prst="flowChartTerminator">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2900" indent="-342900">
              <a:lnSpc>
                <a:spcPct val="90000"/>
              </a:lnSpc>
              <a:spcBef>
                <a:spcPct val="20000"/>
              </a:spcBef>
            </a:pPr>
            <a:r>
              <a:rPr lang="en-US" altLang="en-US" sz="4400" b="1" dirty="0">
                <a:solidFill>
                  <a:schemeClr val="tx1"/>
                </a:solidFill>
                <a:latin typeface="Times New Roman" panose="02020603050405020304" pitchFamily="18" charset="0"/>
                <a:sym typeface="+mn-ea"/>
              </a:rPr>
              <a:t>Lài thích có đôi gi</a:t>
            </a:r>
            <a:r>
              <a:rPr lang="en-US" altLang="en-US" sz="4400" b="1" dirty="0">
                <a:solidFill>
                  <a:schemeClr val="tx1"/>
                </a:solidFill>
                <a:latin typeface="Times New Roman" panose="02020603050405020304" pitchFamily="18" charset="0"/>
                <a:ea typeface="Times New Roman" panose="02020603050405020304" pitchFamily="18" charset="0"/>
                <a:sym typeface="+mn-ea"/>
              </a:rPr>
              <a:t>à</a:t>
            </a:r>
            <a:r>
              <a:rPr lang="en-US" altLang="en-US" sz="4400" b="1" dirty="0">
                <a:solidFill>
                  <a:schemeClr val="tx1"/>
                </a:solidFill>
                <a:latin typeface="Times New Roman" panose="02020603050405020304" pitchFamily="18" charset="0"/>
                <a:sym typeface="+mn-ea"/>
              </a:rPr>
              <a:t>y ba ta m</a:t>
            </a:r>
            <a:r>
              <a:rPr lang="en-US" altLang="en-US" sz="4400" b="1" dirty="0">
                <a:solidFill>
                  <a:schemeClr val="tx1"/>
                </a:solidFill>
                <a:latin typeface="Times New Roman" panose="02020603050405020304" pitchFamily="18" charset="0"/>
                <a:ea typeface="Times New Roman" panose="02020603050405020304" pitchFamily="18" charset="0"/>
                <a:sym typeface="+mn-ea"/>
              </a:rPr>
              <a:t>à</a:t>
            </a:r>
            <a:r>
              <a:rPr lang="en-US" altLang="en-US" sz="4400" b="1" dirty="0">
                <a:solidFill>
                  <a:schemeClr val="tx1"/>
                </a:solidFill>
                <a:latin typeface="Times New Roman" panose="02020603050405020304" pitchFamily="18" charset="0"/>
                <a:sym typeface="+mn-ea"/>
              </a:rPr>
              <a:t>u xanh.</a:t>
            </a:r>
            <a:endParaRPr lang="en-US" altLang="en-US" sz="4400" b="1" i="1" dirty="0">
              <a:solidFill>
                <a:schemeClr val="tx1"/>
              </a:solidFill>
              <a:latin typeface="Times New Roman" panose="02020603050405020304" pitchFamily="18" charset="0"/>
              <a:cs typeface="Times New Roman" panose="02020603050405020304" pitchFamily="18" charset="0"/>
              <a:sym typeface="+mn-ea"/>
            </a:endParaRPr>
          </a:p>
        </p:txBody>
      </p:sp>
      <p:sp>
        <p:nvSpPr>
          <p:cNvPr id="3" name="Rectangle 14"/>
          <p:cNvSpPr/>
          <p:nvPr/>
        </p:nvSpPr>
        <p:spPr>
          <a:xfrm>
            <a:off x="693420" y="3334385"/>
            <a:ext cx="11040745" cy="838835"/>
          </a:xfrm>
          <a:prstGeom prst="rect">
            <a:avLst/>
          </a:prstGeom>
          <a:solidFill>
            <a:schemeClr val="accent5"/>
          </a:solidFill>
        </p:spPr>
        <p:style>
          <a:lnRef idx="2">
            <a:schemeClr val="accent3">
              <a:shade val="50000"/>
            </a:schemeClr>
          </a:lnRef>
          <a:fillRef idx="1">
            <a:schemeClr val="accent3"/>
          </a:fillRef>
          <a:effectRef idx="0">
            <a:schemeClr val="accent3"/>
          </a:effectRef>
          <a:fontRef idx="minor">
            <a:schemeClr val="lt1"/>
          </a:fontRef>
        </p:style>
        <p:txBody>
          <a:bodyPr wrap="square" anchor="t">
            <a:spAutoFit/>
          </a:bodyPr>
          <a:lstStyle/>
          <a:p>
            <a:pPr marL="342900" indent="-342900">
              <a:lnSpc>
                <a:spcPct val="90000"/>
              </a:lnSpc>
              <a:spcBef>
                <a:spcPct val="20000"/>
              </a:spcBef>
            </a:pPr>
            <a:r>
              <a:rPr lang="vi-VN" altLang="en-US" sz="5400" b="1" dirty="0">
                <a:solidFill>
                  <a:srgbClr val="FF0000"/>
                </a:solidFill>
                <a:latin typeface="Times New Roman" panose="02020603050405020304" pitchFamily="18" charset="0"/>
                <a:sym typeface="+mn-ea"/>
              </a:rPr>
              <a:t>Vì sao tác giả biết điều đó?</a:t>
            </a:r>
            <a:endParaRPr lang="vi-VN" altLang="en-US" sz="5400" b="1" dirty="0">
              <a:solidFill>
                <a:srgbClr val="FF0000"/>
              </a:solidFill>
              <a:latin typeface="Times New Roman" panose="02020603050405020304" pitchFamily="18" charset="0"/>
              <a:ea typeface="Times New Roman" panose="02020603050405020304" pitchFamily="18" charset="0"/>
              <a:sym typeface="+mn-ea"/>
            </a:endParaRPr>
          </a:p>
        </p:txBody>
      </p:sp>
      <p:sp>
        <p:nvSpPr>
          <p:cNvPr id="5" name="Flowchart: Terminator 4"/>
          <p:cNvSpPr/>
          <p:nvPr/>
        </p:nvSpPr>
        <p:spPr>
          <a:xfrm>
            <a:off x="528955" y="4404995"/>
            <a:ext cx="11236960" cy="2073275"/>
          </a:xfrm>
          <a:prstGeom prst="flowChartTerminator">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2900" indent="-342900" algn="just">
              <a:lnSpc>
                <a:spcPct val="90000"/>
              </a:lnSpc>
              <a:spcBef>
                <a:spcPct val="20000"/>
              </a:spcBef>
            </a:pPr>
            <a:r>
              <a:rPr lang="vi-VN" altLang="en-US" sz="4400" b="1" dirty="0">
                <a:solidFill>
                  <a:schemeClr val="tx1"/>
                </a:solidFill>
                <a:latin typeface="Times New Roman" panose="02020603050405020304" pitchFamily="18" charset="0"/>
                <a:sym typeface="+mn-ea"/>
              </a:rPr>
              <a:t>- </a:t>
            </a:r>
            <a:r>
              <a:rPr lang="en-US" altLang="en-US" sz="4400" b="1" dirty="0" err="1">
                <a:solidFill>
                  <a:schemeClr val="tx1"/>
                </a:solidFill>
                <a:latin typeface="Times New Roman" panose="02020603050405020304" pitchFamily="18" charset="0"/>
                <a:sym typeface="+mn-ea"/>
              </a:rPr>
              <a:t>Tác</a:t>
            </a:r>
            <a:r>
              <a:rPr lang="en-US" altLang="en-US" sz="4400" b="1" dirty="0">
                <a:solidFill>
                  <a:schemeClr val="tx1"/>
                </a:solidFill>
                <a:latin typeface="Times New Roman" panose="02020603050405020304" pitchFamily="18" charset="0"/>
                <a:sym typeface="+mn-ea"/>
              </a:rPr>
              <a:t> </a:t>
            </a:r>
            <a:r>
              <a:rPr lang="en-US" altLang="en-US" sz="4400" b="1" dirty="0" err="1">
                <a:solidFill>
                  <a:schemeClr val="tx1"/>
                </a:solidFill>
                <a:latin typeface="Times New Roman" panose="02020603050405020304" pitchFamily="18" charset="0"/>
                <a:sym typeface="+mn-ea"/>
              </a:rPr>
              <a:t>giả</a:t>
            </a:r>
            <a:r>
              <a:rPr lang="en-US" altLang="en-US" sz="4400" b="1" dirty="0">
                <a:solidFill>
                  <a:schemeClr val="tx1"/>
                </a:solidFill>
                <a:latin typeface="Times New Roman" panose="02020603050405020304" pitchFamily="18" charset="0"/>
                <a:sym typeface="+mn-ea"/>
              </a:rPr>
              <a:t> bắt gặp cậu ngẩn ngơ nhìn theo đôi gi</a:t>
            </a:r>
            <a:r>
              <a:rPr lang="en-US" altLang="en-US" sz="4400" b="1" dirty="0">
                <a:solidFill>
                  <a:schemeClr val="tx1"/>
                </a:solidFill>
                <a:latin typeface="Times New Roman" panose="02020603050405020304" pitchFamily="18" charset="0"/>
                <a:ea typeface="Times New Roman" panose="02020603050405020304" pitchFamily="18" charset="0"/>
                <a:sym typeface="+mn-ea"/>
              </a:rPr>
              <a:t>à</a:t>
            </a:r>
            <a:r>
              <a:rPr lang="en-US" altLang="en-US" sz="4400" b="1" dirty="0">
                <a:solidFill>
                  <a:schemeClr val="tx1"/>
                </a:solidFill>
                <a:latin typeface="Times New Roman" panose="02020603050405020304" pitchFamily="18" charset="0"/>
                <a:sym typeface="+mn-ea"/>
              </a:rPr>
              <a:t>y ba ta m</a:t>
            </a:r>
            <a:r>
              <a:rPr lang="en-US" altLang="en-US" sz="4400" b="1" dirty="0">
                <a:solidFill>
                  <a:schemeClr val="tx1"/>
                </a:solidFill>
                <a:latin typeface="Times New Roman" panose="02020603050405020304" pitchFamily="18" charset="0"/>
                <a:ea typeface="Times New Roman" panose="02020603050405020304" pitchFamily="18" charset="0"/>
                <a:sym typeface="+mn-ea"/>
              </a:rPr>
              <a:t>à</a:t>
            </a:r>
            <a:r>
              <a:rPr lang="en-US" altLang="en-US" sz="4400" b="1" dirty="0">
                <a:solidFill>
                  <a:schemeClr val="tx1"/>
                </a:solidFill>
                <a:latin typeface="Times New Roman" panose="02020603050405020304" pitchFamily="18" charset="0"/>
                <a:sym typeface="+mn-ea"/>
              </a:rPr>
              <a:t>u xanh của một cậu bé đang dạo chơi.</a:t>
            </a:r>
            <a:endParaRPr lang="en-US" altLang="en-US" sz="4400" b="1" i="1" dirty="0">
              <a:solidFill>
                <a:schemeClr val="tx1"/>
              </a:solidFill>
              <a:latin typeface="Times New Roman" panose="02020603050405020304" pitchFamily="18" charset="0"/>
              <a:cs typeface="Times New Roman" panose="02020603050405020304" pitchFamily="18" charset="0"/>
              <a:sym typeface="+mn-ea"/>
            </a:endParaRPr>
          </a:p>
        </p:txBody>
      </p:sp>
    </p:spTree>
  </p:cSld>
  <p:clrMapOvr>
    <a:masterClrMapping/>
  </p:clrMapOvr>
  <p:transition>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diamond(in)">
                                      <p:cBhvr>
                                        <p:cTn id="7" dur="20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4"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additive="base">
                                        <p:cTn id="12" dur="500"/>
                                        <p:tgtEl>
                                          <p:spTgt spid="3"/>
                                        </p:tgtEl>
                                        <p:attrNameLst>
                                          <p:attrName>ppt_y</p:attrName>
                                        </p:attrNameLst>
                                      </p:cBhvr>
                                      <p:tavLst>
                                        <p:tav tm="0">
                                          <p:val>
                                            <p:strVal val="#ppt_y+#ppt_h*1.125000"/>
                                          </p:val>
                                        </p:tav>
                                        <p:tav tm="100000">
                                          <p:val>
                                            <p:strVal val="#ppt_y"/>
                                          </p:val>
                                        </p:tav>
                                      </p:tavLst>
                                    </p:anim>
                                    <p:animEffect transition="in" filter="wipe(up)">
                                      <p:cBhvr>
                                        <p:cTn id="13" dur="500"/>
                                        <p:tgtEl>
                                          <p:spTgt spid="3"/>
                                        </p:tgtEl>
                                      </p:cBhvr>
                                    </p:animEffect>
                                  </p:childTnLst>
                                </p:cTn>
                              </p:par>
                            </p:childTnLst>
                          </p:cTn>
                        </p:par>
                      </p:childTnLst>
                    </p:cTn>
                  </p:par>
                  <p:par>
                    <p:cTn id="14" fill="hold">
                      <p:stCondLst>
                        <p:cond delay="indefinite"/>
                      </p:stCondLst>
                      <p:childTnLst>
                        <p:par>
                          <p:cTn id="15" fill="hold">
                            <p:stCondLst>
                              <p:cond delay="0"/>
                            </p:stCondLst>
                            <p:childTnLst>
                              <p:par>
                                <p:cTn id="16" presetID="8" presetClass="entr" presetSubtype="16" fill="hold" grpId="0" nodeType="clickEffect">
                                  <p:stCondLst>
                                    <p:cond delay="0"/>
                                  </p:stCondLst>
                                  <p:childTnLst>
                                    <p:set>
                                      <p:cBhvr>
                                        <p:cTn id="17" dur="1" fill="hold">
                                          <p:stCondLst>
                                            <p:cond delay="0"/>
                                          </p:stCondLst>
                                        </p:cTn>
                                        <p:tgtEl>
                                          <p:spTgt spid="5"/>
                                        </p:tgtEl>
                                        <p:attrNameLst>
                                          <p:attrName>style.visibility</p:attrName>
                                        </p:attrNameLst>
                                      </p:cBhvr>
                                      <p:to>
                                        <p:strVal val="visible"/>
                                      </p:to>
                                    </p:set>
                                    <p:animEffect transition="in" filter="diamond(in)">
                                      <p:cBhvr>
                                        <p:cTn id="18"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7" grpId="1" animBg="1"/>
      <p:bldP spid="3" grpId="0" animBg="1"/>
      <p:bldP spid="3" grpId="1" animBg="1"/>
      <p:bldP spid="5" grpId="0" animBg="1"/>
      <p:bldP spid="5" grpId="1"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14"/>
          <p:cNvSpPr/>
          <p:nvPr/>
        </p:nvSpPr>
        <p:spPr>
          <a:xfrm>
            <a:off x="566420" y="940435"/>
            <a:ext cx="11040745" cy="1586230"/>
          </a:xfrm>
          <a:prstGeom prst="rect">
            <a:avLst/>
          </a:prstGeom>
          <a:solidFill>
            <a:schemeClr val="accent5"/>
          </a:solidFill>
        </p:spPr>
        <p:style>
          <a:lnRef idx="2">
            <a:schemeClr val="accent3">
              <a:shade val="50000"/>
            </a:schemeClr>
          </a:lnRef>
          <a:fillRef idx="1">
            <a:schemeClr val="accent3"/>
          </a:fillRef>
          <a:effectRef idx="0">
            <a:schemeClr val="accent3"/>
          </a:effectRef>
          <a:fontRef idx="minor">
            <a:schemeClr val="lt1"/>
          </a:fontRef>
        </p:style>
        <p:txBody>
          <a:bodyPr wrap="square" anchor="t">
            <a:spAutoFit/>
          </a:bodyPr>
          <a:lstStyle/>
          <a:p>
            <a:pPr marL="342900" indent="-342900">
              <a:lnSpc>
                <a:spcPct val="90000"/>
              </a:lnSpc>
              <a:spcBef>
                <a:spcPct val="20000"/>
              </a:spcBef>
            </a:pPr>
            <a:r>
              <a:rPr lang="en-US" altLang="en-US" sz="5400" b="1" dirty="0" err="1">
                <a:solidFill>
                  <a:srgbClr val="FF0000"/>
                </a:solidFill>
                <a:latin typeface="Times New Roman" panose="02020603050405020304" pitchFamily="18" charset="0"/>
                <a:sym typeface="+mn-ea"/>
              </a:rPr>
              <a:t>Tác</a:t>
            </a:r>
            <a:r>
              <a:rPr lang="en-US" altLang="en-US" sz="5400" b="1" dirty="0">
                <a:solidFill>
                  <a:srgbClr val="FF0000"/>
                </a:solidFill>
                <a:latin typeface="Times New Roman" panose="02020603050405020304" pitchFamily="18" charset="0"/>
                <a:sym typeface="+mn-ea"/>
              </a:rPr>
              <a:t> </a:t>
            </a:r>
            <a:r>
              <a:rPr lang="en-US" altLang="en-US" sz="5400" b="1" dirty="0" err="1">
                <a:solidFill>
                  <a:srgbClr val="FF0000"/>
                </a:solidFill>
                <a:latin typeface="Times New Roman" panose="02020603050405020304" pitchFamily="18" charset="0"/>
                <a:sym typeface="+mn-ea"/>
              </a:rPr>
              <a:t>giả</a:t>
            </a:r>
            <a:r>
              <a:rPr lang="en-US" altLang="en-US" sz="5400" b="1" dirty="0">
                <a:solidFill>
                  <a:srgbClr val="FF0000"/>
                </a:solidFill>
                <a:latin typeface="Times New Roman" panose="02020603050405020304" pitchFamily="18" charset="0"/>
                <a:sym typeface="+mn-ea"/>
              </a:rPr>
              <a:t> đã l</a:t>
            </a:r>
            <a:r>
              <a:rPr lang="en-US" altLang="en-US" sz="5400" b="1" dirty="0">
                <a:solidFill>
                  <a:srgbClr val="FF0000"/>
                </a:solidFill>
                <a:latin typeface="Times New Roman" panose="02020603050405020304" pitchFamily="18" charset="0"/>
                <a:ea typeface="Times New Roman" panose="02020603050405020304" pitchFamily="18" charset="0"/>
                <a:sym typeface="+mn-ea"/>
              </a:rPr>
              <a:t>à</a:t>
            </a:r>
            <a:r>
              <a:rPr lang="en-US" altLang="en-US" sz="5400" b="1" dirty="0">
                <a:solidFill>
                  <a:srgbClr val="FF0000"/>
                </a:solidFill>
                <a:latin typeface="Times New Roman" panose="02020603050405020304" pitchFamily="18" charset="0"/>
                <a:sym typeface="+mn-ea"/>
              </a:rPr>
              <a:t>m gì để động viên cậu bé Lái trong ng</a:t>
            </a:r>
            <a:r>
              <a:rPr lang="en-US" altLang="en-US" sz="5400" b="1" dirty="0">
                <a:solidFill>
                  <a:srgbClr val="FF0000"/>
                </a:solidFill>
                <a:latin typeface="Times New Roman" panose="02020603050405020304" pitchFamily="18" charset="0"/>
                <a:ea typeface="Times New Roman" panose="02020603050405020304" pitchFamily="18" charset="0"/>
                <a:sym typeface="+mn-ea"/>
              </a:rPr>
              <a:t>à</a:t>
            </a:r>
            <a:r>
              <a:rPr lang="en-US" altLang="en-US" sz="5400" b="1" dirty="0">
                <a:solidFill>
                  <a:srgbClr val="FF0000"/>
                </a:solidFill>
                <a:latin typeface="Times New Roman" panose="02020603050405020304" pitchFamily="18" charset="0"/>
                <a:sym typeface="+mn-ea"/>
              </a:rPr>
              <a:t>y đầu tới lớp?</a:t>
            </a:r>
            <a:endParaRPr lang="en-US" altLang="en-US" sz="5400" b="1" dirty="0">
              <a:solidFill>
                <a:srgbClr val="FF0000"/>
              </a:solidFill>
              <a:latin typeface="Times New Roman" panose="02020603050405020304" pitchFamily="18" charset="0"/>
              <a:ea typeface="Times New Roman" panose="02020603050405020304" pitchFamily="18" charset="0"/>
              <a:sym typeface="+mn-ea"/>
            </a:endParaRPr>
          </a:p>
        </p:txBody>
      </p:sp>
      <p:sp>
        <p:nvSpPr>
          <p:cNvPr id="7" name="Flowchart: Terminator 6"/>
          <p:cNvSpPr/>
          <p:nvPr/>
        </p:nvSpPr>
        <p:spPr>
          <a:xfrm>
            <a:off x="487680" y="2945765"/>
            <a:ext cx="11236960" cy="2207895"/>
          </a:xfrm>
          <a:prstGeom prst="flowChartTerminator">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2900" indent="-342900" algn="just">
              <a:lnSpc>
                <a:spcPct val="90000"/>
              </a:lnSpc>
              <a:spcBef>
                <a:spcPct val="20000"/>
              </a:spcBef>
            </a:pPr>
            <a:r>
              <a:rPr lang="vi-VN" altLang="en-US" sz="4400" b="1" dirty="0">
                <a:solidFill>
                  <a:schemeClr val="tx1"/>
                </a:solidFill>
                <a:latin typeface="Times New Roman" panose="02020603050405020304" pitchFamily="18" charset="0"/>
                <a:sym typeface="+mn-ea"/>
              </a:rPr>
              <a:t>- </a:t>
            </a:r>
            <a:r>
              <a:rPr lang="en-US" altLang="en-US" sz="4400" b="1" dirty="0" err="1">
                <a:solidFill>
                  <a:schemeClr val="tx1"/>
                </a:solidFill>
                <a:latin typeface="Times New Roman" panose="02020603050405020304" pitchFamily="18" charset="0"/>
                <a:sym typeface="+mn-ea"/>
              </a:rPr>
              <a:t>Tác</a:t>
            </a:r>
            <a:r>
              <a:rPr lang="en-US" altLang="en-US" sz="4400" b="1" dirty="0">
                <a:solidFill>
                  <a:schemeClr val="tx1"/>
                </a:solidFill>
                <a:latin typeface="Times New Roman" panose="02020603050405020304" pitchFamily="18" charset="0"/>
                <a:sym typeface="+mn-ea"/>
              </a:rPr>
              <a:t> </a:t>
            </a:r>
            <a:r>
              <a:rPr lang="en-US" altLang="en-US" sz="4400" b="1" dirty="0" err="1">
                <a:solidFill>
                  <a:schemeClr val="tx1"/>
                </a:solidFill>
                <a:latin typeface="Times New Roman" panose="02020603050405020304" pitchFamily="18" charset="0"/>
                <a:sym typeface="+mn-ea"/>
              </a:rPr>
              <a:t>giả</a:t>
            </a:r>
            <a:r>
              <a:rPr lang="en-US" altLang="en-US" sz="4400" b="1" dirty="0">
                <a:solidFill>
                  <a:schemeClr val="tx1"/>
                </a:solidFill>
                <a:latin typeface="Times New Roman" panose="02020603050405020304" pitchFamily="18" charset="0"/>
                <a:sym typeface="+mn-ea"/>
              </a:rPr>
              <a:t> quyết định sẽ thưởng cho Lái một đôi gi</a:t>
            </a:r>
            <a:r>
              <a:rPr lang="en-US" altLang="en-US" sz="4400" b="1" dirty="0">
                <a:solidFill>
                  <a:schemeClr val="tx1"/>
                </a:solidFill>
                <a:latin typeface="Times New Roman" panose="02020603050405020304" pitchFamily="18" charset="0"/>
                <a:ea typeface="Times New Roman" panose="02020603050405020304" pitchFamily="18" charset="0"/>
                <a:sym typeface="+mn-ea"/>
              </a:rPr>
              <a:t>à</a:t>
            </a:r>
            <a:r>
              <a:rPr lang="en-US" altLang="en-US" sz="4400" b="1" dirty="0">
                <a:solidFill>
                  <a:schemeClr val="tx1"/>
                </a:solidFill>
                <a:latin typeface="Times New Roman" panose="02020603050405020304" pitchFamily="18" charset="0"/>
                <a:sym typeface="+mn-ea"/>
              </a:rPr>
              <a:t>y ba ta m</a:t>
            </a:r>
            <a:r>
              <a:rPr lang="en-US" altLang="en-US" sz="4400" b="1" dirty="0">
                <a:solidFill>
                  <a:schemeClr val="tx1"/>
                </a:solidFill>
                <a:latin typeface="Times New Roman" panose="02020603050405020304" pitchFamily="18" charset="0"/>
                <a:ea typeface="Times New Roman" panose="02020603050405020304" pitchFamily="18" charset="0"/>
                <a:sym typeface="+mn-ea"/>
              </a:rPr>
              <a:t>à</a:t>
            </a:r>
            <a:r>
              <a:rPr lang="en-US" altLang="en-US" sz="4400" b="1" dirty="0">
                <a:solidFill>
                  <a:schemeClr val="tx1"/>
                </a:solidFill>
                <a:latin typeface="Times New Roman" panose="02020603050405020304" pitchFamily="18" charset="0"/>
                <a:sym typeface="+mn-ea"/>
              </a:rPr>
              <a:t>u xanh trong buổi đầu tới lớp.</a:t>
            </a:r>
            <a:endParaRPr lang="en-US" altLang="en-US" sz="4400" b="1" i="1" dirty="0">
              <a:solidFill>
                <a:schemeClr val="tx1"/>
              </a:solidFill>
              <a:latin typeface="Times New Roman" panose="02020603050405020304" pitchFamily="18" charset="0"/>
              <a:cs typeface="Times New Roman" panose="02020603050405020304" pitchFamily="18" charset="0"/>
              <a:sym typeface="+mn-ea"/>
            </a:endParaRPr>
          </a:p>
        </p:txBody>
      </p:sp>
    </p:spTree>
  </p:cSld>
  <p:clrMapOvr>
    <a:masterClrMapping/>
  </p:clrMapOvr>
  <p:transition>
    <p:split orient="vert" dir="in"/>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diamond(in)">
                                      <p:cBhvr>
                                        <p:cTn id="7"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7" grpId="1"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4"/>
          <p:cNvSpPr/>
          <p:nvPr/>
        </p:nvSpPr>
        <p:spPr>
          <a:xfrm>
            <a:off x="1524000" y="0"/>
            <a:ext cx="9144000" cy="677863"/>
          </a:xfrm>
          <a:prstGeom prst="rect">
            <a:avLst/>
          </a:prstGeom>
          <a:noFill/>
          <a:ln w="9525">
            <a:noFill/>
          </a:ln>
        </p:spPr>
        <p:txBody>
          <a:bodyPr anchor="t">
            <a:spAutoFit/>
          </a:bodyPr>
          <a:lstStyle/>
          <a:p>
            <a:r>
              <a:rPr lang="en-US" altLang="en-US" sz="3800" b="1" dirty="0">
                <a:solidFill>
                  <a:srgbClr val="0000FF"/>
                </a:solidFill>
                <a:latin typeface="Times New Roman" panose="02020603050405020304" pitchFamily="18" charset="0"/>
              </a:rPr>
              <a:t>Tại </a:t>
            </a:r>
            <a:r>
              <a:rPr lang="en-US" altLang="en-US" sz="3800" b="1" dirty="0" err="1">
                <a:solidFill>
                  <a:srgbClr val="0000FF"/>
                </a:solidFill>
                <a:latin typeface="Times New Roman" panose="02020603050405020304" pitchFamily="18" charset="0"/>
              </a:rPr>
              <a:t>sao</a:t>
            </a:r>
            <a:r>
              <a:rPr lang="en-US" altLang="en-US" sz="3800" b="1" dirty="0">
                <a:solidFill>
                  <a:srgbClr val="0000FF"/>
                </a:solidFill>
                <a:latin typeface="Times New Roman" panose="02020603050405020304" pitchFamily="18" charset="0"/>
              </a:rPr>
              <a:t> </a:t>
            </a:r>
            <a:r>
              <a:rPr lang="en-US" altLang="en-US" sz="3800" b="1" dirty="0" err="1">
                <a:solidFill>
                  <a:srgbClr val="0000FF"/>
                </a:solidFill>
                <a:latin typeface="Times New Roman" panose="02020603050405020304" pitchFamily="18" charset="0"/>
              </a:rPr>
              <a:t>tác</a:t>
            </a:r>
            <a:r>
              <a:rPr lang="en-US" altLang="en-US" sz="3800" b="1" dirty="0">
                <a:solidFill>
                  <a:srgbClr val="0000FF"/>
                </a:solidFill>
                <a:latin typeface="Times New Roman" panose="02020603050405020304" pitchFamily="18" charset="0"/>
              </a:rPr>
              <a:t> </a:t>
            </a:r>
            <a:r>
              <a:rPr lang="en-US" altLang="en-US" sz="3800" b="1" dirty="0" err="1">
                <a:solidFill>
                  <a:srgbClr val="0000FF"/>
                </a:solidFill>
                <a:latin typeface="Times New Roman" panose="02020603050405020304" pitchFamily="18" charset="0"/>
              </a:rPr>
              <a:t>giả</a:t>
            </a:r>
            <a:r>
              <a:rPr lang="en-US" altLang="en-US" sz="3800" b="1" dirty="0">
                <a:solidFill>
                  <a:srgbClr val="0000FF"/>
                </a:solidFill>
                <a:latin typeface="Times New Roman" panose="02020603050405020304" pitchFamily="18" charset="0"/>
              </a:rPr>
              <a:t> </a:t>
            </a:r>
            <a:r>
              <a:rPr lang="en-US" altLang="en-US" sz="3800" b="1" dirty="0" err="1">
                <a:solidFill>
                  <a:srgbClr val="0000FF"/>
                </a:solidFill>
                <a:latin typeface="Times New Roman" panose="02020603050405020304" pitchFamily="18" charset="0"/>
              </a:rPr>
              <a:t>lại</a:t>
            </a:r>
            <a:r>
              <a:rPr lang="en-US" altLang="en-US" sz="3800" b="1" dirty="0">
                <a:solidFill>
                  <a:srgbClr val="0000FF"/>
                </a:solidFill>
                <a:latin typeface="Times New Roman" panose="02020603050405020304" pitchFamily="18" charset="0"/>
              </a:rPr>
              <a:t> chọn cách đó?</a:t>
            </a:r>
            <a:endParaRPr lang="en-US" altLang="en-US" sz="3800" b="1" dirty="0">
              <a:solidFill>
                <a:srgbClr val="0000FF"/>
              </a:solidFill>
              <a:latin typeface="Times New Roman" panose="02020603050405020304" pitchFamily="18" charset="0"/>
              <a:ea typeface="Times New Roman" panose="02020603050405020304" pitchFamily="18" charset="0"/>
            </a:endParaRPr>
          </a:p>
        </p:txBody>
      </p:sp>
      <p:sp>
        <p:nvSpPr>
          <p:cNvPr id="6" name="Rectangle 5"/>
          <p:cNvSpPr/>
          <p:nvPr/>
        </p:nvSpPr>
        <p:spPr>
          <a:xfrm>
            <a:off x="1524000" y="762000"/>
            <a:ext cx="9144000" cy="6248400"/>
          </a:xfrm>
          <a:prstGeom prst="rect">
            <a:avLst/>
          </a:prstGeom>
          <a:solidFill>
            <a:schemeClr val="bg1"/>
          </a:solidFill>
          <a:ln w="9525">
            <a:noFill/>
          </a:ln>
        </p:spPr>
        <p:txBody>
          <a:bodyPr anchor="t">
            <a:spAutoFit/>
          </a:bodyPr>
          <a:lstStyle/>
          <a:p>
            <a:r>
              <a:rPr lang="en-US" altLang="en-US" sz="4000" b="1" dirty="0">
                <a:latin typeface="Times New Roman" panose="02020603050405020304" pitchFamily="18" charset="0"/>
              </a:rPr>
              <a:t>- </a:t>
            </a:r>
            <a:r>
              <a:rPr lang="en-US" altLang="en-US" sz="4000" b="1" dirty="0" err="1">
                <a:latin typeface="Times New Roman" panose="02020603050405020304" pitchFamily="18" charset="0"/>
              </a:rPr>
              <a:t>Vì</a:t>
            </a:r>
            <a:r>
              <a:rPr lang="en-US" altLang="en-US" sz="4000" b="1" dirty="0">
                <a:latin typeface="Times New Roman" panose="02020603050405020304" pitchFamily="18" charset="0"/>
              </a:rPr>
              <a:t> </a:t>
            </a:r>
            <a:r>
              <a:rPr lang="en-US" altLang="en-US" sz="4000" b="1" dirty="0" err="1">
                <a:latin typeface="Times New Roman" panose="02020603050405020304" pitchFamily="18" charset="0"/>
              </a:rPr>
              <a:t>tác</a:t>
            </a:r>
            <a:r>
              <a:rPr lang="en-US" altLang="en-US" sz="4000" b="1" dirty="0">
                <a:latin typeface="Times New Roman" panose="02020603050405020304" pitchFamily="18" charset="0"/>
              </a:rPr>
              <a:t> </a:t>
            </a:r>
            <a:r>
              <a:rPr lang="en-US" altLang="en-US" sz="4000" b="1" dirty="0" err="1">
                <a:latin typeface="Times New Roman" panose="02020603050405020304" pitchFamily="18" charset="0"/>
              </a:rPr>
              <a:t>giả</a:t>
            </a:r>
            <a:r>
              <a:rPr lang="en-US" altLang="en-US" sz="4000" b="1" dirty="0">
                <a:latin typeface="Times New Roman" panose="02020603050405020304" pitchFamily="18" charset="0"/>
              </a:rPr>
              <a:t> muốn mang lại niềm hạnh phúc cho Lái. </a:t>
            </a:r>
          </a:p>
          <a:p>
            <a:r>
              <a:rPr lang="en-US" altLang="en-US" sz="4000" b="1" dirty="0">
                <a:latin typeface="Times New Roman" panose="02020603050405020304" pitchFamily="18" charset="0"/>
              </a:rPr>
              <a:t>- </a:t>
            </a:r>
            <a:r>
              <a:rPr lang="en-US" altLang="en-US" sz="4000" b="1" dirty="0" err="1">
                <a:latin typeface="Times New Roman" panose="02020603050405020304" pitchFamily="18" charset="0"/>
              </a:rPr>
              <a:t>Vì</a:t>
            </a:r>
            <a:r>
              <a:rPr lang="en-US" altLang="en-US" sz="4000" b="1" dirty="0">
                <a:latin typeface="Times New Roman" panose="02020603050405020304" pitchFamily="18" charset="0"/>
              </a:rPr>
              <a:t> </a:t>
            </a:r>
            <a:r>
              <a:rPr lang="en-US" altLang="en-US" sz="4000" b="1" dirty="0" err="1">
                <a:latin typeface="Times New Roman" panose="02020603050405020304" pitchFamily="18" charset="0"/>
              </a:rPr>
              <a:t>tác</a:t>
            </a:r>
            <a:r>
              <a:rPr lang="en-US" altLang="en-US" sz="4000" b="1" dirty="0">
                <a:latin typeface="Times New Roman" panose="02020603050405020304" pitchFamily="18" charset="0"/>
              </a:rPr>
              <a:t> </a:t>
            </a:r>
            <a:r>
              <a:rPr lang="en-US" altLang="en-US" sz="4000" b="1" dirty="0" err="1">
                <a:latin typeface="Times New Roman" panose="02020603050405020304" pitchFamily="18" charset="0"/>
              </a:rPr>
              <a:t>giả</a:t>
            </a:r>
            <a:r>
              <a:rPr lang="en-US" altLang="en-US" sz="4000" b="1" dirty="0">
                <a:latin typeface="Times New Roman" panose="02020603050405020304" pitchFamily="18" charset="0"/>
              </a:rPr>
              <a:t> muốn động viên, an ủi Lái, chị muốn Lái đi học.</a:t>
            </a:r>
          </a:p>
          <a:p>
            <a:r>
              <a:rPr lang="en-US" altLang="en-US" sz="4000" b="1" dirty="0">
                <a:latin typeface="Times New Roman" panose="02020603050405020304" pitchFamily="18" charset="0"/>
              </a:rPr>
              <a:t>- </a:t>
            </a:r>
            <a:r>
              <a:rPr lang="en-US" altLang="en-US" sz="4000" b="1" dirty="0" err="1">
                <a:latin typeface="Times New Roman" panose="02020603050405020304" pitchFamily="18" charset="0"/>
              </a:rPr>
              <a:t>Vì</a:t>
            </a:r>
            <a:r>
              <a:rPr lang="en-US" altLang="en-US" sz="4000" b="1" dirty="0">
                <a:latin typeface="Times New Roman" panose="02020603050405020304" pitchFamily="18" charset="0"/>
              </a:rPr>
              <a:t> </a:t>
            </a:r>
            <a:r>
              <a:rPr lang="en-US" altLang="en-US" sz="4000" b="1" dirty="0" err="1">
                <a:latin typeface="Times New Roman" panose="02020603050405020304" pitchFamily="18" charset="0"/>
              </a:rPr>
              <a:t>tác</a:t>
            </a:r>
            <a:r>
              <a:rPr lang="en-US" altLang="en-US" sz="4000" b="1" dirty="0">
                <a:latin typeface="Times New Roman" panose="02020603050405020304" pitchFamily="18" charset="0"/>
              </a:rPr>
              <a:t> </a:t>
            </a:r>
            <a:r>
              <a:rPr lang="en-US" altLang="en-US" sz="4000" b="1" dirty="0" err="1">
                <a:latin typeface="Times New Roman" panose="02020603050405020304" pitchFamily="18" charset="0"/>
              </a:rPr>
              <a:t>giả</a:t>
            </a:r>
            <a:r>
              <a:rPr lang="en-US" altLang="en-US" sz="4000" b="1" dirty="0">
                <a:latin typeface="Times New Roman" panose="02020603050405020304" pitchFamily="18" charset="0"/>
              </a:rPr>
              <a:t> nghĩ Lái cũng như chị sẽ rất sung sướng khi ước mơ của mình th</a:t>
            </a:r>
            <a:r>
              <a:rPr lang="en-US" altLang="en-US" sz="4000" b="1" dirty="0">
                <a:latin typeface="Times New Roman" panose="02020603050405020304" pitchFamily="18" charset="0"/>
                <a:ea typeface="Times New Roman" panose="02020603050405020304" pitchFamily="18" charset="0"/>
              </a:rPr>
              <a:t>à</a:t>
            </a:r>
            <a:r>
              <a:rPr lang="en-US" altLang="en-US" sz="4000" b="1" dirty="0">
                <a:latin typeface="Times New Roman" panose="02020603050405020304" pitchFamily="18" charset="0"/>
              </a:rPr>
              <a:t>nh sự thật.</a:t>
            </a:r>
          </a:p>
          <a:p>
            <a:r>
              <a:rPr lang="en-US" altLang="en-US" sz="4000" b="1" dirty="0">
                <a:latin typeface="Times New Roman" panose="02020603050405020304" pitchFamily="18" charset="0"/>
              </a:rPr>
              <a:t>- Vì Lái cũng có ước mơ giống </a:t>
            </a:r>
            <a:r>
              <a:rPr lang="en-US" altLang="en-US" sz="4000" b="1" dirty="0" err="1">
                <a:latin typeface="Times New Roman" panose="02020603050405020304" pitchFamily="18" charset="0"/>
              </a:rPr>
              <a:t>hệt</a:t>
            </a:r>
            <a:r>
              <a:rPr lang="en-US" altLang="en-US" sz="4000" b="1" dirty="0">
                <a:latin typeface="Times New Roman" panose="02020603050405020304" pitchFamily="18" charset="0"/>
              </a:rPr>
              <a:t> </a:t>
            </a:r>
            <a:r>
              <a:rPr lang="en-US" altLang="en-US" sz="4000" b="1" dirty="0" err="1">
                <a:latin typeface="Times New Roman" panose="02020603050405020304" pitchFamily="18" charset="0"/>
              </a:rPr>
              <a:t>tác</a:t>
            </a:r>
            <a:r>
              <a:rPr lang="en-US" altLang="en-US" sz="4000" b="1" dirty="0">
                <a:latin typeface="Times New Roman" panose="02020603050405020304" pitchFamily="18" charset="0"/>
              </a:rPr>
              <a:t> </a:t>
            </a:r>
            <a:r>
              <a:rPr lang="en-US" altLang="en-US" sz="4000" b="1" dirty="0" err="1">
                <a:latin typeface="Times New Roman" panose="02020603050405020304" pitchFamily="18" charset="0"/>
              </a:rPr>
              <a:t>giả</a:t>
            </a:r>
            <a:r>
              <a:rPr lang="en-US" altLang="en-US" sz="4000" b="1" dirty="0">
                <a:latin typeface="Times New Roman" panose="02020603050405020304" pitchFamily="18" charset="0"/>
              </a:rPr>
              <a:t> </a:t>
            </a:r>
            <a:r>
              <a:rPr lang="en-US" altLang="en-US" sz="4000" b="1" dirty="0" err="1">
                <a:latin typeface="Times New Roman" panose="02020603050405020304" pitchFamily="18" charset="0"/>
              </a:rPr>
              <a:t>ng</a:t>
            </a:r>
            <a:r>
              <a:rPr lang="en-US" altLang="en-US" sz="4000" b="1" dirty="0" err="1">
                <a:latin typeface="Times New Roman" panose="02020603050405020304" pitchFamily="18" charset="0"/>
                <a:ea typeface="Times New Roman" panose="02020603050405020304" pitchFamily="18" charset="0"/>
              </a:rPr>
              <a:t>à</a:t>
            </a:r>
            <a:r>
              <a:rPr lang="en-US" altLang="en-US" sz="4000" b="1" dirty="0" err="1">
                <a:latin typeface="Times New Roman" panose="02020603050405020304" pitchFamily="18" charset="0"/>
              </a:rPr>
              <a:t>y</a:t>
            </a:r>
            <a:r>
              <a:rPr lang="en-US" altLang="en-US" sz="4000" b="1" dirty="0">
                <a:latin typeface="Times New Roman" panose="02020603050405020304" pitchFamily="18" charset="0"/>
              </a:rPr>
              <a:t> nhỏ: cũng ao ước có một đôi gi</a:t>
            </a:r>
            <a:r>
              <a:rPr lang="en-US" altLang="en-US" sz="4000" b="1" dirty="0">
                <a:latin typeface="Times New Roman" panose="02020603050405020304" pitchFamily="18" charset="0"/>
                <a:ea typeface="Times New Roman" panose="02020603050405020304" pitchFamily="18" charset="0"/>
              </a:rPr>
              <a:t>à</a:t>
            </a:r>
            <a:r>
              <a:rPr lang="en-US" altLang="en-US" sz="4000" b="1" dirty="0">
                <a:latin typeface="Times New Roman" panose="02020603050405020304" pitchFamily="18" charset="0"/>
              </a:rPr>
              <a:t>y ba ta m</a:t>
            </a:r>
            <a:r>
              <a:rPr lang="en-US" altLang="en-US" sz="4000" b="1" dirty="0">
                <a:latin typeface="Times New Roman" panose="02020603050405020304" pitchFamily="18" charset="0"/>
                <a:ea typeface="Times New Roman" panose="02020603050405020304" pitchFamily="18" charset="0"/>
              </a:rPr>
              <a:t>à</a:t>
            </a:r>
            <a:r>
              <a:rPr lang="en-US" altLang="en-US" sz="4000" b="1" dirty="0">
                <a:latin typeface="Times New Roman" panose="02020603050405020304" pitchFamily="18" charset="0"/>
              </a:rPr>
              <a:t>u xanh.</a:t>
            </a:r>
            <a:endParaRPr lang="en-US" altLang="en-US" sz="4000" b="1" dirty="0">
              <a:latin typeface="Times New Roman" panose="02020603050405020304" pitchFamily="18" charset="0"/>
              <a:ea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 calcmode="lin" valueType="num">
                                      <p:cBhvr>
                                        <p:cTn id="7" dur="500" fill="hold"/>
                                        <p:tgtEl>
                                          <p:spTgt spid="6">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6">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6">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6">
                                            <p:txEl>
                                              <p:pRg st="1" end="1"/>
                                            </p:txEl>
                                          </p:spTgt>
                                        </p:tgtEl>
                                        <p:attrNameLst>
                                          <p:attrName>style.visibility</p:attrName>
                                        </p:attrNameLst>
                                      </p:cBhvr>
                                      <p:to>
                                        <p:strVal val="visible"/>
                                      </p:to>
                                    </p:set>
                                    <p:anim calcmode="lin" valueType="num">
                                      <p:cBhvr>
                                        <p:cTn id="14" dur="500" fill="hold"/>
                                        <p:tgtEl>
                                          <p:spTgt spid="6">
                                            <p:txEl>
                                              <p:pRg st="1" end="1"/>
                                            </p:txEl>
                                          </p:spTgt>
                                        </p:tgtEl>
                                        <p:attrNameLst>
                                          <p:attrName>ppt_w</p:attrName>
                                        </p:attrNameLst>
                                      </p:cBhvr>
                                      <p:tavLst>
                                        <p:tav tm="0">
                                          <p:val>
                                            <p:fltVal val="0"/>
                                          </p:val>
                                        </p:tav>
                                        <p:tav tm="100000">
                                          <p:val>
                                            <p:strVal val="#ppt_w"/>
                                          </p:val>
                                        </p:tav>
                                      </p:tavLst>
                                    </p:anim>
                                    <p:anim calcmode="lin" valueType="num">
                                      <p:cBhvr>
                                        <p:cTn id="15" dur="500" fill="hold"/>
                                        <p:tgtEl>
                                          <p:spTgt spid="6">
                                            <p:txEl>
                                              <p:pRg st="1" end="1"/>
                                            </p:txEl>
                                          </p:spTgt>
                                        </p:tgtEl>
                                        <p:attrNameLst>
                                          <p:attrName>ppt_h</p:attrName>
                                        </p:attrNameLst>
                                      </p:cBhvr>
                                      <p:tavLst>
                                        <p:tav tm="0">
                                          <p:val>
                                            <p:fltVal val="0"/>
                                          </p:val>
                                        </p:tav>
                                        <p:tav tm="100000">
                                          <p:val>
                                            <p:strVal val="#ppt_h"/>
                                          </p:val>
                                        </p:tav>
                                      </p:tavLst>
                                    </p:anim>
                                    <p:animEffect transition="in" filter="fade">
                                      <p:cBhvr>
                                        <p:cTn id="16" dur="500"/>
                                        <p:tgtEl>
                                          <p:spTgt spid="6">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6">
                                            <p:txEl>
                                              <p:pRg st="2" end="2"/>
                                            </p:txEl>
                                          </p:spTgt>
                                        </p:tgtEl>
                                        <p:attrNameLst>
                                          <p:attrName>style.visibility</p:attrName>
                                        </p:attrNameLst>
                                      </p:cBhvr>
                                      <p:to>
                                        <p:strVal val="visible"/>
                                      </p:to>
                                    </p:set>
                                    <p:anim calcmode="lin" valueType="num">
                                      <p:cBhvr>
                                        <p:cTn id="21" dur="500" fill="hold"/>
                                        <p:tgtEl>
                                          <p:spTgt spid="6">
                                            <p:txEl>
                                              <p:pRg st="2" end="2"/>
                                            </p:txEl>
                                          </p:spTgt>
                                        </p:tgtEl>
                                        <p:attrNameLst>
                                          <p:attrName>ppt_w</p:attrName>
                                        </p:attrNameLst>
                                      </p:cBhvr>
                                      <p:tavLst>
                                        <p:tav tm="0">
                                          <p:val>
                                            <p:fltVal val="0"/>
                                          </p:val>
                                        </p:tav>
                                        <p:tav tm="100000">
                                          <p:val>
                                            <p:strVal val="#ppt_w"/>
                                          </p:val>
                                        </p:tav>
                                      </p:tavLst>
                                    </p:anim>
                                    <p:anim calcmode="lin" valueType="num">
                                      <p:cBhvr>
                                        <p:cTn id="22" dur="500" fill="hold"/>
                                        <p:tgtEl>
                                          <p:spTgt spid="6">
                                            <p:txEl>
                                              <p:pRg st="2" end="2"/>
                                            </p:txEl>
                                          </p:spTgt>
                                        </p:tgtEl>
                                        <p:attrNameLst>
                                          <p:attrName>ppt_h</p:attrName>
                                        </p:attrNameLst>
                                      </p:cBhvr>
                                      <p:tavLst>
                                        <p:tav tm="0">
                                          <p:val>
                                            <p:fltVal val="0"/>
                                          </p:val>
                                        </p:tav>
                                        <p:tav tm="100000">
                                          <p:val>
                                            <p:strVal val="#ppt_h"/>
                                          </p:val>
                                        </p:tav>
                                      </p:tavLst>
                                    </p:anim>
                                    <p:animEffect transition="in" filter="fade">
                                      <p:cBhvr>
                                        <p:cTn id="23" dur="500"/>
                                        <p:tgtEl>
                                          <p:spTgt spid="6">
                                            <p:txEl>
                                              <p:pRg st="2" end="2"/>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nodeType="clickEffect">
                                  <p:stCondLst>
                                    <p:cond delay="0"/>
                                  </p:stCondLst>
                                  <p:childTnLst>
                                    <p:set>
                                      <p:cBhvr>
                                        <p:cTn id="27" dur="1" fill="hold">
                                          <p:stCondLst>
                                            <p:cond delay="0"/>
                                          </p:stCondLst>
                                        </p:cTn>
                                        <p:tgtEl>
                                          <p:spTgt spid="6">
                                            <p:txEl>
                                              <p:pRg st="3" end="3"/>
                                            </p:txEl>
                                          </p:spTgt>
                                        </p:tgtEl>
                                        <p:attrNameLst>
                                          <p:attrName>style.visibility</p:attrName>
                                        </p:attrNameLst>
                                      </p:cBhvr>
                                      <p:to>
                                        <p:strVal val="visible"/>
                                      </p:to>
                                    </p:set>
                                    <p:anim calcmode="lin" valueType="num">
                                      <p:cBhvr>
                                        <p:cTn id="28" dur="500" fill="hold"/>
                                        <p:tgtEl>
                                          <p:spTgt spid="6">
                                            <p:txEl>
                                              <p:pRg st="3" end="3"/>
                                            </p:txEl>
                                          </p:spTgt>
                                        </p:tgtEl>
                                        <p:attrNameLst>
                                          <p:attrName>ppt_w</p:attrName>
                                        </p:attrNameLst>
                                      </p:cBhvr>
                                      <p:tavLst>
                                        <p:tav tm="0">
                                          <p:val>
                                            <p:fltVal val="0"/>
                                          </p:val>
                                        </p:tav>
                                        <p:tav tm="100000">
                                          <p:val>
                                            <p:strVal val="#ppt_w"/>
                                          </p:val>
                                        </p:tav>
                                      </p:tavLst>
                                    </p:anim>
                                    <p:anim calcmode="lin" valueType="num">
                                      <p:cBhvr>
                                        <p:cTn id="29" dur="500" fill="hold"/>
                                        <p:tgtEl>
                                          <p:spTgt spid="6">
                                            <p:txEl>
                                              <p:pRg st="3" end="3"/>
                                            </p:txEl>
                                          </p:spTgt>
                                        </p:tgtEl>
                                        <p:attrNameLst>
                                          <p:attrName>ppt_h</p:attrName>
                                        </p:attrNameLst>
                                      </p:cBhvr>
                                      <p:tavLst>
                                        <p:tav tm="0">
                                          <p:val>
                                            <p:fltVal val="0"/>
                                          </p:val>
                                        </p:tav>
                                        <p:tav tm="100000">
                                          <p:val>
                                            <p:strVal val="#ppt_h"/>
                                          </p:val>
                                        </p:tav>
                                      </p:tavLst>
                                    </p:anim>
                                    <p:animEffect transition="in" filter="fade">
                                      <p:cBhvr>
                                        <p:cTn id="30" dur="500"/>
                                        <p:tgtEl>
                                          <p:spTgt spid="6">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14"/>
          <p:cNvSpPr/>
          <p:nvPr/>
        </p:nvSpPr>
        <p:spPr>
          <a:xfrm>
            <a:off x="566420" y="184785"/>
            <a:ext cx="11040745" cy="2334260"/>
          </a:xfrm>
          <a:prstGeom prst="rect">
            <a:avLst/>
          </a:prstGeom>
          <a:solidFill>
            <a:schemeClr val="accent5"/>
          </a:solidFill>
        </p:spPr>
        <p:style>
          <a:lnRef idx="2">
            <a:schemeClr val="accent3">
              <a:shade val="50000"/>
            </a:schemeClr>
          </a:lnRef>
          <a:fillRef idx="1">
            <a:schemeClr val="accent3"/>
          </a:fillRef>
          <a:effectRef idx="0">
            <a:schemeClr val="accent3"/>
          </a:effectRef>
          <a:fontRef idx="minor">
            <a:schemeClr val="lt1"/>
          </a:fontRef>
        </p:style>
        <p:txBody>
          <a:bodyPr wrap="square" anchor="t">
            <a:spAutoFit/>
          </a:bodyPr>
          <a:lstStyle/>
          <a:p>
            <a:pPr marL="342900" indent="-342900" algn="just">
              <a:lnSpc>
                <a:spcPct val="90000"/>
              </a:lnSpc>
              <a:spcBef>
                <a:spcPct val="20000"/>
              </a:spcBef>
            </a:pPr>
            <a:r>
              <a:rPr lang="en-US" altLang="en-US" sz="5400" b="1" dirty="0">
                <a:solidFill>
                  <a:srgbClr val="FF0000"/>
                </a:solidFill>
                <a:latin typeface="Times New Roman" panose="02020603050405020304" pitchFamily="18" charset="0"/>
                <a:sym typeface="+mn-ea"/>
              </a:rPr>
              <a:t>Tìm những chi tiết nói lên </a:t>
            </a:r>
            <a:r>
              <a:rPr lang="en-US" altLang="en-US" sz="5400" b="1" u="sng" dirty="0">
                <a:solidFill>
                  <a:srgbClr val="FF0000"/>
                </a:solidFill>
                <a:latin typeface="Times New Roman" panose="02020603050405020304" pitchFamily="18" charset="0"/>
                <a:sym typeface="+mn-ea"/>
              </a:rPr>
              <a:t>sự cảm động </a:t>
            </a:r>
            <a:r>
              <a:rPr lang="en-US" altLang="en-US" sz="5400" b="1" dirty="0">
                <a:solidFill>
                  <a:srgbClr val="FF0000"/>
                </a:solidFill>
                <a:latin typeface="Times New Roman" panose="02020603050405020304" pitchFamily="18" charset="0"/>
                <a:sym typeface="+mn-ea"/>
              </a:rPr>
              <a:t>v</a:t>
            </a:r>
            <a:r>
              <a:rPr lang="en-US" altLang="en-US" sz="5400" b="1" dirty="0">
                <a:solidFill>
                  <a:srgbClr val="FF0000"/>
                </a:solidFill>
                <a:latin typeface="Times New Roman" panose="02020603050405020304" pitchFamily="18" charset="0"/>
                <a:ea typeface="Times New Roman" panose="02020603050405020304" pitchFamily="18" charset="0"/>
                <a:sym typeface="+mn-ea"/>
              </a:rPr>
              <a:t>à</a:t>
            </a:r>
            <a:r>
              <a:rPr lang="en-US" altLang="en-US" sz="5400" b="1" dirty="0">
                <a:solidFill>
                  <a:srgbClr val="FF0000"/>
                </a:solidFill>
                <a:latin typeface="Times New Roman" panose="02020603050405020304" pitchFamily="18" charset="0"/>
                <a:sym typeface="+mn-ea"/>
              </a:rPr>
              <a:t> </a:t>
            </a:r>
            <a:r>
              <a:rPr lang="en-US" altLang="en-US" sz="5400" b="1" u="sng" dirty="0">
                <a:solidFill>
                  <a:srgbClr val="FF0000"/>
                </a:solidFill>
                <a:latin typeface="Times New Roman" panose="02020603050405020304" pitchFamily="18" charset="0"/>
                <a:sym typeface="+mn-ea"/>
              </a:rPr>
              <a:t>niềm vui </a:t>
            </a:r>
            <a:r>
              <a:rPr lang="en-US" altLang="en-US" sz="5400" b="1" dirty="0">
                <a:solidFill>
                  <a:srgbClr val="FF0000"/>
                </a:solidFill>
                <a:latin typeface="Times New Roman" panose="02020603050405020304" pitchFamily="18" charset="0"/>
                <a:sym typeface="+mn-ea"/>
              </a:rPr>
              <a:t>của Lái khi nhận đôi gi</a:t>
            </a:r>
            <a:r>
              <a:rPr lang="en-US" altLang="en-US" sz="5400" b="1" dirty="0">
                <a:solidFill>
                  <a:srgbClr val="FF0000"/>
                </a:solidFill>
                <a:latin typeface="Times New Roman" panose="02020603050405020304" pitchFamily="18" charset="0"/>
                <a:ea typeface="Times New Roman" panose="02020603050405020304" pitchFamily="18" charset="0"/>
                <a:sym typeface="+mn-ea"/>
              </a:rPr>
              <a:t>à</a:t>
            </a:r>
            <a:r>
              <a:rPr lang="en-US" altLang="en-US" sz="5400" b="1" dirty="0">
                <a:solidFill>
                  <a:srgbClr val="FF0000"/>
                </a:solidFill>
                <a:latin typeface="Times New Roman" panose="02020603050405020304" pitchFamily="18" charset="0"/>
                <a:sym typeface="+mn-ea"/>
              </a:rPr>
              <a:t>y?</a:t>
            </a:r>
            <a:endParaRPr lang="en-US" altLang="en-US" sz="5400" b="1" dirty="0">
              <a:solidFill>
                <a:srgbClr val="FF0000"/>
              </a:solidFill>
              <a:latin typeface="Times New Roman" panose="02020603050405020304" pitchFamily="18" charset="0"/>
              <a:ea typeface="Times New Roman" panose="02020603050405020304" pitchFamily="18" charset="0"/>
              <a:sym typeface="+mn-ea"/>
            </a:endParaRPr>
          </a:p>
        </p:txBody>
      </p:sp>
      <p:sp>
        <p:nvSpPr>
          <p:cNvPr id="7" name="Flowchart: Terminator 6"/>
          <p:cNvSpPr/>
          <p:nvPr/>
        </p:nvSpPr>
        <p:spPr>
          <a:xfrm>
            <a:off x="566420" y="2519045"/>
            <a:ext cx="11158220" cy="3576885"/>
          </a:xfrm>
          <a:prstGeom prst="flowChartTerminator">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2900" indent="-342900" algn="just">
              <a:lnSpc>
                <a:spcPct val="90000"/>
              </a:lnSpc>
              <a:spcBef>
                <a:spcPct val="20000"/>
              </a:spcBef>
            </a:pPr>
            <a:r>
              <a:rPr lang="en-US" altLang="en-US" sz="4400" b="1" dirty="0">
                <a:solidFill>
                  <a:schemeClr val="tx1"/>
                </a:solidFill>
                <a:latin typeface="Times New Roman" panose="02020603050405020304" pitchFamily="18" charset="0"/>
                <a:sym typeface="+mn-ea"/>
              </a:rPr>
              <a:t>- Tay Lái </a:t>
            </a:r>
            <a:r>
              <a:rPr lang="en-US" altLang="en-US" sz="4400" b="1" i="1" dirty="0">
                <a:solidFill>
                  <a:schemeClr val="tx1"/>
                </a:solidFill>
                <a:latin typeface="Times New Roman" panose="02020603050405020304" pitchFamily="18" charset="0"/>
                <a:sym typeface="+mn-ea"/>
              </a:rPr>
              <a:t>run run</a:t>
            </a:r>
            <a:r>
              <a:rPr lang="en-US" altLang="en-US" sz="4400" b="1" dirty="0">
                <a:solidFill>
                  <a:schemeClr val="tx1"/>
                </a:solidFill>
                <a:latin typeface="Times New Roman" panose="02020603050405020304" pitchFamily="18" charset="0"/>
                <a:sym typeface="+mn-ea"/>
              </a:rPr>
              <a:t>, môi cậu </a:t>
            </a:r>
            <a:r>
              <a:rPr lang="en-US" altLang="en-US" sz="4400" b="1" i="1" dirty="0">
                <a:solidFill>
                  <a:schemeClr val="tx1"/>
                </a:solidFill>
                <a:latin typeface="Times New Roman" panose="02020603050405020304" pitchFamily="18" charset="0"/>
                <a:sym typeface="+mn-ea"/>
              </a:rPr>
              <a:t>mấp máy</a:t>
            </a:r>
            <a:r>
              <a:rPr lang="en-US" altLang="en-US" sz="4400" b="1" dirty="0">
                <a:solidFill>
                  <a:schemeClr val="tx1"/>
                </a:solidFill>
                <a:latin typeface="Times New Roman" panose="02020603050405020304" pitchFamily="18" charset="0"/>
                <a:sym typeface="+mn-ea"/>
              </a:rPr>
              <a:t>, mắt hết nhìn đôi gi</a:t>
            </a:r>
            <a:r>
              <a:rPr lang="en-US" altLang="en-US" sz="4400" b="1" dirty="0">
                <a:solidFill>
                  <a:schemeClr val="tx1"/>
                </a:solidFill>
                <a:latin typeface="Times New Roman" panose="02020603050405020304" pitchFamily="18" charset="0"/>
                <a:ea typeface="Times New Roman" panose="02020603050405020304" pitchFamily="18" charset="0"/>
                <a:sym typeface="+mn-ea"/>
              </a:rPr>
              <a:t>à</a:t>
            </a:r>
            <a:r>
              <a:rPr lang="en-US" altLang="en-US" sz="4400" b="1" dirty="0">
                <a:solidFill>
                  <a:schemeClr val="tx1"/>
                </a:solidFill>
                <a:latin typeface="Times New Roman" panose="02020603050405020304" pitchFamily="18" charset="0"/>
                <a:sym typeface="+mn-ea"/>
              </a:rPr>
              <a:t>y lại nhìn xuống đôi b</a:t>
            </a:r>
            <a:r>
              <a:rPr lang="en-US" altLang="en-US" sz="4400" b="1" dirty="0">
                <a:solidFill>
                  <a:schemeClr val="tx1"/>
                </a:solidFill>
                <a:latin typeface="Times New Roman" panose="02020603050405020304" pitchFamily="18" charset="0"/>
                <a:ea typeface="Times New Roman" panose="02020603050405020304" pitchFamily="18" charset="0"/>
                <a:sym typeface="+mn-ea"/>
              </a:rPr>
              <a:t>à</a:t>
            </a:r>
            <a:r>
              <a:rPr lang="en-US" altLang="en-US" sz="4400" b="1" dirty="0">
                <a:solidFill>
                  <a:schemeClr val="tx1"/>
                </a:solidFill>
                <a:latin typeface="Times New Roman" panose="02020603050405020304" pitchFamily="18" charset="0"/>
                <a:sym typeface="+mn-ea"/>
              </a:rPr>
              <a:t>n chân mình đang ngọ nguậy dưới đất. Ra khỏi lớp, Lái cột hai chiếc gi</a:t>
            </a:r>
            <a:r>
              <a:rPr lang="en-US" altLang="en-US" sz="4400" b="1" dirty="0">
                <a:solidFill>
                  <a:schemeClr val="tx1"/>
                </a:solidFill>
                <a:latin typeface="Times New Roman" panose="02020603050405020304" pitchFamily="18" charset="0"/>
                <a:ea typeface="Times New Roman" panose="02020603050405020304" pitchFamily="18" charset="0"/>
                <a:sym typeface="+mn-ea"/>
              </a:rPr>
              <a:t>à</a:t>
            </a:r>
            <a:r>
              <a:rPr lang="en-US" altLang="en-US" sz="4400" b="1" dirty="0">
                <a:solidFill>
                  <a:schemeClr val="tx1"/>
                </a:solidFill>
                <a:latin typeface="Times New Roman" panose="02020603050405020304" pitchFamily="18" charset="0"/>
                <a:sym typeface="+mn-ea"/>
              </a:rPr>
              <a:t>y v</a:t>
            </a:r>
            <a:r>
              <a:rPr lang="en-US" altLang="en-US" sz="4400" b="1" dirty="0">
                <a:solidFill>
                  <a:schemeClr val="tx1"/>
                </a:solidFill>
                <a:latin typeface="Times New Roman" panose="02020603050405020304" pitchFamily="18" charset="0"/>
                <a:ea typeface="Times New Roman" panose="02020603050405020304" pitchFamily="18" charset="0"/>
                <a:sym typeface="+mn-ea"/>
              </a:rPr>
              <a:t>à</a:t>
            </a:r>
            <a:r>
              <a:rPr lang="en-US" altLang="en-US" sz="4400" b="1" dirty="0">
                <a:solidFill>
                  <a:schemeClr val="tx1"/>
                </a:solidFill>
                <a:latin typeface="Times New Roman" panose="02020603050405020304" pitchFamily="18" charset="0"/>
                <a:sym typeface="+mn-ea"/>
              </a:rPr>
              <a:t>o nhau, đeo v</a:t>
            </a:r>
            <a:r>
              <a:rPr lang="en-US" altLang="en-US" sz="4400" b="1" dirty="0">
                <a:solidFill>
                  <a:schemeClr val="tx1"/>
                </a:solidFill>
                <a:latin typeface="Times New Roman" panose="02020603050405020304" pitchFamily="18" charset="0"/>
                <a:ea typeface="Times New Roman" panose="02020603050405020304" pitchFamily="18" charset="0"/>
                <a:sym typeface="+mn-ea"/>
              </a:rPr>
              <a:t>à</a:t>
            </a:r>
            <a:r>
              <a:rPr lang="en-US" altLang="en-US" sz="4400" b="1" dirty="0">
                <a:solidFill>
                  <a:schemeClr val="tx1"/>
                </a:solidFill>
                <a:latin typeface="Times New Roman" panose="02020603050405020304" pitchFamily="18" charset="0"/>
                <a:sym typeface="+mn-ea"/>
              </a:rPr>
              <a:t>o cổ, nhảy </a:t>
            </a:r>
            <a:r>
              <a:rPr lang="en-US" altLang="en-US" sz="4400" b="1" i="1" dirty="0">
                <a:solidFill>
                  <a:schemeClr val="tx1"/>
                </a:solidFill>
                <a:latin typeface="Times New Roman" panose="02020603050405020304" pitchFamily="18" charset="0"/>
                <a:sym typeface="+mn-ea"/>
              </a:rPr>
              <a:t>tưng tưng</a:t>
            </a:r>
            <a:r>
              <a:rPr lang="en-US" altLang="en-US" sz="4400" b="1" dirty="0">
                <a:solidFill>
                  <a:schemeClr val="tx1"/>
                </a:solidFill>
                <a:latin typeface="Times New Roman" panose="02020603050405020304" pitchFamily="18" charset="0"/>
                <a:sym typeface="+mn-ea"/>
              </a:rPr>
              <a:t>.</a:t>
            </a:r>
            <a:endParaRPr lang="en-US" altLang="en-US" sz="4400" b="1" i="1" dirty="0">
              <a:solidFill>
                <a:schemeClr val="tx1"/>
              </a:solidFill>
              <a:latin typeface="Times New Roman" panose="02020603050405020304" pitchFamily="18" charset="0"/>
              <a:cs typeface="Times New Roman" panose="02020603050405020304" pitchFamily="18" charset="0"/>
              <a:sym typeface="+mn-ea"/>
            </a:endParaRPr>
          </a:p>
        </p:txBody>
      </p:sp>
    </p:spTree>
  </p:cSld>
  <p:clrMapOvr>
    <a:masterClrMapping/>
  </p:clrMapOvr>
  <p:transition>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diamond(in)">
                                      <p:cBhvr>
                                        <p:cTn id="7"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7" grpId="1"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orizontal Scroll 1"/>
          <p:cNvSpPr/>
          <p:nvPr/>
        </p:nvSpPr>
        <p:spPr>
          <a:xfrm>
            <a:off x="457348" y="1"/>
            <a:ext cx="10972512" cy="2590822"/>
          </a:xfrm>
          <a:prstGeom prst="horizontalScroll">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altLang="en-US" sz="7200" b="1" dirty="0">
                <a:solidFill>
                  <a:srgbClr val="FF0000"/>
                </a:solidFill>
                <a:latin typeface="Times New Roman" panose="02020603050405020304" pitchFamily="18" charset="0"/>
                <a:cs typeface="Times New Roman" panose="02020603050405020304" pitchFamily="18" charset="0"/>
              </a:rPr>
              <a:t>Đoạn 2 cho biết điều gì?</a:t>
            </a:r>
          </a:p>
        </p:txBody>
      </p:sp>
      <p:sp>
        <p:nvSpPr>
          <p:cNvPr id="3" name="TextBox 2"/>
          <p:cNvSpPr txBox="1"/>
          <p:nvPr/>
        </p:nvSpPr>
        <p:spPr>
          <a:xfrm>
            <a:off x="228754" y="2895614"/>
            <a:ext cx="11886888" cy="2215991"/>
          </a:xfrm>
          <a:prstGeom prst="rect">
            <a:avLst/>
          </a:prstGeom>
          <a:noFill/>
        </p:spPr>
        <p:txBody>
          <a:bodyPr wrap="square" rtlCol="0">
            <a:spAutoFit/>
          </a:bodyPr>
          <a:lstStyle/>
          <a:p>
            <a:pPr lvl="0"/>
            <a:r>
              <a:rPr lang="en-US" altLang="en-US" sz="6000" b="1" dirty="0">
                <a:solidFill>
                  <a:srgbClr val="000000"/>
                </a:solidFill>
              </a:rPr>
              <a:t>Niềm vui và sự xúc động của Lái khi nhận được đôi giày.</a:t>
            </a:r>
            <a:endParaRPr lang="en-US" altLang="en-US" sz="6000" dirty="0">
              <a:solidFill>
                <a:srgbClr val="000000"/>
              </a:solidFill>
            </a:endParaRPr>
          </a:p>
          <a:p>
            <a:endParaRPr lang="vi-VN" dirty="0"/>
          </a:p>
        </p:txBody>
      </p:sp>
    </p:spTree>
  </p:cSld>
  <p:clrMapOvr>
    <a:masterClrMapping/>
  </p:clrMapOvr>
  <p:transition>
    <p:split orient="vert" dir="in"/>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barn(inVertical)">
                                      <p:cBhvr>
                                        <p:cTn id="1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666115"/>
            <a:ext cx="10972800" cy="5525135"/>
          </a:xfrm>
        </p:spPr>
        <p:txBody>
          <a:bodyPr/>
          <a:lstStyle/>
          <a:p>
            <a:r>
              <a:rPr lang="en-US" sz="8800" b="1" dirty="0">
                <a:solidFill>
                  <a:schemeClr val="tx1"/>
                </a:solidFill>
                <a:effectLst>
                  <a:innerShdw blurRad="63500" dist="50800" dir="2700000">
                    <a:prstClr val="black">
                      <a:alpha val="50000"/>
                    </a:prstClr>
                  </a:innerShdw>
                  <a:reflection blurRad="6350" stA="55000" endA="300" endPos="45500" dir="5400000" sy="-100000" algn="bl" rotWithShape="0"/>
                </a:effectLst>
                <a:latin typeface="Times New Roman" panose="02020603050405020304" pitchFamily="18" charset="0"/>
                <a:cs typeface="Times New Roman" panose="02020603050405020304" pitchFamily="18" charset="0"/>
              </a:rPr>
              <a:t>TRÒ CHƠI</a:t>
            </a:r>
            <a:br>
              <a:rPr lang="en-US" sz="8800" b="1" dirty="0">
                <a:solidFill>
                  <a:srgbClr val="004E23"/>
                </a:solidFill>
                <a:effectLst>
                  <a:innerShdw blurRad="63500" dist="50800" dir="2700000">
                    <a:prstClr val="black">
                      <a:alpha val="50000"/>
                    </a:prstClr>
                  </a:innerShdw>
                  <a:reflection blurRad="6350" stA="55000" endA="300" endPos="45500" dir="5400000" sy="-100000" algn="bl" rotWithShape="0"/>
                </a:effectLst>
                <a:latin typeface="Times New Roman" panose="02020603050405020304" pitchFamily="18" charset="0"/>
                <a:cs typeface="Times New Roman" panose="02020603050405020304" pitchFamily="18" charset="0"/>
              </a:rPr>
            </a:br>
            <a:r>
              <a:rPr lang="en-US" sz="8800" b="1" dirty="0">
                <a:solidFill>
                  <a:srgbClr val="004E23"/>
                </a:solidFill>
                <a:effectLst>
                  <a:innerShdw blurRad="63500" dist="50800" dir="2700000">
                    <a:prstClr val="black">
                      <a:alpha val="50000"/>
                    </a:prstClr>
                  </a:innerShdw>
                  <a:reflection blurRad="6350" stA="55000" endA="300" endPos="45500" dir="5400000" sy="-100000" algn="bl" rotWithShape="0"/>
                </a:effectLst>
                <a:latin typeface="Times New Roman" panose="02020603050405020304" pitchFamily="18" charset="0"/>
                <a:cs typeface="Times New Roman" panose="02020603050405020304" pitchFamily="18" charset="0"/>
              </a:rPr>
              <a:t>BỨC TRANH BÍ ẨN</a:t>
            </a:r>
          </a:p>
        </p:txBody>
      </p:sp>
    </p:spTree>
  </p:cSld>
  <p:clrMapOvr>
    <a:masterClrMapping/>
  </p:clrMapOvr>
  <p:transition>
    <p:randomBar dir="vert"/>
    <p:sndAc>
      <p:stSnd>
        <p:snd r:embed="rId2" name="chimes.wav"/>
      </p:stSnd>
    </p:sndAc>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orizontal Scroll 1"/>
          <p:cNvSpPr/>
          <p:nvPr/>
        </p:nvSpPr>
        <p:spPr>
          <a:xfrm>
            <a:off x="1524120" y="1"/>
            <a:ext cx="9067562" cy="1143059"/>
          </a:xfrm>
          <a:prstGeom prst="horizontalScroll">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altLang="en-US" sz="4800" b="1" dirty="0">
                <a:solidFill>
                  <a:srgbClr val="FF0000"/>
                </a:solidFill>
                <a:latin typeface="Times New Roman" panose="02020603050405020304" pitchFamily="18" charset="0"/>
                <a:cs typeface="Times New Roman" panose="02020603050405020304" pitchFamily="18" charset="0"/>
              </a:rPr>
              <a:t>Nội dung chính của bài là gì?</a:t>
            </a:r>
          </a:p>
        </p:txBody>
      </p:sp>
      <p:sp>
        <p:nvSpPr>
          <p:cNvPr id="3" name="TextBox 2"/>
          <p:cNvSpPr txBox="1"/>
          <p:nvPr/>
        </p:nvSpPr>
        <p:spPr>
          <a:xfrm>
            <a:off x="31997" y="1119200"/>
            <a:ext cx="11505898" cy="3046988"/>
          </a:xfrm>
          <a:prstGeom prst="rect">
            <a:avLst/>
          </a:prstGeom>
          <a:noFill/>
        </p:spPr>
        <p:txBody>
          <a:bodyPr wrap="square" rtlCol="0">
            <a:spAutoFit/>
          </a:bodyPr>
          <a:lstStyle/>
          <a:p>
            <a:pPr lvl="0" algn="just"/>
            <a:r>
              <a:rPr lang="en-US" altLang="en-US" sz="4800" b="1" dirty="0">
                <a:solidFill>
                  <a:srgbClr val="FF0000"/>
                </a:solidFill>
              </a:rPr>
              <a:t>Nội dung:</a:t>
            </a:r>
            <a:r>
              <a:rPr lang="en-US" altLang="en-US" sz="4800" b="1" dirty="0">
                <a:solidFill>
                  <a:srgbClr val="0000FF"/>
                </a:solidFill>
              </a:rPr>
              <a:t> </a:t>
            </a:r>
            <a:r>
              <a:rPr lang="vi-VN" altLang="en-US" sz="4800" b="1" dirty="0">
                <a:solidFill>
                  <a:srgbClr val="0000FF"/>
                </a:solidFill>
              </a:rPr>
              <a:t>Người phụ trách đã quan tâm tới ước mơ của cậu</a:t>
            </a:r>
            <a:r>
              <a:rPr lang="en-US" altLang="en-US" sz="4800" b="1" dirty="0">
                <a:solidFill>
                  <a:srgbClr val="0000FF"/>
                </a:solidFill>
              </a:rPr>
              <a:t> bé Lái</a:t>
            </a:r>
            <a:r>
              <a:rPr lang="vi-VN" altLang="en-US" sz="4800" b="1" dirty="0">
                <a:solidFill>
                  <a:srgbClr val="0000FF"/>
                </a:solidFill>
              </a:rPr>
              <a:t>,</a:t>
            </a:r>
            <a:r>
              <a:rPr lang="en-US" altLang="en-US" sz="4800" b="1" dirty="0">
                <a:solidFill>
                  <a:srgbClr val="0000FF"/>
                </a:solidFill>
              </a:rPr>
              <a:t> làm cho</a:t>
            </a:r>
            <a:r>
              <a:rPr lang="vi-VN" altLang="en-US" sz="4800" b="1" dirty="0">
                <a:solidFill>
                  <a:srgbClr val="0000FF"/>
                </a:solidFill>
              </a:rPr>
              <a:t> cậu xúc động</a:t>
            </a:r>
            <a:r>
              <a:rPr lang="en-US" altLang="en-US" sz="4800" b="1" dirty="0">
                <a:solidFill>
                  <a:srgbClr val="0000FF"/>
                </a:solidFill>
              </a:rPr>
              <a:t> và </a:t>
            </a:r>
            <a:r>
              <a:rPr lang="vi-VN" altLang="en-US" sz="4800" b="1" dirty="0">
                <a:solidFill>
                  <a:srgbClr val="0000FF"/>
                </a:solidFill>
              </a:rPr>
              <a:t>vui sướng đến lớp </a:t>
            </a:r>
            <a:r>
              <a:rPr lang="en-US" altLang="en-US" sz="4800" b="1" dirty="0">
                <a:solidFill>
                  <a:srgbClr val="0000FF"/>
                </a:solidFill>
              </a:rPr>
              <a:t>với </a:t>
            </a:r>
            <a:r>
              <a:rPr lang="vi-VN" altLang="en-US" sz="4800" b="1" dirty="0">
                <a:solidFill>
                  <a:srgbClr val="0000FF"/>
                </a:solidFill>
              </a:rPr>
              <a:t>đôi giày</a:t>
            </a:r>
            <a:r>
              <a:rPr lang="en-US" altLang="en-US" sz="4800" b="1" dirty="0">
                <a:solidFill>
                  <a:srgbClr val="0000FF"/>
                </a:solidFill>
              </a:rPr>
              <a:t> được</a:t>
            </a:r>
            <a:r>
              <a:rPr lang="vi-VN" altLang="en-US" sz="4800" b="1" dirty="0">
                <a:solidFill>
                  <a:srgbClr val="0000FF"/>
                </a:solidFill>
              </a:rPr>
              <a:t> thưởng.</a:t>
            </a:r>
            <a:endParaRPr lang="en-US" altLang="en-US" sz="4800" b="1" dirty="0">
              <a:solidFill>
                <a:srgbClr val="0000FF"/>
              </a:solidFill>
            </a:endParaRPr>
          </a:p>
        </p:txBody>
      </p:sp>
      <p:sp>
        <p:nvSpPr>
          <p:cNvPr id="4" name="Rounded Rectangle 3"/>
          <p:cNvSpPr/>
          <p:nvPr/>
        </p:nvSpPr>
        <p:spPr>
          <a:xfrm>
            <a:off x="381150" y="4038584"/>
            <a:ext cx="9090396" cy="87461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4800" b="1" dirty="0">
                <a:solidFill>
                  <a:srgbClr val="FF0000"/>
                </a:solidFill>
              </a:rPr>
              <a:t>Nêu giọng đọc toàn bài</a:t>
            </a:r>
          </a:p>
        </p:txBody>
      </p:sp>
      <p:sp>
        <p:nvSpPr>
          <p:cNvPr id="5" name="TextBox 4"/>
          <p:cNvSpPr txBox="1"/>
          <p:nvPr/>
        </p:nvSpPr>
        <p:spPr>
          <a:xfrm>
            <a:off x="457348" y="4913194"/>
            <a:ext cx="7377451" cy="1754326"/>
          </a:xfrm>
          <a:prstGeom prst="rect">
            <a:avLst/>
          </a:prstGeom>
          <a:noFill/>
        </p:spPr>
        <p:txBody>
          <a:bodyPr wrap="square" rtlCol="0">
            <a:spAutoFit/>
          </a:bodyPr>
          <a:lstStyle/>
          <a:p>
            <a:r>
              <a:rPr lang="en-US" altLang="vi-VN" sz="3600" b="1" u="sng" dirty="0">
                <a:solidFill>
                  <a:srgbClr val="000000"/>
                </a:solidFill>
                <a:latin typeface="Times New Roman" panose="02020603050405020304" pitchFamily="18" charset="0"/>
                <a:cs typeface="Times New Roman" panose="02020603050405020304" pitchFamily="18" charset="0"/>
              </a:rPr>
              <a:t>Đoạn 1</a:t>
            </a:r>
            <a:r>
              <a:rPr lang="en-US" altLang="vi-VN" sz="3600" b="1" dirty="0">
                <a:solidFill>
                  <a:srgbClr val="000000"/>
                </a:solidFill>
                <a:latin typeface="Times New Roman" panose="02020603050405020304" pitchFamily="18" charset="0"/>
                <a:cs typeface="Times New Roman" panose="02020603050405020304" pitchFamily="18" charset="0"/>
              </a:rPr>
              <a:t>: Giọng chậm rãi, nhẹ nhàng</a:t>
            </a:r>
          </a:p>
          <a:p>
            <a:r>
              <a:rPr lang="en-US" altLang="vi-VN" sz="3600" b="1" u="sng" dirty="0">
                <a:solidFill>
                  <a:srgbClr val="000000"/>
                </a:solidFill>
                <a:latin typeface="Times New Roman" panose="02020603050405020304" pitchFamily="18" charset="0"/>
                <a:cs typeface="Times New Roman" panose="02020603050405020304" pitchFamily="18" charset="0"/>
              </a:rPr>
              <a:t>Đoạn 2</a:t>
            </a:r>
            <a:r>
              <a:rPr lang="en-US" altLang="vi-VN" sz="3600" b="1" dirty="0">
                <a:solidFill>
                  <a:srgbClr val="000000"/>
                </a:solidFill>
                <a:latin typeface="Times New Roman" panose="02020603050405020304" pitchFamily="18" charset="0"/>
                <a:cs typeface="Times New Roman" panose="02020603050405020304" pitchFamily="18" charset="0"/>
              </a:rPr>
              <a:t>: Giọng nhanh, vui</a:t>
            </a:r>
          </a:p>
          <a:p>
            <a:r>
              <a:rPr lang="en-US" altLang="vi-VN" sz="3600" b="1" dirty="0">
                <a:solidFill>
                  <a:srgbClr val="000000"/>
                </a:solidFill>
                <a:latin typeface="Times New Roman" panose="02020603050405020304" pitchFamily="18" charset="0"/>
                <a:cs typeface="Times New Roman" panose="02020603050405020304" pitchFamily="18" charset="0"/>
              </a:rPr>
              <a:t>Nhấn vào những từ gợi tả, gợi cảm.</a:t>
            </a:r>
          </a:p>
        </p:txBody>
      </p:sp>
    </p:spTree>
  </p:cSld>
  <p:clrMapOvr>
    <a:masterClrMapping/>
  </p:clrMapOvr>
  <p:transition>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barn(inVertical)">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barn(inVertical)">
                                      <p:cBhvr>
                                        <p:cTn id="17" dur="500"/>
                                        <p:tgtEl>
                                          <p:spTgt spid="4"/>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barn(inVertical)">
                                      <p:cBhvr>
                                        <p:cTn id="2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P spid="4" grpId="0" animBg="1"/>
      <p:bldP spid="5"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65F622B8-DBC7-43DB-AD84-602B21862266}"/>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57348" y="1827659"/>
            <a:ext cx="3652812" cy="32026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Flowchart: Connector 5">
            <a:extLst>
              <a:ext uri="{FF2B5EF4-FFF2-40B4-BE49-F238E27FC236}">
                <a16:creationId xmlns:a16="http://schemas.microsoft.com/office/drawing/2014/main" id="{1763E063-64AE-4AC8-BAE1-7B86801CCEEF}"/>
              </a:ext>
            </a:extLst>
          </p:cNvPr>
          <p:cNvSpPr/>
          <p:nvPr/>
        </p:nvSpPr>
        <p:spPr>
          <a:xfrm>
            <a:off x="1109984" y="2596405"/>
            <a:ext cx="2388789" cy="1632942"/>
          </a:xfrm>
          <a:prstGeom prst="flowChartConnector">
            <a:avLst/>
          </a:prstGeom>
          <a:solidFill>
            <a:srgbClr val="2C1E73"/>
          </a:solidFill>
          <a:ln w="76200">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r>
              <a:rPr lang="en-US" sz="2844" b="1" dirty="0" err="1">
                <a:solidFill>
                  <a:prstClr val="white"/>
                </a:solidFill>
                <a:effectLst>
                  <a:outerShdw blurRad="38100" dist="38100" dir="2700000" algn="tl">
                    <a:srgbClr val="000000">
                      <a:alpha val="43137"/>
                    </a:srgbClr>
                  </a:outerShdw>
                </a:effectLst>
                <a:cs typeface="Arial" panose="020B0604020202020204" pitchFamily="34" charset="0"/>
              </a:rPr>
              <a:t>Yêu</a:t>
            </a:r>
            <a:r>
              <a:rPr lang="en-US" sz="2844" b="1" dirty="0">
                <a:solidFill>
                  <a:prstClr val="white"/>
                </a:solidFill>
                <a:effectLst>
                  <a:outerShdw blurRad="38100" dist="38100" dir="2700000" algn="tl">
                    <a:srgbClr val="000000">
                      <a:alpha val="43137"/>
                    </a:srgbClr>
                  </a:outerShdw>
                </a:effectLst>
                <a:cs typeface="Arial" panose="020B0604020202020204" pitchFamily="34" charset="0"/>
              </a:rPr>
              <a:t> </a:t>
            </a:r>
            <a:r>
              <a:rPr lang="en-US" sz="2844" b="1" dirty="0" err="1">
                <a:solidFill>
                  <a:prstClr val="white"/>
                </a:solidFill>
                <a:effectLst>
                  <a:outerShdw blurRad="38100" dist="38100" dir="2700000" algn="tl">
                    <a:srgbClr val="000000">
                      <a:alpha val="43137"/>
                    </a:srgbClr>
                  </a:outerShdw>
                </a:effectLst>
                <a:cs typeface="Arial" panose="020B0604020202020204" pitchFamily="34" charset="0"/>
              </a:rPr>
              <a:t>cầu</a:t>
            </a:r>
            <a:r>
              <a:rPr lang="en-US" sz="2844" b="1" dirty="0">
                <a:solidFill>
                  <a:prstClr val="white"/>
                </a:solidFill>
                <a:effectLst>
                  <a:outerShdw blurRad="38100" dist="38100" dir="2700000" algn="tl">
                    <a:srgbClr val="000000">
                      <a:alpha val="43137"/>
                    </a:srgbClr>
                  </a:outerShdw>
                </a:effectLst>
                <a:cs typeface="Arial" panose="020B0604020202020204" pitchFamily="34" charset="0"/>
              </a:rPr>
              <a:t> </a:t>
            </a:r>
            <a:r>
              <a:rPr lang="en-US" sz="2844" b="1" dirty="0" err="1">
                <a:solidFill>
                  <a:prstClr val="white"/>
                </a:solidFill>
                <a:effectLst>
                  <a:outerShdw blurRad="38100" dist="38100" dir="2700000" algn="tl">
                    <a:srgbClr val="000000">
                      <a:alpha val="43137"/>
                    </a:srgbClr>
                  </a:outerShdw>
                </a:effectLst>
                <a:cs typeface="Arial" panose="020B0604020202020204" pitchFamily="34" charset="0"/>
              </a:rPr>
              <a:t>cần</a:t>
            </a:r>
            <a:r>
              <a:rPr lang="en-US" sz="2844" b="1" dirty="0">
                <a:solidFill>
                  <a:prstClr val="white"/>
                </a:solidFill>
                <a:effectLst>
                  <a:outerShdw blurRad="38100" dist="38100" dir="2700000" algn="tl">
                    <a:srgbClr val="000000">
                      <a:alpha val="43137"/>
                    </a:srgbClr>
                  </a:outerShdw>
                </a:effectLst>
                <a:cs typeface="Arial" panose="020B0604020202020204" pitchFamily="34" charset="0"/>
              </a:rPr>
              <a:t> </a:t>
            </a:r>
            <a:r>
              <a:rPr lang="en-US" sz="2844" b="1" dirty="0" err="1">
                <a:solidFill>
                  <a:prstClr val="white"/>
                </a:solidFill>
                <a:effectLst>
                  <a:outerShdw blurRad="38100" dist="38100" dir="2700000" algn="tl">
                    <a:srgbClr val="000000">
                      <a:alpha val="43137"/>
                    </a:srgbClr>
                  </a:outerShdw>
                </a:effectLst>
                <a:cs typeface="Arial" panose="020B0604020202020204" pitchFamily="34" charset="0"/>
              </a:rPr>
              <a:t>đạt</a:t>
            </a:r>
            <a:endParaRPr lang="vi-VN" sz="2844" b="1" dirty="0">
              <a:solidFill>
                <a:prstClr val="white"/>
              </a:solidFill>
              <a:effectLst>
                <a:outerShdw blurRad="38100" dist="38100" dir="2700000" algn="tl">
                  <a:srgbClr val="000000">
                    <a:alpha val="43137"/>
                  </a:srgbClr>
                </a:outerShdw>
              </a:effectLst>
              <a:cs typeface="Arial" panose="020B0604020202020204" pitchFamily="34" charset="0"/>
            </a:endParaRPr>
          </a:p>
        </p:txBody>
      </p:sp>
      <p:sp>
        <p:nvSpPr>
          <p:cNvPr id="7" name="Flowchart: Connector 6">
            <a:extLst>
              <a:ext uri="{FF2B5EF4-FFF2-40B4-BE49-F238E27FC236}">
                <a16:creationId xmlns:a16="http://schemas.microsoft.com/office/drawing/2014/main" id="{C9422D5E-C736-462B-B965-CC428EBFE2CD}"/>
              </a:ext>
            </a:extLst>
          </p:cNvPr>
          <p:cNvSpPr/>
          <p:nvPr/>
        </p:nvSpPr>
        <p:spPr>
          <a:xfrm>
            <a:off x="3453629" y="2477738"/>
            <a:ext cx="163811" cy="201216"/>
          </a:xfrm>
          <a:prstGeom prst="flowChartConnector">
            <a:avLst/>
          </a:prstGeom>
          <a:solidFill>
            <a:srgbClr val="FF3754"/>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endParaRPr lang="vi-VN">
              <a:solidFill>
                <a:prstClr val="white"/>
              </a:solidFill>
            </a:endParaRPr>
          </a:p>
        </p:txBody>
      </p:sp>
      <p:sp>
        <p:nvSpPr>
          <p:cNvPr id="8" name="Freeform: Shape 7">
            <a:extLst>
              <a:ext uri="{FF2B5EF4-FFF2-40B4-BE49-F238E27FC236}">
                <a16:creationId xmlns:a16="http://schemas.microsoft.com/office/drawing/2014/main" id="{5398B482-3BBC-43E9-96B7-CE7A1E0C4128}"/>
              </a:ext>
            </a:extLst>
          </p:cNvPr>
          <p:cNvSpPr/>
          <p:nvPr/>
        </p:nvSpPr>
        <p:spPr>
          <a:xfrm>
            <a:off x="3586483" y="1641920"/>
            <a:ext cx="523677" cy="866775"/>
          </a:xfrm>
          <a:custGeom>
            <a:avLst/>
            <a:gdLst>
              <a:gd name="connsiteX0" fmla="*/ 0 w 2743200"/>
              <a:gd name="connsiteY0" fmla="*/ 857250 h 857250"/>
              <a:gd name="connsiteX1" fmla="*/ 895350 w 2743200"/>
              <a:gd name="connsiteY1" fmla="*/ 0 h 857250"/>
              <a:gd name="connsiteX2" fmla="*/ 2209800 w 2743200"/>
              <a:gd name="connsiteY2" fmla="*/ 0 h 857250"/>
              <a:gd name="connsiteX3" fmla="*/ 2743200 w 2743200"/>
              <a:gd name="connsiteY3" fmla="*/ 0 h 857250"/>
            </a:gdLst>
            <a:ahLst/>
            <a:cxnLst>
              <a:cxn ang="0">
                <a:pos x="connsiteX0" y="connsiteY0"/>
              </a:cxn>
              <a:cxn ang="0">
                <a:pos x="connsiteX1" y="connsiteY1"/>
              </a:cxn>
              <a:cxn ang="0">
                <a:pos x="connsiteX2" y="connsiteY2"/>
              </a:cxn>
              <a:cxn ang="0">
                <a:pos x="connsiteX3" y="connsiteY3"/>
              </a:cxn>
            </a:cxnLst>
            <a:rect l="l" t="t" r="r" b="b"/>
            <a:pathLst>
              <a:path w="2743200" h="857250">
                <a:moveTo>
                  <a:pt x="0" y="857250"/>
                </a:moveTo>
                <a:lnTo>
                  <a:pt x="895350" y="0"/>
                </a:lnTo>
                <a:lnTo>
                  <a:pt x="2209800" y="0"/>
                </a:lnTo>
                <a:lnTo>
                  <a:pt x="2743200" y="0"/>
                </a:lnTo>
              </a:path>
            </a:pathLst>
          </a:cu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endParaRPr lang="vi-VN" dirty="0">
              <a:solidFill>
                <a:prstClr val="white"/>
              </a:solidFill>
            </a:endParaRPr>
          </a:p>
        </p:txBody>
      </p:sp>
      <p:grpSp>
        <p:nvGrpSpPr>
          <p:cNvPr id="9" name="Group 8">
            <a:extLst>
              <a:ext uri="{FF2B5EF4-FFF2-40B4-BE49-F238E27FC236}">
                <a16:creationId xmlns:a16="http://schemas.microsoft.com/office/drawing/2014/main" id="{376C1B3E-07AC-494E-9BE0-C285E111E469}"/>
              </a:ext>
            </a:extLst>
          </p:cNvPr>
          <p:cNvGrpSpPr>
            <a:grpSpLocks/>
          </p:cNvGrpSpPr>
          <p:nvPr/>
        </p:nvGrpSpPr>
        <p:grpSpPr bwMode="auto">
          <a:xfrm>
            <a:off x="4243014" y="1196865"/>
            <a:ext cx="5377358" cy="878442"/>
            <a:chOff x="5862048" y="676275"/>
            <a:chExt cx="6539502" cy="1695450"/>
          </a:xfrm>
        </p:grpSpPr>
        <p:sp>
          <p:nvSpPr>
            <p:cNvPr id="10" name="Rectangle: Rounded Corners 9">
              <a:extLst>
                <a:ext uri="{FF2B5EF4-FFF2-40B4-BE49-F238E27FC236}">
                  <a16:creationId xmlns:a16="http://schemas.microsoft.com/office/drawing/2014/main" id="{982548C8-09A8-49D1-BED6-3CD42A9BA4EB}"/>
                </a:ext>
              </a:extLst>
            </p:cNvPr>
            <p:cNvSpPr/>
            <p:nvPr/>
          </p:nvSpPr>
          <p:spPr>
            <a:xfrm>
              <a:off x="5862048" y="676275"/>
              <a:ext cx="6539502" cy="1695450"/>
            </a:xfrm>
            <a:prstGeom prst="roundRect">
              <a:avLst>
                <a:gd name="adj" fmla="val 50000"/>
              </a:avLst>
            </a:prstGeom>
            <a:noFill/>
            <a:ln w="76200">
              <a:solidFill>
                <a:srgbClr val="FE3653"/>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endParaRPr lang="vi-VN">
                <a:solidFill>
                  <a:prstClr val="white"/>
                </a:solidFill>
              </a:endParaRPr>
            </a:p>
          </p:txBody>
        </p:sp>
        <p:sp>
          <p:nvSpPr>
            <p:cNvPr id="11" name="Flowchart: Connector 10">
              <a:extLst>
                <a:ext uri="{FF2B5EF4-FFF2-40B4-BE49-F238E27FC236}">
                  <a16:creationId xmlns:a16="http://schemas.microsoft.com/office/drawing/2014/main" id="{0D6D2CEA-8BF7-41D2-8097-09359374AFD0}"/>
                </a:ext>
              </a:extLst>
            </p:cNvPr>
            <p:cNvSpPr/>
            <p:nvPr/>
          </p:nvSpPr>
          <p:spPr>
            <a:xfrm>
              <a:off x="6091064" y="952524"/>
              <a:ext cx="746655" cy="997447"/>
            </a:xfrm>
            <a:prstGeom prst="flowChartConnector">
              <a:avLst/>
            </a:prstGeom>
            <a:solidFill>
              <a:srgbClr val="FE365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r>
                <a:rPr lang="en-US" sz="3250" dirty="0">
                  <a:solidFill>
                    <a:prstClr val="white"/>
                  </a:solidFill>
                </a:rPr>
                <a:t>1</a:t>
              </a:r>
              <a:endParaRPr lang="vi-VN" sz="3250" dirty="0">
                <a:solidFill>
                  <a:prstClr val="white"/>
                </a:solidFill>
              </a:endParaRPr>
            </a:p>
          </p:txBody>
        </p:sp>
      </p:grpSp>
      <p:sp>
        <p:nvSpPr>
          <p:cNvPr id="12" name="Flowchart: Connector 11">
            <a:extLst>
              <a:ext uri="{FF2B5EF4-FFF2-40B4-BE49-F238E27FC236}">
                <a16:creationId xmlns:a16="http://schemas.microsoft.com/office/drawing/2014/main" id="{1CE5AC9F-93C4-48C0-A36A-1F288CA69B51}"/>
              </a:ext>
            </a:extLst>
          </p:cNvPr>
          <p:cNvSpPr/>
          <p:nvPr/>
        </p:nvSpPr>
        <p:spPr>
          <a:xfrm>
            <a:off x="3679352" y="3126530"/>
            <a:ext cx="162520" cy="201216"/>
          </a:xfrm>
          <a:prstGeom prst="flowChartConnector">
            <a:avLst/>
          </a:prstGeom>
          <a:solidFill>
            <a:srgbClr val="FF9B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endParaRPr lang="vi-VN">
              <a:solidFill>
                <a:prstClr val="white"/>
              </a:solidFill>
            </a:endParaRPr>
          </a:p>
        </p:txBody>
      </p:sp>
      <p:cxnSp>
        <p:nvCxnSpPr>
          <p:cNvPr id="13" name="Straight Connector 12">
            <a:extLst>
              <a:ext uri="{FF2B5EF4-FFF2-40B4-BE49-F238E27FC236}">
                <a16:creationId xmlns:a16="http://schemas.microsoft.com/office/drawing/2014/main" id="{2D397CA8-34B2-4A24-8D7D-EBE12F3FCBEB}"/>
              </a:ext>
            </a:extLst>
          </p:cNvPr>
          <p:cNvCxnSpPr>
            <a:cxnSpLocks/>
          </p:cNvCxnSpPr>
          <p:nvPr/>
        </p:nvCxnSpPr>
        <p:spPr>
          <a:xfrm>
            <a:off x="3841872" y="3242616"/>
            <a:ext cx="606227"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nvGrpSpPr>
          <p:cNvPr id="14" name="Group 13">
            <a:extLst>
              <a:ext uri="{FF2B5EF4-FFF2-40B4-BE49-F238E27FC236}">
                <a16:creationId xmlns:a16="http://schemas.microsoft.com/office/drawing/2014/main" id="{3B334C40-CE4B-4473-A0EC-32D330FEF9C6}"/>
              </a:ext>
            </a:extLst>
          </p:cNvPr>
          <p:cNvGrpSpPr>
            <a:grpSpLocks/>
          </p:cNvGrpSpPr>
          <p:nvPr/>
        </p:nvGrpSpPr>
        <p:grpSpPr bwMode="auto">
          <a:xfrm>
            <a:off x="4448098" y="2900350"/>
            <a:ext cx="5172274" cy="924015"/>
            <a:chOff x="6007667" y="688785"/>
            <a:chExt cx="6539502" cy="1025613"/>
          </a:xfrm>
        </p:grpSpPr>
        <p:sp>
          <p:nvSpPr>
            <p:cNvPr id="15" name="Rectangle: Rounded Corners 14">
              <a:extLst>
                <a:ext uri="{FF2B5EF4-FFF2-40B4-BE49-F238E27FC236}">
                  <a16:creationId xmlns:a16="http://schemas.microsoft.com/office/drawing/2014/main" id="{C9E61563-E4E2-4F15-9CCB-66EC852E0EE7}"/>
                </a:ext>
              </a:extLst>
            </p:cNvPr>
            <p:cNvSpPr/>
            <p:nvPr/>
          </p:nvSpPr>
          <p:spPr>
            <a:xfrm>
              <a:off x="6007667" y="688785"/>
              <a:ext cx="6539502" cy="1025613"/>
            </a:xfrm>
            <a:prstGeom prst="roundRect">
              <a:avLst>
                <a:gd name="adj" fmla="val 50000"/>
              </a:avLst>
            </a:prstGeom>
            <a:noFill/>
            <a:ln w="76200">
              <a:solidFill>
                <a:srgbClr val="FF9B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endParaRPr lang="vi-VN" dirty="0">
                <a:solidFill>
                  <a:prstClr val="white"/>
                </a:solidFill>
              </a:endParaRPr>
            </a:p>
          </p:txBody>
        </p:sp>
        <p:sp>
          <p:nvSpPr>
            <p:cNvPr id="16" name="Flowchart: Connector 15">
              <a:extLst>
                <a:ext uri="{FF2B5EF4-FFF2-40B4-BE49-F238E27FC236}">
                  <a16:creationId xmlns:a16="http://schemas.microsoft.com/office/drawing/2014/main" id="{30B11D2D-7F6D-4B01-A9F3-0EB1F8A1B19F}"/>
                </a:ext>
              </a:extLst>
            </p:cNvPr>
            <p:cNvSpPr/>
            <p:nvPr/>
          </p:nvSpPr>
          <p:spPr>
            <a:xfrm>
              <a:off x="6167002" y="823528"/>
              <a:ext cx="796725" cy="679291"/>
            </a:xfrm>
            <a:prstGeom prst="flowChartConnector">
              <a:avLst/>
            </a:prstGeom>
            <a:solidFill>
              <a:srgbClr val="FF9B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r>
                <a:rPr lang="en-US" sz="3250" dirty="0">
                  <a:solidFill>
                    <a:prstClr val="white"/>
                  </a:solidFill>
                </a:rPr>
                <a:t>2</a:t>
              </a:r>
              <a:endParaRPr lang="vi-VN" sz="3250" dirty="0">
                <a:solidFill>
                  <a:prstClr val="white"/>
                </a:solidFill>
              </a:endParaRPr>
            </a:p>
          </p:txBody>
        </p:sp>
      </p:grpSp>
      <p:sp>
        <p:nvSpPr>
          <p:cNvPr id="17" name="Flowchart: Connector 16">
            <a:extLst>
              <a:ext uri="{FF2B5EF4-FFF2-40B4-BE49-F238E27FC236}">
                <a16:creationId xmlns:a16="http://schemas.microsoft.com/office/drawing/2014/main" id="{D1C2C8B8-1A8E-40EE-9F5E-4A20BF399991}"/>
              </a:ext>
            </a:extLst>
          </p:cNvPr>
          <p:cNvSpPr/>
          <p:nvPr/>
        </p:nvSpPr>
        <p:spPr>
          <a:xfrm>
            <a:off x="3460077" y="4095202"/>
            <a:ext cx="163810" cy="201216"/>
          </a:xfrm>
          <a:prstGeom prst="flowChartConnector">
            <a:avLst/>
          </a:prstGeom>
          <a:solidFill>
            <a:srgbClr val="01B59A"/>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endParaRPr lang="vi-VN">
              <a:solidFill>
                <a:prstClr val="white"/>
              </a:solidFill>
            </a:endParaRPr>
          </a:p>
        </p:txBody>
      </p:sp>
      <p:sp>
        <p:nvSpPr>
          <p:cNvPr id="18" name="Freeform: Shape 17">
            <a:extLst>
              <a:ext uri="{FF2B5EF4-FFF2-40B4-BE49-F238E27FC236}">
                <a16:creationId xmlns:a16="http://schemas.microsoft.com/office/drawing/2014/main" id="{622CB975-0A77-43B8-A1CC-EB88A4C9E376}"/>
              </a:ext>
            </a:extLst>
          </p:cNvPr>
          <p:cNvSpPr/>
          <p:nvPr/>
        </p:nvSpPr>
        <p:spPr>
          <a:xfrm>
            <a:off x="3601960" y="4273201"/>
            <a:ext cx="846138" cy="758428"/>
          </a:xfrm>
          <a:custGeom>
            <a:avLst/>
            <a:gdLst>
              <a:gd name="connsiteX0" fmla="*/ 0 w 2381250"/>
              <a:gd name="connsiteY0" fmla="*/ 0 h 933450"/>
              <a:gd name="connsiteX1" fmla="*/ 781050 w 2381250"/>
              <a:gd name="connsiteY1" fmla="*/ 933450 h 933450"/>
              <a:gd name="connsiteX2" fmla="*/ 2381250 w 2381250"/>
              <a:gd name="connsiteY2" fmla="*/ 933450 h 933450"/>
            </a:gdLst>
            <a:ahLst/>
            <a:cxnLst>
              <a:cxn ang="0">
                <a:pos x="connsiteX0" y="connsiteY0"/>
              </a:cxn>
              <a:cxn ang="0">
                <a:pos x="connsiteX1" y="connsiteY1"/>
              </a:cxn>
              <a:cxn ang="0">
                <a:pos x="connsiteX2" y="connsiteY2"/>
              </a:cxn>
            </a:cxnLst>
            <a:rect l="l" t="t" r="r" b="b"/>
            <a:pathLst>
              <a:path w="2381250" h="933450">
                <a:moveTo>
                  <a:pt x="0" y="0"/>
                </a:moveTo>
                <a:lnTo>
                  <a:pt x="781050" y="933450"/>
                </a:lnTo>
                <a:lnTo>
                  <a:pt x="2381250" y="933450"/>
                </a:lnTo>
              </a:path>
            </a:pathLst>
          </a:cu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endParaRPr lang="vi-VN">
              <a:solidFill>
                <a:prstClr val="white"/>
              </a:solidFill>
            </a:endParaRPr>
          </a:p>
        </p:txBody>
      </p:sp>
      <p:grpSp>
        <p:nvGrpSpPr>
          <p:cNvPr id="19" name="Group 18">
            <a:extLst>
              <a:ext uri="{FF2B5EF4-FFF2-40B4-BE49-F238E27FC236}">
                <a16:creationId xmlns:a16="http://schemas.microsoft.com/office/drawing/2014/main" id="{795F42CC-9F1E-4390-B935-5E17200FA7C3}"/>
              </a:ext>
            </a:extLst>
          </p:cNvPr>
          <p:cNvGrpSpPr>
            <a:grpSpLocks/>
          </p:cNvGrpSpPr>
          <p:nvPr/>
        </p:nvGrpSpPr>
        <p:grpSpPr bwMode="auto">
          <a:xfrm>
            <a:off x="4448098" y="4470870"/>
            <a:ext cx="5039419" cy="1009595"/>
            <a:chOff x="5862048" y="867065"/>
            <a:chExt cx="6539502" cy="1504660"/>
          </a:xfrm>
        </p:grpSpPr>
        <p:sp>
          <p:nvSpPr>
            <p:cNvPr id="20" name="Rectangle: Rounded Corners 19">
              <a:extLst>
                <a:ext uri="{FF2B5EF4-FFF2-40B4-BE49-F238E27FC236}">
                  <a16:creationId xmlns:a16="http://schemas.microsoft.com/office/drawing/2014/main" id="{A6D18DB5-35E9-4418-BFD6-EDDBA4B606BF}"/>
                </a:ext>
              </a:extLst>
            </p:cNvPr>
            <p:cNvSpPr/>
            <p:nvPr/>
          </p:nvSpPr>
          <p:spPr>
            <a:xfrm>
              <a:off x="5862048" y="867065"/>
              <a:ext cx="6539502" cy="1504660"/>
            </a:xfrm>
            <a:prstGeom prst="roundRect">
              <a:avLst>
                <a:gd name="adj" fmla="val 50000"/>
              </a:avLst>
            </a:prstGeom>
            <a:noFill/>
            <a:ln w="76200">
              <a:solidFill>
                <a:srgbClr val="01B59A"/>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endParaRPr lang="vi-VN" dirty="0">
                <a:solidFill>
                  <a:prstClr val="white"/>
                </a:solidFill>
              </a:endParaRPr>
            </a:p>
          </p:txBody>
        </p:sp>
        <p:sp>
          <p:nvSpPr>
            <p:cNvPr id="21" name="Flowchart: Connector 20">
              <a:extLst>
                <a:ext uri="{FF2B5EF4-FFF2-40B4-BE49-F238E27FC236}">
                  <a16:creationId xmlns:a16="http://schemas.microsoft.com/office/drawing/2014/main" id="{34C3EC27-5D13-40F7-8C66-F05D7786526A}"/>
                </a:ext>
              </a:extLst>
            </p:cNvPr>
            <p:cNvSpPr/>
            <p:nvPr/>
          </p:nvSpPr>
          <p:spPr>
            <a:xfrm>
              <a:off x="6007667" y="1110182"/>
              <a:ext cx="796725" cy="827637"/>
            </a:xfrm>
            <a:prstGeom prst="flowChartConnector">
              <a:avLst/>
            </a:prstGeom>
            <a:solidFill>
              <a:srgbClr val="01B59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r>
                <a:rPr lang="en-US" sz="3250" dirty="0">
                  <a:solidFill>
                    <a:prstClr val="white"/>
                  </a:solidFill>
                </a:rPr>
                <a:t>3</a:t>
              </a:r>
              <a:endParaRPr lang="vi-VN" sz="3250" dirty="0">
                <a:solidFill>
                  <a:prstClr val="white"/>
                </a:solidFill>
              </a:endParaRPr>
            </a:p>
          </p:txBody>
        </p:sp>
      </p:grpSp>
      <p:sp>
        <p:nvSpPr>
          <p:cNvPr id="22" name="Rectangle 21">
            <a:extLst>
              <a:ext uri="{FF2B5EF4-FFF2-40B4-BE49-F238E27FC236}">
                <a16:creationId xmlns:a16="http://schemas.microsoft.com/office/drawing/2014/main" id="{60558CD4-C7DA-468F-884C-3B8DDF0B622C}"/>
              </a:ext>
            </a:extLst>
          </p:cNvPr>
          <p:cNvSpPr>
            <a:spLocks noChangeArrowheads="1"/>
          </p:cNvSpPr>
          <p:nvPr/>
        </p:nvSpPr>
        <p:spPr bwMode="auto">
          <a:xfrm>
            <a:off x="5136874" y="1340541"/>
            <a:ext cx="4575074" cy="4770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algn="l" fontAlgn="auto">
              <a:spcBef>
                <a:spcPts val="0"/>
              </a:spcBef>
              <a:spcAft>
                <a:spcPts val="0"/>
              </a:spcAft>
            </a:pPr>
            <a:r>
              <a:rPr lang="nl-NL" sz="2500" dirty="0">
                <a:solidFill>
                  <a:prstClr val="black"/>
                </a:solidFill>
                <a:latin typeface="Arial" panose="020B0604020202020204" pitchFamily="34" charset="0"/>
                <a:cs typeface="Arial" panose="020B0604020202020204" pitchFamily="34" charset="0"/>
              </a:rPr>
              <a:t>Rèn đọc đúng từ khó, dễ lẫn.</a:t>
            </a:r>
            <a:endParaRPr lang="en-US" sz="2500" dirty="0">
              <a:solidFill>
                <a:prstClr val="black"/>
              </a:solidFill>
              <a:latin typeface="Arial" panose="020B0604020202020204" pitchFamily="34" charset="0"/>
              <a:cs typeface="Arial" panose="020B0604020202020204" pitchFamily="34" charset="0"/>
            </a:endParaRPr>
          </a:p>
        </p:txBody>
      </p:sp>
      <p:sp>
        <p:nvSpPr>
          <p:cNvPr id="23" name="Rectangle 22">
            <a:extLst>
              <a:ext uri="{FF2B5EF4-FFF2-40B4-BE49-F238E27FC236}">
                <a16:creationId xmlns:a16="http://schemas.microsoft.com/office/drawing/2014/main" id="{9B821797-8143-4FBB-9BD8-CE18FC7FAA36}"/>
              </a:ext>
            </a:extLst>
          </p:cNvPr>
          <p:cNvSpPr>
            <a:spLocks noChangeArrowheads="1"/>
          </p:cNvSpPr>
          <p:nvPr/>
        </p:nvSpPr>
        <p:spPr bwMode="auto">
          <a:xfrm>
            <a:off x="5300297" y="2931470"/>
            <a:ext cx="4213920" cy="8617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algn="l" fontAlgn="auto">
              <a:spcBef>
                <a:spcPts val="0"/>
              </a:spcBef>
              <a:spcAft>
                <a:spcPts val="0"/>
              </a:spcAft>
            </a:pPr>
            <a:r>
              <a:rPr lang="nl-NL" sz="2500" dirty="0">
                <a:solidFill>
                  <a:srgbClr val="000000"/>
                </a:solidFill>
                <a:latin typeface="Arial" panose="020B0604020202020204" pitchFamily="34" charset="0"/>
                <a:cs typeface="Arial" panose="020B0604020202020204" pitchFamily="34" charset="0"/>
              </a:rPr>
              <a:t>Hiểu các từ khó và nội dung bài tập đọc</a:t>
            </a:r>
            <a:endParaRPr lang="en-US" sz="2500" dirty="0">
              <a:solidFill>
                <a:srgbClr val="000000"/>
              </a:solidFill>
              <a:latin typeface="Arial" panose="020B0604020202020204" pitchFamily="34" charset="0"/>
              <a:cs typeface="Arial" panose="020B0604020202020204" pitchFamily="34" charset="0"/>
            </a:endParaRPr>
          </a:p>
        </p:txBody>
      </p:sp>
      <p:sp>
        <p:nvSpPr>
          <p:cNvPr id="24" name="Rectangle 23">
            <a:extLst>
              <a:ext uri="{FF2B5EF4-FFF2-40B4-BE49-F238E27FC236}">
                <a16:creationId xmlns:a16="http://schemas.microsoft.com/office/drawing/2014/main" id="{C7B78823-3730-4CA8-BC4E-85E9CC382716}"/>
              </a:ext>
            </a:extLst>
          </p:cNvPr>
          <p:cNvSpPr>
            <a:spLocks noChangeArrowheads="1"/>
          </p:cNvSpPr>
          <p:nvPr/>
        </p:nvSpPr>
        <p:spPr bwMode="auto">
          <a:xfrm>
            <a:off x="5174279" y="4580217"/>
            <a:ext cx="4446093" cy="8617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algn="l" fontAlgn="auto">
              <a:spcBef>
                <a:spcPts val="0"/>
              </a:spcBef>
              <a:spcAft>
                <a:spcPts val="0"/>
              </a:spcAft>
            </a:pPr>
            <a:r>
              <a:rPr lang="en-US" sz="2500" dirty="0" err="1">
                <a:solidFill>
                  <a:prstClr val="black"/>
                </a:solidFill>
                <a:latin typeface="Arial" panose="020B0604020202020204" pitchFamily="34" charset="0"/>
                <a:cs typeface="Arial" panose="020B0604020202020204" pitchFamily="34" charset="0"/>
              </a:rPr>
              <a:t>Học</a:t>
            </a:r>
            <a:r>
              <a:rPr lang="en-US" sz="2500" dirty="0">
                <a:solidFill>
                  <a:prstClr val="black"/>
                </a:solidFill>
                <a:latin typeface="Arial" panose="020B0604020202020204" pitchFamily="34" charset="0"/>
                <a:cs typeface="Arial" panose="020B0604020202020204" pitchFamily="34" charset="0"/>
              </a:rPr>
              <a:t> </a:t>
            </a:r>
            <a:r>
              <a:rPr lang="en-US" sz="2500" dirty="0" err="1">
                <a:solidFill>
                  <a:prstClr val="black"/>
                </a:solidFill>
                <a:latin typeface="Arial" panose="020B0604020202020204" pitchFamily="34" charset="0"/>
                <a:cs typeface="Arial" panose="020B0604020202020204" pitchFamily="34" charset="0"/>
              </a:rPr>
              <a:t>sinh</a:t>
            </a:r>
            <a:r>
              <a:rPr lang="en-US" sz="2500" dirty="0">
                <a:solidFill>
                  <a:prstClr val="black"/>
                </a:solidFill>
                <a:latin typeface="Arial" panose="020B0604020202020204" pitchFamily="34" charset="0"/>
                <a:cs typeface="Arial" panose="020B0604020202020204" pitchFamily="34" charset="0"/>
              </a:rPr>
              <a:t> </a:t>
            </a:r>
            <a:r>
              <a:rPr lang="en-US" sz="2500" dirty="0" err="1">
                <a:solidFill>
                  <a:prstClr val="black"/>
                </a:solidFill>
                <a:latin typeface="Arial" panose="020B0604020202020204" pitchFamily="34" charset="0"/>
                <a:cs typeface="Arial" panose="020B0604020202020204" pitchFamily="34" charset="0"/>
              </a:rPr>
              <a:t>biết</a:t>
            </a:r>
            <a:r>
              <a:rPr lang="en-US" sz="2500" dirty="0">
                <a:solidFill>
                  <a:prstClr val="black"/>
                </a:solidFill>
                <a:latin typeface="Arial" panose="020B0604020202020204" pitchFamily="34" charset="0"/>
                <a:cs typeface="Arial" panose="020B0604020202020204" pitchFamily="34" charset="0"/>
              </a:rPr>
              <a:t> </a:t>
            </a:r>
            <a:r>
              <a:rPr lang="en-US" sz="2500" dirty="0" err="1">
                <a:solidFill>
                  <a:prstClr val="black"/>
                </a:solidFill>
                <a:latin typeface="Arial" panose="020B0604020202020204" pitchFamily="34" charset="0"/>
                <a:cs typeface="Arial" panose="020B0604020202020204" pitchFamily="34" charset="0"/>
              </a:rPr>
              <a:t>quan</a:t>
            </a:r>
            <a:r>
              <a:rPr lang="en-US" sz="2500" dirty="0">
                <a:solidFill>
                  <a:prstClr val="black"/>
                </a:solidFill>
                <a:latin typeface="Arial" panose="020B0604020202020204" pitchFamily="34" charset="0"/>
                <a:cs typeface="Arial" panose="020B0604020202020204" pitchFamily="34" charset="0"/>
              </a:rPr>
              <a:t> </a:t>
            </a:r>
            <a:r>
              <a:rPr lang="en-US" sz="2500" dirty="0" err="1">
                <a:solidFill>
                  <a:prstClr val="black"/>
                </a:solidFill>
                <a:latin typeface="Arial" panose="020B0604020202020204" pitchFamily="34" charset="0"/>
                <a:cs typeface="Arial" panose="020B0604020202020204" pitchFamily="34" charset="0"/>
              </a:rPr>
              <a:t>tâm</a:t>
            </a:r>
            <a:r>
              <a:rPr lang="en-US" sz="2500" dirty="0">
                <a:solidFill>
                  <a:prstClr val="black"/>
                </a:solidFill>
                <a:latin typeface="Arial" panose="020B0604020202020204" pitchFamily="34" charset="0"/>
                <a:cs typeface="Arial" panose="020B0604020202020204" pitchFamily="34" charset="0"/>
              </a:rPr>
              <a:t> </a:t>
            </a:r>
            <a:r>
              <a:rPr lang="en-US" sz="2500" dirty="0" err="1">
                <a:solidFill>
                  <a:prstClr val="black"/>
                </a:solidFill>
                <a:latin typeface="Arial" panose="020B0604020202020204" pitchFamily="34" charset="0"/>
                <a:cs typeface="Arial" panose="020B0604020202020204" pitchFamily="34" charset="0"/>
              </a:rPr>
              <a:t>đến</a:t>
            </a:r>
            <a:r>
              <a:rPr lang="en-US" sz="2500" dirty="0">
                <a:solidFill>
                  <a:prstClr val="black"/>
                </a:solidFill>
                <a:latin typeface="Arial" panose="020B0604020202020204" pitchFamily="34" charset="0"/>
                <a:cs typeface="Arial" panose="020B0604020202020204" pitchFamily="34" charset="0"/>
              </a:rPr>
              <a:t> </a:t>
            </a:r>
            <a:r>
              <a:rPr lang="en-US" sz="2500" dirty="0" err="1">
                <a:solidFill>
                  <a:prstClr val="black"/>
                </a:solidFill>
                <a:latin typeface="Arial" panose="020B0604020202020204" pitchFamily="34" charset="0"/>
                <a:cs typeface="Arial" panose="020B0604020202020204" pitchFamily="34" charset="0"/>
              </a:rPr>
              <a:t>mọi</a:t>
            </a:r>
            <a:r>
              <a:rPr lang="en-US" sz="2500" dirty="0">
                <a:solidFill>
                  <a:prstClr val="black"/>
                </a:solidFill>
                <a:latin typeface="Arial" panose="020B0604020202020204" pitchFamily="34" charset="0"/>
                <a:cs typeface="Arial" panose="020B0604020202020204" pitchFamily="34" charset="0"/>
              </a:rPr>
              <a:t> </a:t>
            </a:r>
            <a:r>
              <a:rPr lang="en-US" sz="2500" dirty="0" err="1">
                <a:solidFill>
                  <a:prstClr val="black"/>
                </a:solidFill>
                <a:latin typeface="Arial" panose="020B0604020202020204" pitchFamily="34" charset="0"/>
                <a:cs typeface="Arial" panose="020B0604020202020204" pitchFamily="34" charset="0"/>
              </a:rPr>
              <a:t>người</a:t>
            </a:r>
            <a:r>
              <a:rPr lang="en-US" sz="2500" dirty="0">
                <a:solidFill>
                  <a:prstClr val="black"/>
                </a:solidFill>
                <a:latin typeface="Arial" panose="020B0604020202020204" pitchFamily="34" charset="0"/>
                <a:cs typeface="Arial" panose="020B0604020202020204" pitchFamily="34" charset="0"/>
              </a:rPr>
              <a:t>.</a:t>
            </a:r>
          </a:p>
        </p:txBody>
      </p:sp>
      <p:sp>
        <p:nvSpPr>
          <p:cNvPr id="25" name="Freeform 11">
            <a:extLst>
              <a:ext uri="{FF2B5EF4-FFF2-40B4-BE49-F238E27FC236}">
                <a16:creationId xmlns:a16="http://schemas.microsoft.com/office/drawing/2014/main" id="{0F5FEA0B-0730-4EBC-8AED-A9FB83BC7835}"/>
              </a:ext>
            </a:extLst>
          </p:cNvPr>
          <p:cNvSpPr/>
          <p:nvPr/>
        </p:nvSpPr>
        <p:spPr>
          <a:xfrm>
            <a:off x="9753226" y="1196865"/>
            <a:ext cx="534986" cy="655143"/>
          </a:xfrm>
          <a:custGeom>
            <a:avLst/>
            <a:gdLst>
              <a:gd name="connsiteX0" fmla="*/ 169069 w 397669"/>
              <a:gd name="connsiteY0" fmla="*/ 176212 h 280987"/>
              <a:gd name="connsiteX1" fmla="*/ 73819 w 397669"/>
              <a:gd name="connsiteY1" fmla="*/ 97631 h 280987"/>
              <a:gd name="connsiteX2" fmla="*/ 0 w 397669"/>
              <a:gd name="connsiteY2" fmla="*/ 169068 h 280987"/>
              <a:gd name="connsiteX3" fmla="*/ 126206 w 397669"/>
              <a:gd name="connsiteY3" fmla="*/ 280987 h 280987"/>
              <a:gd name="connsiteX4" fmla="*/ 219075 w 397669"/>
              <a:gd name="connsiteY4" fmla="*/ 273843 h 280987"/>
              <a:gd name="connsiteX5" fmla="*/ 397669 w 397669"/>
              <a:gd name="connsiteY5" fmla="*/ 35718 h 280987"/>
              <a:gd name="connsiteX6" fmla="*/ 376237 w 397669"/>
              <a:gd name="connsiteY6" fmla="*/ 0 h 280987"/>
              <a:gd name="connsiteX7" fmla="*/ 169069 w 397669"/>
              <a:gd name="connsiteY7" fmla="*/ 176212 h 280987"/>
              <a:gd name="connsiteX0" fmla="*/ 169069 w 397669"/>
              <a:gd name="connsiteY0" fmla="*/ 176212 h 289079"/>
              <a:gd name="connsiteX1" fmla="*/ 73819 w 397669"/>
              <a:gd name="connsiteY1" fmla="*/ 97631 h 289079"/>
              <a:gd name="connsiteX2" fmla="*/ 0 w 397669"/>
              <a:gd name="connsiteY2" fmla="*/ 169068 h 289079"/>
              <a:gd name="connsiteX3" fmla="*/ 126206 w 397669"/>
              <a:gd name="connsiteY3" fmla="*/ 280987 h 289079"/>
              <a:gd name="connsiteX4" fmla="*/ 219075 w 397669"/>
              <a:gd name="connsiteY4" fmla="*/ 273843 h 289079"/>
              <a:gd name="connsiteX5" fmla="*/ 397669 w 397669"/>
              <a:gd name="connsiteY5" fmla="*/ 35718 h 289079"/>
              <a:gd name="connsiteX6" fmla="*/ 376237 w 397669"/>
              <a:gd name="connsiteY6" fmla="*/ 0 h 289079"/>
              <a:gd name="connsiteX7" fmla="*/ 169069 w 397669"/>
              <a:gd name="connsiteY7" fmla="*/ 176212 h 289079"/>
              <a:gd name="connsiteX0" fmla="*/ 169069 w 397669"/>
              <a:gd name="connsiteY0" fmla="*/ 176212 h 297100"/>
              <a:gd name="connsiteX1" fmla="*/ 73819 w 397669"/>
              <a:gd name="connsiteY1" fmla="*/ 97631 h 297100"/>
              <a:gd name="connsiteX2" fmla="*/ 0 w 397669"/>
              <a:gd name="connsiteY2" fmla="*/ 169068 h 297100"/>
              <a:gd name="connsiteX3" fmla="*/ 126206 w 397669"/>
              <a:gd name="connsiteY3" fmla="*/ 280987 h 297100"/>
              <a:gd name="connsiteX4" fmla="*/ 219075 w 397669"/>
              <a:gd name="connsiteY4" fmla="*/ 273843 h 297100"/>
              <a:gd name="connsiteX5" fmla="*/ 397669 w 397669"/>
              <a:gd name="connsiteY5" fmla="*/ 35718 h 297100"/>
              <a:gd name="connsiteX6" fmla="*/ 376237 w 397669"/>
              <a:gd name="connsiteY6" fmla="*/ 0 h 297100"/>
              <a:gd name="connsiteX7" fmla="*/ 169069 w 397669"/>
              <a:gd name="connsiteY7" fmla="*/ 176212 h 297100"/>
              <a:gd name="connsiteX0" fmla="*/ 177436 w 406036"/>
              <a:gd name="connsiteY0" fmla="*/ 176212 h 297100"/>
              <a:gd name="connsiteX1" fmla="*/ 82186 w 406036"/>
              <a:gd name="connsiteY1" fmla="*/ 97631 h 297100"/>
              <a:gd name="connsiteX2" fmla="*/ 8367 w 406036"/>
              <a:gd name="connsiteY2" fmla="*/ 169068 h 297100"/>
              <a:gd name="connsiteX3" fmla="*/ 134573 w 406036"/>
              <a:gd name="connsiteY3" fmla="*/ 280987 h 297100"/>
              <a:gd name="connsiteX4" fmla="*/ 227442 w 406036"/>
              <a:gd name="connsiteY4" fmla="*/ 273843 h 297100"/>
              <a:gd name="connsiteX5" fmla="*/ 406036 w 406036"/>
              <a:gd name="connsiteY5" fmla="*/ 35718 h 297100"/>
              <a:gd name="connsiteX6" fmla="*/ 384604 w 406036"/>
              <a:gd name="connsiteY6" fmla="*/ 0 h 297100"/>
              <a:gd name="connsiteX7" fmla="*/ 177436 w 406036"/>
              <a:gd name="connsiteY7" fmla="*/ 176212 h 297100"/>
              <a:gd name="connsiteX0" fmla="*/ 179971 w 408571"/>
              <a:gd name="connsiteY0" fmla="*/ 176212 h 297100"/>
              <a:gd name="connsiteX1" fmla="*/ 84721 w 408571"/>
              <a:gd name="connsiteY1" fmla="*/ 97631 h 297100"/>
              <a:gd name="connsiteX2" fmla="*/ 10902 w 408571"/>
              <a:gd name="connsiteY2" fmla="*/ 169068 h 297100"/>
              <a:gd name="connsiteX3" fmla="*/ 137108 w 408571"/>
              <a:gd name="connsiteY3" fmla="*/ 280987 h 297100"/>
              <a:gd name="connsiteX4" fmla="*/ 229977 w 408571"/>
              <a:gd name="connsiteY4" fmla="*/ 273843 h 297100"/>
              <a:gd name="connsiteX5" fmla="*/ 408571 w 408571"/>
              <a:gd name="connsiteY5" fmla="*/ 35718 h 297100"/>
              <a:gd name="connsiteX6" fmla="*/ 387139 w 408571"/>
              <a:gd name="connsiteY6" fmla="*/ 0 h 297100"/>
              <a:gd name="connsiteX7" fmla="*/ 179971 w 408571"/>
              <a:gd name="connsiteY7" fmla="*/ 176212 h 297100"/>
              <a:gd name="connsiteX0" fmla="*/ 179971 w 408571"/>
              <a:gd name="connsiteY0" fmla="*/ 176212 h 297100"/>
              <a:gd name="connsiteX1" fmla="*/ 84721 w 408571"/>
              <a:gd name="connsiteY1" fmla="*/ 97631 h 297100"/>
              <a:gd name="connsiteX2" fmla="*/ 10902 w 408571"/>
              <a:gd name="connsiteY2" fmla="*/ 169068 h 297100"/>
              <a:gd name="connsiteX3" fmla="*/ 137108 w 408571"/>
              <a:gd name="connsiteY3" fmla="*/ 280987 h 297100"/>
              <a:gd name="connsiteX4" fmla="*/ 229977 w 408571"/>
              <a:gd name="connsiteY4" fmla="*/ 273843 h 297100"/>
              <a:gd name="connsiteX5" fmla="*/ 408571 w 408571"/>
              <a:gd name="connsiteY5" fmla="*/ 35718 h 297100"/>
              <a:gd name="connsiteX6" fmla="*/ 387139 w 408571"/>
              <a:gd name="connsiteY6" fmla="*/ 0 h 297100"/>
              <a:gd name="connsiteX7" fmla="*/ 179971 w 408571"/>
              <a:gd name="connsiteY7" fmla="*/ 176212 h 297100"/>
              <a:gd name="connsiteX0" fmla="*/ 179971 w 408571"/>
              <a:gd name="connsiteY0" fmla="*/ 176212 h 297100"/>
              <a:gd name="connsiteX1" fmla="*/ 84721 w 408571"/>
              <a:gd name="connsiteY1" fmla="*/ 97631 h 297100"/>
              <a:gd name="connsiteX2" fmla="*/ 10902 w 408571"/>
              <a:gd name="connsiteY2" fmla="*/ 169068 h 297100"/>
              <a:gd name="connsiteX3" fmla="*/ 137108 w 408571"/>
              <a:gd name="connsiteY3" fmla="*/ 280987 h 297100"/>
              <a:gd name="connsiteX4" fmla="*/ 229977 w 408571"/>
              <a:gd name="connsiteY4" fmla="*/ 273843 h 297100"/>
              <a:gd name="connsiteX5" fmla="*/ 408571 w 408571"/>
              <a:gd name="connsiteY5" fmla="*/ 35718 h 297100"/>
              <a:gd name="connsiteX6" fmla="*/ 387139 w 408571"/>
              <a:gd name="connsiteY6" fmla="*/ 0 h 297100"/>
              <a:gd name="connsiteX7" fmla="*/ 179971 w 408571"/>
              <a:gd name="connsiteY7" fmla="*/ 176212 h 297100"/>
              <a:gd name="connsiteX0" fmla="*/ 179971 w 408571"/>
              <a:gd name="connsiteY0" fmla="*/ 176212 h 297100"/>
              <a:gd name="connsiteX1" fmla="*/ 84721 w 408571"/>
              <a:gd name="connsiteY1" fmla="*/ 97631 h 297100"/>
              <a:gd name="connsiteX2" fmla="*/ 10902 w 408571"/>
              <a:gd name="connsiteY2" fmla="*/ 169068 h 297100"/>
              <a:gd name="connsiteX3" fmla="*/ 137108 w 408571"/>
              <a:gd name="connsiteY3" fmla="*/ 280987 h 297100"/>
              <a:gd name="connsiteX4" fmla="*/ 229977 w 408571"/>
              <a:gd name="connsiteY4" fmla="*/ 273843 h 297100"/>
              <a:gd name="connsiteX5" fmla="*/ 408571 w 408571"/>
              <a:gd name="connsiteY5" fmla="*/ 35718 h 297100"/>
              <a:gd name="connsiteX6" fmla="*/ 387139 w 408571"/>
              <a:gd name="connsiteY6" fmla="*/ 0 h 297100"/>
              <a:gd name="connsiteX7" fmla="*/ 179971 w 408571"/>
              <a:gd name="connsiteY7" fmla="*/ 176212 h 297100"/>
              <a:gd name="connsiteX0" fmla="*/ 179971 w 408571"/>
              <a:gd name="connsiteY0" fmla="*/ 176212 h 297100"/>
              <a:gd name="connsiteX1" fmla="*/ 84721 w 408571"/>
              <a:gd name="connsiteY1" fmla="*/ 97631 h 297100"/>
              <a:gd name="connsiteX2" fmla="*/ 10902 w 408571"/>
              <a:gd name="connsiteY2" fmla="*/ 169068 h 297100"/>
              <a:gd name="connsiteX3" fmla="*/ 137108 w 408571"/>
              <a:gd name="connsiteY3" fmla="*/ 280987 h 297100"/>
              <a:gd name="connsiteX4" fmla="*/ 229977 w 408571"/>
              <a:gd name="connsiteY4" fmla="*/ 273843 h 297100"/>
              <a:gd name="connsiteX5" fmla="*/ 408571 w 408571"/>
              <a:gd name="connsiteY5" fmla="*/ 35718 h 297100"/>
              <a:gd name="connsiteX6" fmla="*/ 387139 w 408571"/>
              <a:gd name="connsiteY6" fmla="*/ 0 h 297100"/>
              <a:gd name="connsiteX7" fmla="*/ 179971 w 408571"/>
              <a:gd name="connsiteY7" fmla="*/ 176212 h 297100"/>
              <a:gd name="connsiteX0" fmla="*/ 179971 w 425397"/>
              <a:gd name="connsiteY0" fmla="*/ 176212 h 297100"/>
              <a:gd name="connsiteX1" fmla="*/ 84721 w 425397"/>
              <a:gd name="connsiteY1" fmla="*/ 97631 h 297100"/>
              <a:gd name="connsiteX2" fmla="*/ 10902 w 425397"/>
              <a:gd name="connsiteY2" fmla="*/ 169068 h 297100"/>
              <a:gd name="connsiteX3" fmla="*/ 137108 w 425397"/>
              <a:gd name="connsiteY3" fmla="*/ 280987 h 297100"/>
              <a:gd name="connsiteX4" fmla="*/ 229977 w 425397"/>
              <a:gd name="connsiteY4" fmla="*/ 273843 h 297100"/>
              <a:gd name="connsiteX5" fmla="*/ 408571 w 425397"/>
              <a:gd name="connsiteY5" fmla="*/ 35718 h 297100"/>
              <a:gd name="connsiteX6" fmla="*/ 387139 w 425397"/>
              <a:gd name="connsiteY6" fmla="*/ 0 h 297100"/>
              <a:gd name="connsiteX7" fmla="*/ 179971 w 425397"/>
              <a:gd name="connsiteY7" fmla="*/ 176212 h 297100"/>
              <a:gd name="connsiteX0" fmla="*/ 179971 w 445220"/>
              <a:gd name="connsiteY0" fmla="*/ 184370 h 305258"/>
              <a:gd name="connsiteX1" fmla="*/ 84721 w 445220"/>
              <a:gd name="connsiteY1" fmla="*/ 105789 h 305258"/>
              <a:gd name="connsiteX2" fmla="*/ 10902 w 445220"/>
              <a:gd name="connsiteY2" fmla="*/ 177226 h 305258"/>
              <a:gd name="connsiteX3" fmla="*/ 137108 w 445220"/>
              <a:gd name="connsiteY3" fmla="*/ 289145 h 305258"/>
              <a:gd name="connsiteX4" fmla="*/ 229977 w 445220"/>
              <a:gd name="connsiteY4" fmla="*/ 282001 h 305258"/>
              <a:gd name="connsiteX5" fmla="*/ 408571 w 445220"/>
              <a:gd name="connsiteY5" fmla="*/ 43876 h 305258"/>
              <a:gd name="connsiteX6" fmla="*/ 387139 w 445220"/>
              <a:gd name="connsiteY6" fmla="*/ 8158 h 305258"/>
              <a:gd name="connsiteX7" fmla="*/ 179971 w 445220"/>
              <a:gd name="connsiteY7" fmla="*/ 184370 h 3052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45220" h="305258">
                <a:moveTo>
                  <a:pt x="179971" y="184370"/>
                </a:moveTo>
                <a:lnTo>
                  <a:pt x="84721" y="105789"/>
                </a:lnTo>
                <a:cubicBezTo>
                  <a:pt x="31540" y="79595"/>
                  <a:pt x="-24023" y="115314"/>
                  <a:pt x="10902" y="177226"/>
                </a:cubicBezTo>
                <a:lnTo>
                  <a:pt x="137108" y="289145"/>
                </a:lnTo>
                <a:cubicBezTo>
                  <a:pt x="170445" y="310576"/>
                  <a:pt x="199021" y="312957"/>
                  <a:pt x="229977" y="282001"/>
                </a:cubicBezTo>
                <a:cubicBezTo>
                  <a:pt x="277602" y="197863"/>
                  <a:pt x="322846" y="108963"/>
                  <a:pt x="408571" y="43876"/>
                </a:cubicBezTo>
                <a:cubicBezTo>
                  <a:pt x="453815" y="17683"/>
                  <a:pt x="468102" y="-15654"/>
                  <a:pt x="387139" y="8158"/>
                </a:cubicBezTo>
                <a:cubicBezTo>
                  <a:pt x="287127" y="35939"/>
                  <a:pt x="234739" y="125633"/>
                  <a:pt x="179971" y="184370"/>
                </a:cubicBezTo>
                <a:close/>
              </a:path>
            </a:pathLst>
          </a:custGeom>
          <a:solidFill>
            <a:srgbClr val="FF0000"/>
          </a:solidFill>
          <a:ln w="31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endParaRPr lang="en-US">
              <a:solidFill>
                <a:prstClr val="white"/>
              </a:solidFill>
            </a:endParaRPr>
          </a:p>
        </p:txBody>
      </p:sp>
      <p:sp>
        <p:nvSpPr>
          <p:cNvPr id="26" name="Freeform 11">
            <a:extLst>
              <a:ext uri="{FF2B5EF4-FFF2-40B4-BE49-F238E27FC236}">
                <a16:creationId xmlns:a16="http://schemas.microsoft.com/office/drawing/2014/main" id="{13B9E4ED-0959-4A3C-819A-6F2DCF2E1B7F}"/>
              </a:ext>
            </a:extLst>
          </p:cNvPr>
          <p:cNvSpPr/>
          <p:nvPr/>
        </p:nvSpPr>
        <p:spPr>
          <a:xfrm>
            <a:off x="9831430" y="2978602"/>
            <a:ext cx="534986" cy="655143"/>
          </a:xfrm>
          <a:custGeom>
            <a:avLst/>
            <a:gdLst>
              <a:gd name="connsiteX0" fmla="*/ 169069 w 397669"/>
              <a:gd name="connsiteY0" fmla="*/ 176212 h 280987"/>
              <a:gd name="connsiteX1" fmla="*/ 73819 w 397669"/>
              <a:gd name="connsiteY1" fmla="*/ 97631 h 280987"/>
              <a:gd name="connsiteX2" fmla="*/ 0 w 397669"/>
              <a:gd name="connsiteY2" fmla="*/ 169068 h 280987"/>
              <a:gd name="connsiteX3" fmla="*/ 126206 w 397669"/>
              <a:gd name="connsiteY3" fmla="*/ 280987 h 280987"/>
              <a:gd name="connsiteX4" fmla="*/ 219075 w 397669"/>
              <a:gd name="connsiteY4" fmla="*/ 273843 h 280987"/>
              <a:gd name="connsiteX5" fmla="*/ 397669 w 397669"/>
              <a:gd name="connsiteY5" fmla="*/ 35718 h 280987"/>
              <a:gd name="connsiteX6" fmla="*/ 376237 w 397669"/>
              <a:gd name="connsiteY6" fmla="*/ 0 h 280987"/>
              <a:gd name="connsiteX7" fmla="*/ 169069 w 397669"/>
              <a:gd name="connsiteY7" fmla="*/ 176212 h 280987"/>
              <a:gd name="connsiteX0" fmla="*/ 169069 w 397669"/>
              <a:gd name="connsiteY0" fmla="*/ 176212 h 289079"/>
              <a:gd name="connsiteX1" fmla="*/ 73819 w 397669"/>
              <a:gd name="connsiteY1" fmla="*/ 97631 h 289079"/>
              <a:gd name="connsiteX2" fmla="*/ 0 w 397669"/>
              <a:gd name="connsiteY2" fmla="*/ 169068 h 289079"/>
              <a:gd name="connsiteX3" fmla="*/ 126206 w 397669"/>
              <a:gd name="connsiteY3" fmla="*/ 280987 h 289079"/>
              <a:gd name="connsiteX4" fmla="*/ 219075 w 397669"/>
              <a:gd name="connsiteY4" fmla="*/ 273843 h 289079"/>
              <a:gd name="connsiteX5" fmla="*/ 397669 w 397669"/>
              <a:gd name="connsiteY5" fmla="*/ 35718 h 289079"/>
              <a:gd name="connsiteX6" fmla="*/ 376237 w 397669"/>
              <a:gd name="connsiteY6" fmla="*/ 0 h 289079"/>
              <a:gd name="connsiteX7" fmla="*/ 169069 w 397669"/>
              <a:gd name="connsiteY7" fmla="*/ 176212 h 289079"/>
              <a:gd name="connsiteX0" fmla="*/ 169069 w 397669"/>
              <a:gd name="connsiteY0" fmla="*/ 176212 h 297100"/>
              <a:gd name="connsiteX1" fmla="*/ 73819 w 397669"/>
              <a:gd name="connsiteY1" fmla="*/ 97631 h 297100"/>
              <a:gd name="connsiteX2" fmla="*/ 0 w 397669"/>
              <a:gd name="connsiteY2" fmla="*/ 169068 h 297100"/>
              <a:gd name="connsiteX3" fmla="*/ 126206 w 397669"/>
              <a:gd name="connsiteY3" fmla="*/ 280987 h 297100"/>
              <a:gd name="connsiteX4" fmla="*/ 219075 w 397669"/>
              <a:gd name="connsiteY4" fmla="*/ 273843 h 297100"/>
              <a:gd name="connsiteX5" fmla="*/ 397669 w 397669"/>
              <a:gd name="connsiteY5" fmla="*/ 35718 h 297100"/>
              <a:gd name="connsiteX6" fmla="*/ 376237 w 397669"/>
              <a:gd name="connsiteY6" fmla="*/ 0 h 297100"/>
              <a:gd name="connsiteX7" fmla="*/ 169069 w 397669"/>
              <a:gd name="connsiteY7" fmla="*/ 176212 h 297100"/>
              <a:gd name="connsiteX0" fmla="*/ 177436 w 406036"/>
              <a:gd name="connsiteY0" fmla="*/ 176212 h 297100"/>
              <a:gd name="connsiteX1" fmla="*/ 82186 w 406036"/>
              <a:gd name="connsiteY1" fmla="*/ 97631 h 297100"/>
              <a:gd name="connsiteX2" fmla="*/ 8367 w 406036"/>
              <a:gd name="connsiteY2" fmla="*/ 169068 h 297100"/>
              <a:gd name="connsiteX3" fmla="*/ 134573 w 406036"/>
              <a:gd name="connsiteY3" fmla="*/ 280987 h 297100"/>
              <a:gd name="connsiteX4" fmla="*/ 227442 w 406036"/>
              <a:gd name="connsiteY4" fmla="*/ 273843 h 297100"/>
              <a:gd name="connsiteX5" fmla="*/ 406036 w 406036"/>
              <a:gd name="connsiteY5" fmla="*/ 35718 h 297100"/>
              <a:gd name="connsiteX6" fmla="*/ 384604 w 406036"/>
              <a:gd name="connsiteY6" fmla="*/ 0 h 297100"/>
              <a:gd name="connsiteX7" fmla="*/ 177436 w 406036"/>
              <a:gd name="connsiteY7" fmla="*/ 176212 h 297100"/>
              <a:gd name="connsiteX0" fmla="*/ 179971 w 408571"/>
              <a:gd name="connsiteY0" fmla="*/ 176212 h 297100"/>
              <a:gd name="connsiteX1" fmla="*/ 84721 w 408571"/>
              <a:gd name="connsiteY1" fmla="*/ 97631 h 297100"/>
              <a:gd name="connsiteX2" fmla="*/ 10902 w 408571"/>
              <a:gd name="connsiteY2" fmla="*/ 169068 h 297100"/>
              <a:gd name="connsiteX3" fmla="*/ 137108 w 408571"/>
              <a:gd name="connsiteY3" fmla="*/ 280987 h 297100"/>
              <a:gd name="connsiteX4" fmla="*/ 229977 w 408571"/>
              <a:gd name="connsiteY4" fmla="*/ 273843 h 297100"/>
              <a:gd name="connsiteX5" fmla="*/ 408571 w 408571"/>
              <a:gd name="connsiteY5" fmla="*/ 35718 h 297100"/>
              <a:gd name="connsiteX6" fmla="*/ 387139 w 408571"/>
              <a:gd name="connsiteY6" fmla="*/ 0 h 297100"/>
              <a:gd name="connsiteX7" fmla="*/ 179971 w 408571"/>
              <a:gd name="connsiteY7" fmla="*/ 176212 h 297100"/>
              <a:gd name="connsiteX0" fmla="*/ 179971 w 408571"/>
              <a:gd name="connsiteY0" fmla="*/ 176212 h 297100"/>
              <a:gd name="connsiteX1" fmla="*/ 84721 w 408571"/>
              <a:gd name="connsiteY1" fmla="*/ 97631 h 297100"/>
              <a:gd name="connsiteX2" fmla="*/ 10902 w 408571"/>
              <a:gd name="connsiteY2" fmla="*/ 169068 h 297100"/>
              <a:gd name="connsiteX3" fmla="*/ 137108 w 408571"/>
              <a:gd name="connsiteY3" fmla="*/ 280987 h 297100"/>
              <a:gd name="connsiteX4" fmla="*/ 229977 w 408571"/>
              <a:gd name="connsiteY4" fmla="*/ 273843 h 297100"/>
              <a:gd name="connsiteX5" fmla="*/ 408571 w 408571"/>
              <a:gd name="connsiteY5" fmla="*/ 35718 h 297100"/>
              <a:gd name="connsiteX6" fmla="*/ 387139 w 408571"/>
              <a:gd name="connsiteY6" fmla="*/ 0 h 297100"/>
              <a:gd name="connsiteX7" fmla="*/ 179971 w 408571"/>
              <a:gd name="connsiteY7" fmla="*/ 176212 h 297100"/>
              <a:gd name="connsiteX0" fmla="*/ 179971 w 408571"/>
              <a:gd name="connsiteY0" fmla="*/ 176212 h 297100"/>
              <a:gd name="connsiteX1" fmla="*/ 84721 w 408571"/>
              <a:gd name="connsiteY1" fmla="*/ 97631 h 297100"/>
              <a:gd name="connsiteX2" fmla="*/ 10902 w 408571"/>
              <a:gd name="connsiteY2" fmla="*/ 169068 h 297100"/>
              <a:gd name="connsiteX3" fmla="*/ 137108 w 408571"/>
              <a:gd name="connsiteY3" fmla="*/ 280987 h 297100"/>
              <a:gd name="connsiteX4" fmla="*/ 229977 w 408571"/>
              <a:gd name="connsiteY4" fmla="*/ 273843 h 297100"/>
              <a:gd name="connsiteX5" fmla="*/ 408571 w 408571"/>
              <a:gd name="connsiteY5" fmla="*/ 35718 h 297100"/>
              <a:gd name="connsiteX6" fmla="*/ 387139 w 408571"/>
              <a:gd name="connsiteY6" fmla="*/ 0 h 297100"/>
              <a:gd name="connsiteX7" fmla="*/ 179971 w 408571"/>
              <a:gd name="connsiteY7" fmla="*/ 176212 h 297100"/>
              <a:gd name="connsiteX0" fmla="*/ 179971 w 408571"/>
              <a:gd name="connsiteY0" fmla="*/ 176212 h 297100"/>
              <a:gd name="connsiteX1" fmla="*/ 84721 w 408571"/>
              <a:gd name="connsiteY1" fmla="*/ 97631 h 297100"/>
              <a:gd name="connsiteX2" fmla="*/ 10902 w 408571"/>
              <a:gd name="connsiteY2" fmla="*/ 169068 h 297100"/>
              <a:gd name="connsiteX3" fmla="*/ 137108 w 408571"/>
              <a:gd name="connsiteY3" fmla="*/ 280987 h 297100"/>
              <a:gd name="connsiteX4" fmla="*/ 229977 w 408571"/>
              <a:gd name="connsiteY4" fmla="*/ 273843 h 297100"/>
              <a:gd name="connsiteX5" fmla="*/ 408571 w 408571"/>
              <a:gd name="connsiteY5" fmla="*/ 35718 h 297100"/>
              <a:gd name="connsiteX6" fmla="*/ 387139 w 408571"/>
              <a:gd name="connsiteY6" fmla="*/ 0 h 297100"/>
              <a:gd name="connsiteX7" fmla="*/ 179971 w 408571"/>
              <a:gd name="connsiteY7" fmla="*/ 176212 h 297100"/>
              <a:gd name="connsiteX0" fmla="*/ 179971 w 408571"/>
              <a:gd name="connsiteY0" fmla="*/ 176212 h 297100"/>
              <a:gd name="connsiteX1" fmla="*/ 84721 w 408571"/>
              <a:gd name="connsiteY1" fmla="*/ 97631 h 297100"/>
              <a:gd name="connsiteX2" fmla="*/ 10902 w 408571"/>
              <a:gd name="connsiteY2" fmla="*/ 169068 h 297100"/>
              <a:gd name="connsiteX3" fmla="*/ 137108 w 408571"/>
              <a:gd name="connsiteY3" fmla="*/ 280987 h 297100"/>
              <a:gd name="connsiteX4" fmla="*/ 229977 w 408571"/>
              <a:gd name="connsiteY4" fmla="*/ 273843 h 297100"/>
              <a:gd name="connsiteX5" fmla="*/ 408571 w 408571"/>
              <a:gd name="connsiteY5" fmla="*/ 35718 h 297100"/>
              <a:gd name="connsiteX6" fmla="*/ 387139 w 408571"/>
              <a:gd name="connsiteY6" fmla="*/ 0 h 297100"/>
              <a:gd name="connsiteX7" fmla="*/ 179971 w 408571"/>
              <a:gd name="connsiteY7" fmla="*/ 176212 h 297100"/>
              <a:gd name="connsiteX0" fmla="*/ 179971 w 425397"/>
              <a:gd name="connsiteY0" fmla="*/ 176212 h 297100"/>
              <a:gd name="connsiteX1" fmla="*/ 84721 w 425397"/>
              <a:gd name="connsiteY1" fmla="*/ 97631 h 297100"/>
              <a:gd name="connsiteX2" fmla="*/ 10902 w 425397"/>
              <a:gd name="connsiteY2" fmla="*/ 169068 h 297100"/>
              <a:gd name="connsiteX3" fmla="*/ 137108 w 425397"/>
              <a:gd name="connsiteY3" fmla="*/ 280987 h 297100"/>
              <a:gd name="connsiteX4" fmla="*/ 229977 w 425397"/>
              <a:gd name="connsiteY4" fmla="*/ 273843 h 297100"/>
              <a:gd name="connsiteX5" fmla="*/ 408571 w 425397"/>
              <a:gd name="connsiteY5" fmla="*/ 35718 h 297100"/>
              <a:gd name="connsiteX6" fmla="*/ 387139 w 425397"/>
              <a:gd name="connsiteY6" fmla="*/ 0 h 297100"/>
              <a:gd name="connsiteX7" fmla="*/ 179971 w 425397"/>
              <a:gd name="connsiteY7" fmla="*/ 176212 h 297100"/>
              <a:gd name="connsiteX0" fmla="*/ 179971 w 445220"/>
              <a:gd name="connsiteY0" fmla="*/ 184370 h 305258"/>
              <a:gd name="connsiteX1" fmla="*/ 84721 w 445220"/>
              <a:gd name="connsiteY1" fmla="*/ 105789 h 305258"/>
              <a:gd name="connsiteX2" fmla="*/ 10902 w 445220"/>
              <a:gd name="connsiteY2" fmla="*/ 177226 h 305258"/>
              <a:gd name="connsiteX3" fmla="*/ 137108 w 445220"/>
              <a:gd name="connsiteY3" fmla="*/ 289145 h 305258"/>
              <a:gd name="connsiteX4" fmla="*/ 229977 w 445220"/>
              <a:gd name="connsiteY4" fmla="*/ 282001 h 305258"/>
              <a:gd name="connsiteX5" fmla="*/ 408571 w 445220"/>
              <a:gd name="connsiteY5" fmla="*/ 43876 h 305258"/>
              <a:gd name="connsiteX6" fmla="*/ 387139 w 445220"/>
              <a:gd name="connsiteY6" fmla="*/ 8158 h 305258"/>
              <a:gd name="connsiteX7" fmla="*/ 179971 w 445220"/>
              <a:gd name="connsiteY7" fmla="*/ 184370 h 3052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45220" h="305258">
                <a:moveTo>
                  <a:pt x="179971" y="184370"/>
                </a:moveTo>
                <a:lnTo>
                  <a:pt x="84721" y="105789"/>
                </a:lnTo>
                <a:cubicBezTo>
                  <a:pt x="31540" y="79595"/>
                  <a:pt x="-24023" y="115314"/>
                  <a:pt x="10902" y="177226"/>
                </a:cubicBezTo>
                <a:lnTo>
                  <a:pt x="137108" y="289145"/>
                </a:lnTo>
                <a:cubicBezTo>
                  <a:pt x="170445" y="310576"/>
                  <a:pt x="199021" y="312957"/>
                  <a:pt x="229977" y="282001"/>
                </a:cubicBezTo>
                <a:cubicBezTo>
                  <a:pt x="277602" y="197863"/>
                  <a:pt x="322846" y="108963"/>
                  <a:pt x="408571" y="43876"/>
                </a:cubicBezTo>
                <a:cubicBezTo>
                  <a:pt x="453815" y="17683"/>
                  <a:pt x="468102" y="-15654"/>
                  <a:pt x="387139" y="8158"/>
                </a:cubicBezTo>
                <a:cubicBezTo>
                  <a:pt x="287127" y="35939"/>
                  <a:pt x="234739" y="125633"/>
                  <a:pt x="179971" y="184370"/>
                </a:cubicBezTo>
                <a:close/>
              </a:path>
            </a:pathLst>
          </a:custGeom>
          <a:solidFill>
            <a:srgbClr val="FF0000"/>
          </a:solidFill>
          <a:ln w="31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endParaRPr lang="en-US">
              <a:solidFill>
                <a:prstClr val="white"/>
              </a:solidFill>
            </a:endParaRPr>
          </a:p>
        </p:txBody>
      </p:sp>
    </p:spTree>
    <p:extLst>
      <p:ext uri="{BB962C8B-B14F-4D97-AF65-F5344CB8AC3E}">
        <p14:creationId xmlns:p14="http://schemas.microsoft.com/office/powerpoint/2010/main" val="11429061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1000" fill="hold"/>
                                        <p:tgtEl>
                                          <p:spTgt spid="6"/>
                                        </p:tgtEl>
                                        <p:attrNameLst>
                                          <p:attrName>ppt_w</p:attrName>
                                        </p:attrNameLst>
                                      </p:cBhvr>
                                      <p:tavLst>
                                        <p:tav tm="0">
                                          <p:val>
                                            <p:fltVal val="0"/>
                                          </p:val>
                                        </p:tav>
                                        <p:tav tm="100000">
                                          <p:val>
                                            <p:strVal val="#ppt_w"/>
                                          </p:val>
                                        </p:tav>
                                      </p:tavLst>
                                    </p:anim>
                                    <p:anim calcmode="lin" valueType="num">
                                      <p:cBhvr>
                                        <p:cTn id="8" dur="1000" fill="hold"/>
                                        <p:tgtEl>
                                          <p:spTgt spid="6"/>
                                        </p:tgtEl>
                                        <p:attrNameLst>
                                          <p:attrName>ppt_h</p:attrName>
                                        </p:attrNameLst>
                                      </p:cBhvr>
                                      <p:tavLst>
                                        <p:tav tm="0">
                                          <p:val>
                                            <p:fltVal val="0"/>
                                          </p:val>
                                        </p:tav>
                                        <p:tav tm="100000">
                                          <p:val>
                                            <p:strVal val="#ppt_h"/>
                                          </p:val>
                                        </p:tav>
                                      </p:tavLst>
                                    </p:anim>
                                    <p:anim calcmode="lin" valueType="num">
                                      <p:cBhvr>
                                        <p:cTn id="9" dur="1000" fill="hold"/>
                                        <p:tgtEl>
                                          <p:spTgt spid="6"/>
                                        </p:tgtEl>
                                        <p:attrNameLst>
                                          <p:attrName>style.rotation</p:attrName>
                                        </p:attrNameLst>
                                      </p:cBhvr>
                                      <p:tavLst>
                                        <p:tav tm="0">
                                          <p:val>
                                            <p:fltVal val="90"/>
                                          </p:val>
                                        </p:tav>
                                        <p:tav tm="100000">
                                          <p:val>
                                            <p:fltVal val="0"/>
                                          </p:val>
                                        </p:tav>
                                      </p:tavLst>
                                    </p:anim>
                                    <p:animEffect transition="in" filter="fade">
                                      <p:cBhvr>
                                        <p:cTn id="10" dur="1000"/>
                                        <p:tgtEl>
                                          <p:spTgt spid="6"/>
                                        </p:tgtEl>
                                      </p:cBhvr>
                                    </p:animEffect>
                                  </p:childTnLst>
                                </p:cTn>
                              </p:par>
                              <p:par>
                                <p:cTn id="11" presetID="22" presetClass="entr" presetSubtype="8" fill="hold" nodeType="with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wipe(left)">
                                      <p:cBhvr>
                                        <p:cTn id="13" dur="500"/>
                                        <p:tgtEl>
                                          <p:spTgt spid="5"/>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fade">
                                      <p:cBhvr>
                                        <p:cTn id="16" dur="500"/>
                                        <p:tgtEl>
                                          <p:spTgt spid="7"/>
                                        </p:tgtEl>
                                      </p:cBhvr>
                                    </p:animEffect>
                                  </p:childTnLst>
                                </p:cTn>
                              </p:par>
                              <p:par>
                                <p:cTn id="17" presetID="22" presetClass="entr" presetSubtype="8" fill="hold" nodeType="with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wipe(left)">
                                      <p:cBhvr>
                                        <p:cTn id="19" dur="500"/>
                                        <p:tgtEl>
                                          <p:spTgt spid="8"/>
                                        </p:tgtEl>
                                      </p:cBhvr>
                                    </p:animEffect>
                                  </p:childTnLst>
                                </p:cTn>
                              </p:par>
                              <p:par>
                                <p:cTn id="20" presetID="22" presetClass="entr" presetSubtype="8" fill="hold" nodeType="with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wipe(left)">
                                      <p:cBhvr>
                                        <p:cTn id="22" dur="500"/>
                                        <p:tgtEl>
                                          <p:spTgt spid="9"/>
                                        </p:tgtEl>
                                      </p:cBhvr>
                                    </p:animEffect>
                                  </p:childTnLst>
                                </p:cTn>
                              </p:par>
                              <p:par>
                                <p:cTn id="23" presetID="14" presetClass="entr" presetSubtype="10" fill="hold" grpId="0" nodeType="withEffect">
                                  <p:stCondLst>
                                    <p:cond delay="0"/>
                                  </p:stCondLst>
                                  <p:childTnLst>
                                    <p:set>
                                      <p:cBhvr>
                                        <p:cTn id="24" dur="1" fill="hold">
                                          <p:stCondLst>
                                            <p:cond delay="0"/>
                                          </p:stCondLst>
                                        </p:cTn>
                                        <p:tgtEl>
                                          <p:spTgt spid="22"/>
                                        </p:tgtEl>
                                        <p:attrNameLst>
                                          <p:attrName>style.visibility</p:attrName>
                                        </p:attrNameLst>
                                      </p:cBhvr>
                                      <p:to>
                                        <p:strVal val="visible"/>
                                      </p:to>
                                    </p:set>
                                    <p:animEffect transition="in" filter="randombar(horizontal)">
                                      <p:cBhvr>
                                        <p:cTn id="25" dur="500"/>
                                        <p:tgtEl>
                                          <p:spTgt spid="22"/>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12"/>
                                        </p:tgtEl>
                                        <p:attrNameLst>
                                          <p:attrName>style.visibility</p:attrName>
                                        </p:attrNameLst>
                                      </p:cBhvr>
                                      <p:to>
                                        <p:strVal val="visible"/>
                                      </p:to>
                                    </p:set>
                                    <p:animEffect transition="in" filter="fade">
                                      <p:cBhvr>
                                        <p:cTn id="28" dur="500"/>
                                        <p:tgtEl>
                                          <p:spTgt spid="12"/>
                                        </p:tgtEl>
                                      </p:cBhvr>
                                    </p:animEffect>
                                  </p:childTnLst>
                                </p:cTn>
                              </p:par>
                              <p:par>
                                <p:cTn id="29" presetID="22" presetClass="entr" presetSubtype="8" fill="hold" nodeType="withEffect">
                                  <p:stCondLst>
                                    <p:cond delay="0"/>
                                  </p:stCondLst>
                                  <p:childTnLst>
                                    <p:set>
                                      <p:cBhvr>
                                        <p:cTn id="30" dur="1" fill="hold">
                                          <p:stCondLst>
                                            <p:cond delay="0"/>
                                          </p:stCondLst>
                                        </p:cTn>
                                        <p:tgtEl>
                                          <p:spTgt spid="13"/>
                                        </p:tgtEl>
                                        <p:attrNameLst>
                                          <p:attrName>style.visibility</p:attrName>
                                        </p:attrNameLst>
                                      </p:cBhvr>
                                      <p:to>
                                        <p:strVal val="visible"/>
                                      </p:to>
                                    </p:set>
                                    <p:animEffect transition="in" filter="wipe(left)">
                                      <p:cBhvr>
                                        <p:cTn id="31" dur="500"/>
                                        <p:tgtEl>
                                          <p:spTgt spid="13"/>
                                        </p:tgtEl>
                                      </p:cBhvr>
                                    </p:animEffect>
                                  </p:childTnLst>
                                </p:cTn>
                              </p:par>
                              <p:par>
                                <p:cTn id="32" presetID="22" presetClass="entr" presetSubtype="8" fill="hold" nodeType="withEffect">
                                  <p:stCondLst>
                                    <p:cond delay="0"/>
                                  </p:stCondLst>
                                  <p:childTnLst>
                                    <p:set>
                                      <p:cBhvr>
                                        <p:cTn id="33" dur="1" fill="hold">
                                          <p:stCondLst>
                                            <p:cond delay="0"/>
                                          </p:stCondLst>
                                        </p:cTn>
                                        <p:tgtEl>
                                          <p:spTgt spid="14"/>
                                        </p:tgtEl>
                                        <p:attrNameLst>
                                          <p:attrName>style.visibility</p:attrName>
                                        </p:attrNameLst>
                                      </p:cBhvr>
                                      <p:to>
                                        <p:strVal val="visible"/>
                                      </p:to>
                                    </p:set>
                                    <p:animEffect transition="in" filter="wipe(left)">
                                      <p:cBhvr>
                                        <p:cTn id="34" dur="500"/>
                                        <p:tgtEl>
                                          <p:spTgt spid="14"/>
                                        </p:tgtEl>
                                      </p:cBhvr>
                                    </p:animEffect>
                                  </p:childTnLst>
                                </p:cTn>
                              </p:par>
                              <p:par>
                                <p:cTn id="35" presetID="14" presetClass="entr" presetSubtype="10" fill="hold" grpId="0" nodeType="withEffect">
                                  <p:stCondLst>
                                    <p:cond delay="0"/>
                                  </p:stCondLst>
                                  <p:childTnLst>
                                    <p:set>
                                      <p:cBhvr>
                                        <p:cTn id="36" dur="1" fill="hold">
                                          <p:stCondLst>
                                            <p:cond delay="0"/>
                                          </p:stCondLst>
                                        </p:cTn>
                                        <p:tgtEl>
                                          <p:spTgt spid="23"/>
                                        </p:tgtEl>
                                        <p:attrNameLst>
                                          <p:attrName>style.visibility</p:attrName>
                                        </p:attrNameLst>
                                      </p:cBhvr>
                                      <p:to>
                                        <p:strVal val="visible"/>
                                      </p:to>
                                    </p:set>
                                    <p:animEffect transition="in" filter="randombar(horizontal)">
                                      <p:cBhvr>
                                        <p:cTn id="37" dur="500"/>
                                        <p:tgtEl>
                                          <p:spTgt spid="23"/>
                                        </p:tgtEl>
                                      </p:cBhvr>
                                    </p:animEffect>
                                  </p:childTnLst>
                                </p:cTn>
                              </p:par>
                              <p:par>
                                <p:cTn id="38" presetID="10" presetClass="entr" presetSubtype="0" fill="hold" grpId="0" nodeType="withEffect">
                                  <p:stCondLst>
                                    <p:cond delay="0"/>
                                  </p:stCondLst>
                                  <p:childTnLst>
                                    <p:set>
                                      <p:cBhvr>
                                        <p:cTn id="39" dur="1" fill="hold">
                                          <p:stCondLst>
                                            <p:cond delay="0"/>
                                          </p:stCondLst>
                                        </p:cTn>
                                        <p:tgtEl>
                                          <p:spTgt spid="17"/>
                                        </p:tgtEl>
                                        <p:attrNameLst>
                                          <p:attrName>style.visibility</p:attrName>
                                        </p:attrNameLst>
                                      </p:cBhvr>
                                      <p:to>
                                        <p:strVal val="visible"/>
                                      </p:to>
                                    </p:set>
                                    <p:animEffect transition="in" filter="fade">
                                      <p:cBhvr>
                                        <p:cTn id="40" dur="500"/>
                                        <p:tgtEl>
                                          <p:spTgt spid="17"/>
                                        </p:tgtEl>
                                      </p:cBhvr>
                                    </p:animEffect>
                                  </p:childTnLst>
                                </p:cTn>
                              </p:par>
                              <p:par>
                                <p:cTn id="41" presetID="22" presetClass="entr" presetSubtype="8" fill="hold" nodeType="withEffect">
                                  <p:stCondLst>
                                    <p:cond delay="0"/>
                                  </p:stCondLst>
                                  <p:childTnLst>
                                    <p:set>
                                      <p:cBhvr>
                                        <p:cTn id="42" dur="1" fill="hold">
                                          <p:stCondLst>
                                            <p:cond delay="0"/>
                                          </p:stCondLst>
                                        </p:cTn>
                                        <p:tgtEl>
                                          <p:spTgt spid="18"/>
                                        </p:tgtEl>
                                        <p:attrNameLst>
                                          <p:attrName>style.visibility</p:attrName>
                                        </p:attrNameLst>
                                      </p:cBhvr>
                                      <p:to>
                                        <p:strVal val="visible"/>
                                      </p:to>
                                    </p:set>
                                    <p:animEffect transition="in" filter="wipe(left)">
                                      <p:cBhvr>
                                        <p:cTn id="43" dur="500"/>
                                        <p:tgtEl>
                                          <p:spTgt spid="18"/>
                                        </p:tgtEl>
                                      </p:cBhvr>
                                    </p:animEffect>
                                  </p:childTnLst>
                                </p:cTn>
                              </p:par>
                              <p:par>
                                <p:cTn id="44" presetID="22" presetClass="entr" presetSubtype="8" fill="hold" nodeType="withEffect">
                                  <p:stCondLst>
                                    <p:cond delay="0"/>
                                  </p:stCondLst>
                                  <p:childTnLst>
                                    <p:set>
                                      <p:cBhvr>
                                        <p:cTn id="45" dur="1" fill="hold">
                                          <p:stCondLst>
                                            <p:cond delay="0"/>
                                          </p:stCondLst>
                                        </p:cTn>
                                        <p:tgtEl>
                                          <p:spTgt spid="19"/>
                                        </p:tgtEl>
                                        <p:attrNameLst>
                                          <p:attrName>style.visibility</p:attrName>
                                        </p:attrNameLst>
                                      </p:cBhvr>
                                      <p:to>
                                        <p:strVal val="visible"/>
                                      </p:to>
                                    </p:set>
                                    <p:animEffect transition="in" filter="wipe(left)">
                                      <p:cBhvr>
                                        <p:cTn id="46" dur="500"/>
                                        <p:tgtEl>
                                          <p:spTgt spid="19"/>
                                        </p:tgtEl>
                                      </p:cBhvr>
                                    </p:animEffect>
                                  </p:childTnLst>
                                </p:cTn>
                              </p:par>
                              <p:par>
                                <p:cTn id="47" presetID="14" presetClass="entr" presetSubtype="10" fill="hold" grpId="0" nodeType="withEffect">
                                  <p:stCondLst>
                                    <p:cond delay="0"/>
                                  </p:stCondLst>
                                  <p:childTnLst>
                                    <p:set>
                                      <p:cBhvr>
                                        <p:cTn id="48" dur="1" fill="hold">
                                          <p:stCondLst>
                                            <p:cond delay="0"/>
                                          </p:stCondLst>
                                        </p:cTn>
                                        <p:tgtEl>
                                          <p:spTgt spid="24"/>
                                        </p:tgtEl>
                                        <p:attrNameLst>
                                          <p:attrName>style.visibility</p:attrName>
                                        </p:attrNameLst>
                                      </p:cBhvr>
                                      <p:to>
                                        <p:strVal val="visible"/>
                                      </p:to>
                                    </p:set>
                                    <p:animEffect transition="in" filter="randombar(horizontal)">
                                      <p:cBhvr>
                                        <p:cTn id="49" dur="500"/>
                                        <p:tgtEl>
                                          <p:spTgt spid="24"/>
                                        </p:tgtEl>
                                      </p:cBhvr>
                                    </p:animEffect>
                                  </p:childTnLst>
                                </p:cTn>
                              </p:par>
                              <p:par>
                                <p:cTn id="50" presetID="1" presetClass="entr" presetSubtype="0" fill="hold" nodeType="withEffect">
                                  <p:stCondLst>
                                    <p:cond delay="0"/>
                                  </p:stCondLst>
                                  <p:childTnLst>
                                    <p:set>
                                      <p:cBhvr>
                                        <p:cTn id="51" dur="1" fill="hold">
                                          <p:stCondLst>
                                            <p:cond delay="0"/>
                                          </p:stCondLst>
                                        </p:cTn>
                                        <p:tgtEl>
                                          <p:spTgt spid="25"/>
                                        </p:tgtEl>
                                        <p:attrNameLst>
                                          <p:attrName>style.visibility</p:attrName>
                                        </p:attrNameLst>
                                      </p:cBhvr>
                                      <p:to>
                                        <p:strVal val="visible"/>
                                      </p:to>
                                    </p:set>
                                  </p:childTnLst>
                                </p:cTn>
                              </p:par>
                            </p:childTnLst>
                          </p:cTn>
                        </p:par>
                      </p:childTnLst>
                    </p:cTn>
                  </p:par>
                  <p:par>
                    <p:cTn id="52" fill="hold">
                      <p:stCondLst>
                        <p:cond delay="indefinite"/>
                      </p:stCondLst>
                      <p:childTnLst>
                        <p:par>
                          <p:cTn id="53" fill="hold">
                            <p:stCondLst>
                              <p:cond delay="0"/>
                            </p:stCondLst>
                            <p:childTnLst>
                              <p:par>
                                <p:cTn id="54" presetID="1" presetClass="entr" presetSubtype="0" fill="hold" nodeType="clickEffect">
                                  <p:stCondLst>
                                    <p:cond delay="0"/>
                                  </p:stCondLst>
                                  <p:childTnLst>
                                    <p:set>
                                      <p:cBhvr>
                                        <p:cTn id="55" dur="1" fill="hold">
                                          <p:stCondLst>
                                            <p:cond delay="0"/>
                                          </p:stCondLst>
                                        </p:cTn>
                                        <p:tgtEl>
                                          <p:spTgt spid="2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12" grpId="0" animBg="1"/>
      <p:bldP spid="17" grpId="0" animBg="1"/>
      <p:bldP spid="22" grpId="0"/>
      <p:bldP spid="23" grpId="0"/>
      <p:bldP spid="24"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26626" name="Subtitle 2"/>
          <p:cNvSpPr txBox="1"/>
          <p:nvPr/>
        </p:nvSpPr>
        <p:spPr>
          <a:xfrm>
            <a:off x="2066290" y="1391920"/>
            <a:ext cx="8752840" cy="1675765"/>
          </a:xfrm>
          <a:prstGeom prst="rect">
            <a:avLst/>
          </a:prstGeom>
          <a:noFill/>
          <a:ln w="9525">
            <a:noFill/>
          </a:ln>
        </p:spPr>
        <p:txBody>
          <a:bodyPr anchor="t"/>
          <a:lstStyle/>
          <a:p>
            <a:pPr algn="just">
              <a:spcBef>
                <a:spcPct val="20000"/>
              </a:spcBef>
            </a:pPr>
            <a:r>
              <a:rPr lang="en-US" altLang="en-US" sz="7200" b="1" dirty="0">
                <a:solidFill>
                  <a:srgbClr val="00B050"/>
                </a:solidFill>
                <a:effectLst>
                  <a:innerShdw blurRad="63500" dist="50800" dir="2700000">
                    <a:prstClr val="black">
                      <a:alpha val="50000"/>
                    </a:prstClr>
                  </a:innerShdw>
                  <a:reflection blurRad="6350" stA="55000" endA="300" endPos="45500" dir="5400000" sy="-100000" algn="bl" rotWithShape="0"/>
                </a:effectLst>
                <a:latin typeface="Times New Roman" panose="02020603050405020304" pitchFamily="18" charset="0"/>
              </a:rPr>
              <a:t>Luyện đọc diễn cảm</a:t>
            </a:r>
            <a:endParaRPr lang="en-US" altLang="en-US" sz="7200" b="1" dirty="0">
              <a:solidFill>
                <a:srgbClr val="00B050"/>
              </a:solidFill>
              <a:effectLst>
                <a:innerShdw blurRad="63500" dist="50800" dir="2700000">
                  <a:prstClr val="black">
                    <a:alpha val="50000"/>
                  </a:prstClr>
                </a:innerShdw>
                <a:reflection blurRad="6350" stA="55000" endA="300" endPos="45500" dir="5400000" sy="-100000" algn="bl" rotWithShape="0"/>
              </a:effectLst>
              <a:latin typeface="Times New Roman" panose="02020603050405020304" pitchFamily="18" charset="0"/>
              <a:ea typeface="Times New Roman" panose="02020603050405020304" pitchFamily="18" charset="0"/>
            </a:endParaRPr>
          </a:p>
        </p:txBody>
      </p:sp>
    </p:spTree>
  </p:cSld>
  <p:clrMapOvr>
    <a:masterClrMapping/>
  </p:clrMapOvr>
  <p:transition>
    <p:randomBar dir="vert"/>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Rectangle 4"/>
          <p:cNvSpPr/>
          <p:nvPr/>
        </p:nvSpPr>
        <p:spPr>
          <a:xfrm>
            <a:off x="86995" y="873125"/>
            <a:ext cx="11994515" cy="5077460"/>
          </a:xfrm>
          <a:prstGeom prst="rect">
            <a:avLst/>
          </a:prstGeom>
          <a:noFill/>
          <a:ln w="9525">
            <a:noFill/>
          </a:ln>
        </p:spPr>
        <p:txBody>
          <a:bodyPr wrap="square" anchor="t">
            <a:spAutoFit/>
          </a:bodyPr>
          <a:lstStyle/>
          <a:p>
            <a:pPr algn="just"/>
            <a:r>
              <a:rPr lang="en-US" altLang="en-US" sz="4800" b="1" dirty="0">
                <a:solidFill>
                  <a:srgbClr val="0000FF"/>
                </a:solidFill>
                <a:latin typeface="Arial" panose="020B0604020202020204" pitchFamily="34" charset="0"/>
              </a:rPr>
              <a:t>   </a:t>
            </a:r>
            <a:r>
              <a:rPr lang="en-US" altLang="en-US" sz="5400" b="1" dirty="0">
                <a:latin typeface="Times New Roman" panose="02020603050405020304" pitchFamily="18" charset="0"/>
              </a:rPr>
              <a:t>Hôm nhận gi</a:t>
            </a:r>
            <a:r>
              <a:rPr lang="en-US" altLang="en-US" sz="5400" b="1" dirty="0">
                <a:latin typeface="Times New Roman" panose="02020603050405020304" pitchFamily="18" charset="0"/>
                <a:ea typeface="Times New Roman" panose="02020603050405020304" pitchFamily="18" charset="0"/>
              </a:rPr>
              <a:t>à</a:t>
            </a:r>
            <a:r>
              <a:rPr lang="en-US" altLang="en-US" sz="5400" b="1" dirty="0">
                <a:latin typeface="Times New Roman" panose="02020603050405020304" pitchFamily="18" charset="0"/>
              </a:rPr>
              <a:t>y, tay Lái run run, môi cậu mấp máy, mắt hết nhìn đôi gi</a:t>
            </a:r>
            <a:r>
              <a:rPr lang="en-US" altLang="en-US" sz="5400" b="1" dirty="0">
                <a:latin typeface="Times New Roman" panose="02020603050405020304" pitchFamily="18" charset="0"/>
                <a:ea typeface="Times New Roman" panose="02020603050405020304" pitchFamily="18" charset="0"/>
              </a:rPr>
              <a:t>à</a:t>
            </a:r>
            <a:r>
              <a:rPr lang="en-US" altLang="en-US" sz="5400" b="1" dirty="0">
                <a:latin typeface="Times New Roman" panose="02020603050405020304" pitchFamily="18" charset="0"/>
              </a:rPr>
              <a:t>y,  lại nhìn xuống đôi b</a:t>
            </a:r>
            <a:r>
              <a:rPr lang="en-US" altLang="en-US" sz="5400" b="1" dirty="0">
                <a:latin typeface="Times New Roman" panose="02020603050405020304" pitchFamily="18" charset="0"/>
                <a:ea typeface="Times New Roman" panose="02020603050405020304" pitchFamily="18" charset="0"/>
              </a:rPr>
              <a:t>à</a:t>
            </a:r>
            <a:r>
              <a:rPr lang="en-US" altLang="en-US" sz="5400" b="1" dirty="0">
                <a:latin typeface="Times New Roman" panose="02020603050405020304" pitchFamily="18" charset="0"/>
              </a:rPr>
              <a:t>n chân mình đang ngọ nguậy dưới đất. Lúc ra khỏi lớp, Lái cột hai chiếc gi</a:t>
            </a:r>
            <a:r>
              <a:rPr lang="en-US" altLang="en-US" sz="5400" b="1" dirty="0">
                <a:latin typeface="Times New Roman" panose="02020603050405020304" pitchFamily="18" charset="0"/>
                <a:ea typeface="Times New Roman" panose="02020603050405020304" pitchFamily="18" charset="0"/>
              </a:rPr>
              <a:t>à</a:t>
            </a:r>
            <a:r>
              <a:rPr lang="en-US" altLang="en-US" sz="5400" b="1" dirty="0">
                <a:latin typeface="Times New Roman" panose="02020603050405020304" pitchFamily="18" charset="0"/>
              </a:rPr>
              <a:t>y v</a:t>
            </a:r>
            <a:r>
              <a:rPr lang="en-US" altLang="en-US" sz="5400" b="1" dirty="0">
                <a:latin typeface="Times New Roman" panose="02020603050405020304" pitchFamily="18" charset="0"/>
                <a:ea typeface="Times New Roman" panose="02020603050405020304" pitchFamily="18" charset="0"/>
              </a:rPr>
              <a:t>à</a:t>
            </a:r>
            <a:r>
              <a:rPr lang="en-US" altLang="en-US" sz="5400" b="1" dirty="0">
                <a:latin typeface="Times New Roman" panose="02020603050405020304" pitchFamily="18" charset="0"/>
              </a:rPr>
              <a:t>o nhau, đeo v</a:t>
            </a:r>
            <a:r>
              <a:rPr lang="en-US" altLang="en-US" sz="5400" b="1" dirty="0">
                <a:latin typeface="Times New Roman" panose="02020603050405020304" pitchFamily="18" charset="0"/>
                <a:ea typeface="Times New Roman" panose="02020603050405020304" pitchFamily="18" charset="0"/>
              </a:rPr>
              <a:t>à</a:t>
            </a:r>
            <a:r>
              <a:rPr lang="en-US" altLang="en-US" sz="5400" b="1" dirty="0">
                <a:latin typeface="Times New Roman" panose="02020603050405020304" pitchFamily="18" charset="0"/>
              </a:rPr>
              <a:t>o cổ, nhảy tưng tưng.</a:t>
            </a:r>
            <a:endParaRPr lang="en-US" altLang="en-US" sz="5400" b="1" dirty="0">
              <a:latin typeface="Times New Roman" panose="02020603050405020304" pitchFamily="18" charset="0"/>
              <a:ea typeface="Times New Roman" panose="02020603050405020304" pitchFamily="18" charset="0"/>
            </a:endParaRPr>
          </a:p>
        </p:txBody>
      </p:sp>
    </p:spTree>
  </p:cSld>
  <p:clrMapOvr>
    <a:masterClrMapping/>
  </p:clrMapOvr>
  <p:transition>
    <p:randomBar dir="vert"/>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Rectangle 4"/>
          <p:cNvSpPr/>
          <p:nvPr/>
        </p:nvSpPr>
        <p:spPr>
          <a:xfrm>
            <a:off x="282575" y="708025"/>
            <a:ext cx="11582400" cy="5077460"/>
          </a:xfrm>
          <a:prstGeom prst="rect">
            <a:avLst/>
          </a:prstGeom>
          <a:noFill/>
          <a:ln w="9525">
            <a:noFill/>
          </a:ln>
        </p:spPr>
        <p:txBody>
          <a:bodyPr wrap="square" anchor="t">
            <a:spAutoFit/>
          </a:bodyPr>
          <a:lstStyle/>
          <a:p>
            <a:r>
              <a:rPr lang="vi-VN" altLang="en-US" sz="5400" b="1" dirty="0">
                <a:latin typeface="Times New Roman" panose="02020603050405020304" pitchFamily="18" charset="0"/>
              </a:rPr>
              <a:t>   </a:t>
            </a:r>
            <a:r>
              <a:rPr lang="en-US" altLang="en-US" sz="5400" b="1" dirty="0">
                <a:latin typeface="Times New Roman" panose="02020603050405020304" pitchFamily="18" charset="0"/>
              </a:rPr>
              <a:t>Hôm nhận </a:t>
            </a:r>
            <a:r>
              <a:rPr lang="en-US" altLang="en-US" sz="5400" b="1" dirty="0" err="1">
                <a:latin typeface="Times New Roman" panose="02020603050405020304" pitchFamily="18" charset="0"/>
              </a:rPr>
              <a:t>gi</a:t>
            </a:r>
            <a:r>
              <a:rPr lang="en-US" altLang="en-US" sz="5400" b="1" dirty="0" err="1">
                <a:latin typeface="Times New Roman" panose="02020603050405020304" pitchFamily="18" charset="0"/>
                <a:ea typeface="Times New Roman" panose="02020603050405020304" pitchFamily="18" charset="0"/>
              </a:rPr>
              <a:t>à</a:t>
            </a:r>
            <a:r>
              <a:rPr lang="en-US" altLang="en-US" sz="5400" b="1" dirty="0" err="1">
                <a:latin typeface="Times New Roman" panose="02020603050405020304" pitchFamily="18" charset="0"/>
              </a:rPr>
              <a:t>y</a:t>
            </a:r>
            <a:r>
              <a:rPr lang="en-US" altLang="en-US" sz="5400" b="1" dirty="0">
                <a:latin typeface="Times New Roman" panose="02020603050405020304" pitchFamily="18" charset="0"/>
              </a:rPr>
              <a:t>,</a:t>
            </a:r>
            <a:r>
              <a:rPr lang="en-US" altLang="en-US" sz="5400" b="1" dirty="0">
                <a:solidFill>
                  <a:srgbClr val="0000FF"/>
                </a:solidFill>
                <a:latin typeface="Times New Roman" panose="02020603050405020304" pitchFamily="18" charset="0"/>
              </a:rPr>
              <a:t> </a:t>
            </a:r>
            <a:r>
              <a:rPr lang="en-US" altLang="en-US" sz="5400" b="1" dirty="0">
                <a:latin typeface="Times New Roman" panose="02020603050405020304" pitchFamily="18" charset="0"/>
              </a:rPr>
              <a:t>tay Lái </a:t>
            </a:r>
            <a:r>
              <a:rPr lang="en-US" altLang="en-US" sz="5400" b="1" dirty="0">
                <a:solidFill>
                  <a:srgbClr val="FF0000"/>
                </a:solidFill>
                <a:latin typeface="Times New Roman" panose="02020603050405020304" pitchFamily="18" charset="0"/>
              </a:rPr>
              <a:t>run </a:t>
            </a:r>
            <a:r>
              <a:rPr lang="en-US" altLang="en-US" sz="5400" b="1" dirty="0" err="1">
                <a:solidFill>
                  <a:srgbClr val="FF0000"/>
                </a:solidFill>
                <a:latin typeface="Times New Roman" panose="02020603050405020304" pitchFamily="18" charset="0"/>
              </a:rPr>
              <a:t>run</a:t>
            </a:r>
            <a:r>
              <a:rPr lang="en-US" altLang="en-US" sz="5400" b="1" dirty="0">
                <a:latin typeface="Times New Roman" panose="02020603050405020304" pitchFamily="18" charset="0"/>
              </a:rPr>
              <a:t>,</a:t>
            </a:r>
            <a:r>
              <a:rPr lang="en-US" altLang="en-US" sz="5400" b="1" dirty="0">
                <a:solidFill>
                  <a:srgbClr val="0000FF"/>
                </a:solidFill>
                <a:latin typeface="Times New Roman" panose="02020603050405020304" pitchFamily="18" charset="0"/>
              </a:rPr>
              <a:t> </a:t>
            </a:r>
            <a:r>
              <a:rPr lang="en-US" altLang="en-US" sz="5400" b="1" dirty="0">
                <a:latin typeface="Times New Roman" panose="02020603050405020304" pitchFamily="18" charset="0"/>
              </a:rPr>
              <a:t>môi cậu </a:t>
            </a:r>
            <a:r>
              <a:rPr lang="en-US" altLang="en-US" sz="5400" b="1" dirty="0">
                <a:solidFill>
                  <a:srgbClr val="FF0000"/>
                </a:solidFill>
                <a:latin typeface="Times New Roman" panose="02020603050405020304" pitchFamily="18" charset="0"/>
              </a:rPr>
              <a:t>mấp </a:t>
            </a:r>
            <a:r>
              <a:rPr lang="en-US" altLang="en-US" sz="5400" b="1" dirty="0" err="1">
                <a:solidFill>
                  <a:srgbClr val="FF0000"/>
                </a:solidFill>
                <a:latin typeface="Times New Roman" panose="02020603050405020304" pitchFamily="18" charset="0"/>
              </a:rPr>
              <a:t>máy</a:t>
            </a:r>
            <a:r>
              <a:rPr lang="en-US" altLang="en-US" sz="5400" b="1" dirty="0">
                <a:latin typeface="Times New Roman" panose="02020603050405020304" pitchFamily="18" charset="0"/>
              </a:rPr>
              <a:t>,</a:t>
            </a:r>
            <a:r>
              <a:rPr lang="en-US" altLang="en-US" sz="5400" b="1" dirty="0">
                <a:solidFill>
                  <a:srgbClr val="FF0000"/>
                </a:solidFill>
                <a:latin typeface="Times New Roman" panose="02020603050405020304" pitchFamily="18" charset="0"/>
              </a:rPr>
              <a:t> </a:t>
            </a:r>
            <a:r>
              <a:rPr lang="en-US" altLang="en-US" sz="5400" b="1" dirty="0">
                <a:latin typeface="Times New Roman" panose="02020603050405020304" pitchFamily="18" charset="0"/>
              </a:rPr>
              <a:t>mắt hết nhìn đôi </a:t>
            </a:r>
            <a:r>
              <a:rPr lang="en-US" altLang="en-US" sz="5400" b="1" dirty="0" err="1">
                <a:latin typeface="Times New Roman" panose="02020603050405020304" pitchFamily="18" charset="0"/>
              </a:rPr>
              <a:t>gi</a:t>
            </a:r>
            <a:r>
              <a:rPr lang="en-US" altLang="en-US" sz="5400" b="1" dirty="0" err="1">
                <a:latin typeface="Times New Roman" panose="02020603050405020304" pitchFamily="18" charset="0"/>
                <a:ea typeface="Times New Roman" panose="02020603050405020304" pitchFamily="18" charset="0"/>
              </a:rPr>
              <a:t>à</a:t>
            </a:r>
            <a:r>
              <a:rPr lang="en-US" altLang="en-US" sz="5400" b="1" dirty="0" err="1">
                <a:latin typeface="Times New Roman" panose="02020603050405020304" pitchFamily="18" charset="0"/>
              </a:rPr>
              <a:t>y</a:t>
            </a:r>
            <a:r>
              <a:rPr lang="en-US" altLang="en-US" sz="5400" b="1" dirty="0">
                <a:latin typeface="Times New Roman" panose="02020603050405020304" pitchFamily="18" charset="0"/>
              </a:rPr>
              <a:t>,</a:t>
            </a:r>
            <a:r>
              <a:rPr lang="en-US" altLang="en-US" sz="5400" b="1" dirty="0">
                <a:solidFill>
                  <a:srgbClr val="0000FF"/>
                </a:solidFill>
                <a:latin typeface="Times New Roman" panose="02020603050405020304" pitchFamily="18" charset="0"/>
              </a:rPr>
              <a:t> </a:t>
            </a:r>
            <a:r>
              <a:rPr lang="en-US" altLang="en-US" sz="5400" b="1" dirty="0">
                <a:latin typeface="Times New Roman" panose="02020603050405020304" pitchFamily="18" charset="0"/>
              </a:rPr>
              <a:t>lại nhìn xuống đôi b</a:t>
            </a:r>
            <a:r>
              <a:rPr lang="en-US" altLang="en-US" sz="5400" b="1" dirty="0">
                <a:latin typeface="Times New Roman" panose="02020603050405020304" pitchFamily="18" charset="0"/>
                <a:ea typeface="Times New Roman" panose="02020603050405020304" pitchFamily="18" charset="0"/>
              </a:rPr>
              <a:t>à</a:t>
            </a:r>
            <a:r>
              <a:rPr lang="en-US" altLang="en-US" sz="5400" b="1" dirty="0">
                <a:latin typeface="Times New Roman" panose="02020603050405020304" pitchFamily="18" charset="0"/>
              </a:rPr>
              <a:t>n chân mình đang</a:t>
            </a:r>
            <a:r>
              <a:rPr lang="en-US" altLang="en-US" sz="5400" b="1" dirty="0">
                <a:solidFill>
                  <a:srgbClr val="0000FF"/>
                </a:solidFill>
                <a:latin typeface="Times New Roman" panose="02020603050405020304" pitchFamily="18" charset="0"/>
              </a:rPr>
              <a:t> </a:t>
            </a:r>
            <a:r>
              <a:rPr lang="en-US" altLang="en-US" sz="5400" b="1" dirty="0">
                <a:solidFill>
                  <a:srgbClr val="FF0000"/>
                </a:solidFill>
                <a:latin typeface="Times New Roman" panose="02020603050405020304" pitchFamily="18" charset="0"/>
              </a:rPr>
              <a:t>ngọ nguậy </a:t>
            </a:r>
            <a:r>
              <a:rPr lang="en-US" altLang="en-US" sz="5400" b="1" dirty="0">
                <a:latin typeface="Times New Roman" panose="02020603050405020304" pitchFamily="18" charset="0"/>
              </a:rPr>
              <a:t>dưới </a:t>
            </a:r>
            <a:r>
              <a:rPr lang="en-US" altLang="en-US" sz="5400" b="1" dirty="0" err="1">
                <a:latin typeface="Times New Roman" panose="02020603050405020304" pitchFamily="18" charset="0"/>
              </a:rPr>
              <a:t>đất</a:t>
            </a:r>
            <a:r>
              <a:rPr lang="en-US" altLang="en-US" sz="5400" b="1" dirty="0">
                <a:latin typeface="Times New Roman" panose="02020603050405020304" pitchFamily="18" charset="0"/>
              </a:rPr>
              <a:t>.</a:t>
            </a:r>
            <a:r>
              <a:rPr lang="en-US" altLang="en-US" sz="5400" b="1" dirty="0">
                <a:solidFill>
                  <a:srgbClr val="0000FF"/>
                </a:solidFill>
                <a:latin typeface="Times New Roman" panose="02020603050405020304" pitchFamily="18" charset="0"/>
              </a:rPr>
              <a:t> </a:t>
            </a:r>
            <a:r>
              <a:rPr lang="en-US" altLang="en-US" sz="5400" b="1" dirty="0">
                <a:latin typeface="Times New Roman" panose="02020603050405020304" pitchFamily="18" charset="0"/>
              </a:rPr>
              <a:t>Lúc ra khỏi </a:t>
            </a:r>
            <a:r>
              <a:rPr lang="en-US" altLang="en-US" sz="5400" b="1" dirty="0" err="1">
                <a:latin typeface="Times New Roman" panose="02020603050405020304" pitchFamily="18" charset="0"/>
              </a:rPr>
              <a:t>lớp</a:t>
            </a:r>
            <a:r>
              <a:rPr lang="en-US" altLang="en-US" sz="5400" b="1" dirty="0">
                <a:latin typeface="Times New Roman" panose="02020603050405020304" pitchFamily="18" charset="0"/>
              </a:rPr>
              <a:t>,</a:t>
            </a:r>
            <a:r>
              <a:rPr lang="en-US" altLang="en-US" sz="5400" b="1" dirty="0">
                <a:solidFill>
                  <a:srgbClr val="0000FF"/>
                </a:solidFill>
                <a:latin typeface="Times New Roman" panose="02020603050405020304" pitchFamily="18" charset="0"/>
              </a:rPr>
              <a:t> </a:t>
            </a:r>
            <a:r>
              <a:rPr lang="en-US" altLang="en-US" sz="5400" b="1" dirty="0">
                <a:latin typeface="Times New Roman" panose="02020603050405020304" pitchFamily="18" charset="0"/>
              </a:rPr>
              <a:t>Lái</a:t>
            </a:r>
            <a:r>
              <a:rPr lang="en-US" altLang="en-US" sz="5400" b="1" dirty="0">
                <a:solidFill>
                  <a:srgbClr val="0000FF"/>
                </a:solidFill>
                <a:latin typeface="Times New Roman" panose="02020603050405020304" pitchFamily="18" charset="0"/>
              </a:rPr>
              <a:t> </a:t>
            </a:r>
            <a:r>
              <a:rPr lang="en-US" altLang="en-US" sz="5400" b="1" dirty="0">
                <a:solidFill>
                  <a:srgbClr val="FF0000"/>
                </a:solidFill>
                <a:latin typeface="Times New Roman" panose="02020603050405020304" pitchFamily="18" charset="0"/>
              </a:rPr>
              <a:t>cột </a:t>
            </a:r>
            <a:r>
              <a:rPr lang="en-US" altLang="en-US" sz="5400" b="1" dirty="0">
                <a:latin typeface="Times New Roman" panose="02020603050405020304" pitchFamily="18" charset="0"/>
              </a:rPr>
              <a:t>hai chiếc gi</a:t>
            </a:r>
            <a:r>
              <a:rPr lang="en-US" altLang="en-US" sz="5400" b="1" dirty="0">
                <a:latin typeface="Times New Roman" panose="02020603050405020304" pitchFamily="18" charset="0"/>
                <a:ea typeface="Times New Roman" panose="02020603050405020304" pitchFamily="18" charset="0"/>
              </a:rPr>
              <a:t>à</a:t>
            </a:r>
            <a:r>
              <a:rPr lang="en-US" altLang="en-US" sz="5400" b="1" dirty="0">
                <a:latin typeface="Times New Roman" panose="02020603050405020304" pitchFamily="18" charset="0"/>
              </a:rPr>
              <a:t>y v</a:t>
            </a:r>
            <a:r>
              <a:rPr lang="en-US" altLang="en-US" sz="5400" b="1" dirty="0">
                <a:latin typeface="Times New Roman" panose="02020603050405020304" pitchFamily="18" charset="0"/>
                <a:ea typeface="Times New Roman" panose="02020603050405020304" pitchFamily="18" charset="0"/>
              </a:rPr>
              <a:t>à</a:t>
            </a:r>
            <a:r>
              <a:rPr lang="en-US" altLang="en-US" sz="5400" b="1" dirty="0">
                <a:latin typeface="Times New Roman" panose="02020603050405020304" pitchFamily="18" charset="0"/>
              </a:rPr>
              <a:t>o </a:t>
            </a:r>
            <a:r>
              <a:rPr lang="en-US" altLang="en-US" sz="5400" b="1" dirty="0" err="1">
                <a:latin typeface="Times New Roman" panose="02020603050405020304" pitchFamily="18" charset="0"/>
              </a:rPr>
              <a:t>nhau</a:t>
            </a:r>
            <a:r>
              <a:rPr lang="en-US" altLang="en-US" sz="5400" b="1" dirty="0">
                <a:latin typeface="Times New Roman" panose="02020603050405020304" pitchFamily="18" charset="0"/>
              </a:rPr>
              <a:t>,</a:t>
            </a:r>
            <a:r>
              <a:rPr lang="en-US" altLang="en-US" sz="5400" b="1" dirty="0">
                <a:solidFill>
                  <a:srgbClr val="0000FF"/>
                </a:solidFill>
                <a:latin typeface="Times New Roman" panose="02020603050405020304" pitchFamily="18" charset="0"/>
              </a:rPr>
              <a:t> </a:t>
            </a:r>
            <a:r>
              <a:rPr lang="en-US" altLang="en-US" sz="5400" b="1" dirty="0">
                <a:solidFill>
                  <a:srgbClr val="FF0000"/>
                </a:solidFill>
                <a:latin typeface="Times New Roman" panose="02020603050405020304" pitchFamily="18" charset="0"/>
              </a:rPr>
              <a:t>đeo v</a:t>
            </a:r>
            <a:r>
              <a:rPr lang="en-US" altLang="en-US" sz="5400" b="1" dirty="0">
                <a:solidFill>
                  <a:srgbClr val="FF0000"/>
                </a:solidFill>
                <a:latin typeface="Times New Roman" panose="02020603050405020304" pitchFamily="18" charset="0"/>
                <a:ea typeface="Times New Roman" panose="02020603050405020304" pitchFamily="18" charset="0"/>
              </a:rPr>
              <a:t>à</a:t>
            </a:r>
            <a:r>
              <a:rPr lang="en-US" altLang="en-US" sz="5400" b="1" dirty="0">
                <a:solidFill>
                  <a:srgbClr val="FF0000"/>
                </a:solidFill>
                <a:latin typeface="Times New Roman" panose="02020603050405020304" pitchFamily="18" charset="0"/>
              </a:rPr>
              <a:t>o </a:t>
            </a:r>
            <a:r>
              <a:rPr lang="en-US" altLang="en-US" sz="5400" b="1" dirty="0" err="1">
                <a:solidFill>
                  <a:srgbClr val="FF0000"/>
                </a:solidFill>
                <a:latin typeface="Times New Roman" panose="02020603050405020304" pitchFamily="18" charset="0"/>
              </a:rPr>
              <a:t>cổ</a:t>
            </a:r>
            <a:r>
              <a:rPr lang="en-US" altLang="en-US" sz="5400" b="1" dirty="0">
                <a:latin typeface="Times New Roman" panose="02020603050405020304" pitchFamily="18" charset="0"/>
              </a:rPr>
              <a:t>,</a:t>
            </a:r>
            <a:r>
              <a:rPr lang="en-US" altLang="en-US" sz="5400" b="1" dirty="0">
                <a:solidFill>
                  <a:srgbClr val="0000FF"/>
                </a:solidFill>
                <a:latin typeface="Times New Roman" panose="02020603050405020304" pitchFamily="18" charset="0"/>
              </a:rPr>
              <a:t> </a:t>
            </a:r>
            <a:r>
              <a:rPr lang="en-US" altLang="en-US" sz="5400" b="1" dirty="0">
                <a:solidFill>
                  <a:srgbClr val="FF0000"/>
                </a:solidFill>
                <a:latin typeface="Times New Roman" panose="02020603050405020304" pitchFamily="18" charset="0"/>
              </a:rPr>
              <a:t>nhảy tưng tưng</a:t>
            </a:r>
            <a:r>
              <a:rPr lang="en-US" altLang="en-US" sz="5400" b="1" dirty="0">
                <a:latin typeface="Times New Roman" panose="02020603050405020304" pitchFamily="18" charset="0"/>
              </a:rPr>
              <a:t>.</a:t>
            </a:r>
            <a:endParaRPr lang="en-US" altLang="en-US" sz="5400" b="1" dirty="0">
              <a:latin typeface="Times New Roman" panose="02020603050405020304" pitchFamily="18" charset="0"/>
              <a:ea typeface="Times New Roman" panose="02020603050405020304" pitchFamily="18" charset="0"/>
            </a:endParaRPr>
          </a:p>
        </p:txBody>
      </p:sp>
    </p:spTree>
  </p:cSld>
  <p:clrMapOvr>
    <a:masterClrMapping/>
  </p:clrMapOvr>
  <p:transition>
    <p:randomBar dir="vert"/>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1746" name="Group 16"/>
          <p:cNvGrpSpPr>
            <a:grpSpLocks/>
          </p:cNvGrpSpPr>
          <p:nvPr/>
        </p:nvGrpSpPr>
        <p:grpSpPr bwMode="auto">
          <a:xfrm>
            <a:off x="889001" y="174626"/>
            <a:ext cx="10607675" cy="6530975"/>
            <a:chOff x="47" y="0"/>
            <a:chExt cx="5713" cy="4320"/>
          </a:xfrm>
        </p:grpSpPr>
        <p:sp>
          <p:nvSpPr>
            <p:cNvPr id="31749" name="Freeform 17"/>
            <p:cNvSpPr>
              <a:spLocks noChangeArrowheads="1"/>
            </p:cNvSpPr>
            <p:nvPr/>
          </p:nvSpPr>
          <p:spPr bwMode="auto">
            <a:xfrm>
              <a:off x="47" y="0"/>
              <a:ext cx="5713" cy="4320"/>
            </a:xfrm>
            <a:custGeom>
              <a:avLst/>
              <a:gdLst>
                <a:gd name="T0" fmla="*/ 3365 w 5713"/>
                <a:gd name="T1" fmla="*/ 58 h 4320"/>
                <a:gd name="T2" fmla="*/ 3390 w 5713"/>
                <a:gd name="T3" fmla="*/ 142 h 4320"/>
                <a:gd name="T4" fmla="*/ 3613 w 5713"/>
                <a:gd name="T5" fmla="*/ 187 h 4320"/>
                <a:gd name="T6" fmla="*/ 4015 w 5713"/>
                <a:gd name="T7" fmla="*/ 178 h 4320"/>
                <a:gd name="T8" fmla="*/ 4051 w 5713"/>
                <a:gd name="T9" fmla="*/ 310 h 4320"/>
                <a:gd name="T10" fmla="*/ 3735 w 5713"/>
                <a:gd name="T11" fmla="*/ 420 h 4320"/>
                <a:gd name="T12" fmla="*/ 3794 w 5713"/>
                <a:gd name="T13" fmla="*/ 514 h 4320"/>
                <a:gd name="T14" fmla="*/ 3699 w 5713"/>
                <a:gd name="T15" fmla="*/ 610 h 4320"/>
                <a:gd name="T16" fmla="*/ 3576 w 5713"/>
                <a:gd name="T17" fmla="*/ 663 h 4320"/>
                <a:gd name="T18" fmla="*/ 3529 w 5713"/>
                <a:gd name="T19" fmla="*/ 765 h 4320"/>
                <a:gd name="T20" fmla="*/ 3699 w 5713"/>
                <a:gd name="T21" fmla="*/ 779 h 4320"/>
                <a:gd name="T22" fmla="*/ 3838 w 5713"/>
                <a:gd name="T23" fmla="*/ 866 h 4320"/>
                <a:gd name="T24" fmla="*/ 3855 w 5713"/>
                <a:gd name="T25" fmla="*/ 996 h 4320"/>
                <a:gd name="T26" fmla="*/ 4086 w 5713"/>
                <a:gd name="T27" fmla="*/ 1008 h 4320"/>
                <a:gd name="T28" fmla="*/ 4093 w 5713"/>
                <a:gd name="T29" fmla="*/ 1019 h 4320"/>
                <a:gd name="T30" fmla="*/ 4213 w 5713"/>
                <a:gd name="T31" fmla="*/ 990 h 4320"/>
                <a:gd name="T32" fmla="*/ 4402 w 5713"/>
                <a:gd name="T33" fmla="*/ 1022 h 4320"/>
                <a:gd name="T34" fmla="*/ 5351 w 5713"/>
                <a:gd name="T35" fmla="*/ 1452 h 4320"/>
                <a:gd name="T36" fmla="*/ 5642 w 5713"/>
                <a:gd name="T37" fmla="*/ 1563 h 4320"/>
                <a:gd name="T38" fmla="*/ 5637 w 5713"/>
                <a:gd name="T39" fmla="*/ 1877 h 4320"/>
                <a:gd name="T40" fmla="*/ 5417 w 5713"/>
                <a:gd name="T41" fmla="*/ 2071 h 4320"/>
                <a:gd name="T42" fmla="*/ 5321 w 5713"/>
                <a:gd name="T43" fmla="*/ 2666 h 4320"/>
                <a:gd name="T44" fmla="*/ 5311 w 5713"/>
                <a:gd name="T45" fmla="*/ 2755 h 4320"/>
                <a:gd name="T46" fmla="*/ 4581 w 5713"/>
                <a:gd name="T47" fmla="*/ 3818 h 4320"/>
                <a:gd name="T48" fmla="*/ 4260 w 5713"/>
                <a:gd name="T49" fmla="*/ 3877 h 4320"/>
                <a:gd name="T50" fmla="*/ 4554 w 5713"/>
                <a:gd name="T51" fmla="*/ 4005 h 4320"/>
                <a:gd name="T52" fmla="*/ 4525 w 5713"/>
                <a:gd name="T53" fmla="*/ 4188 h 4320"/>
                <a:gd name="T54" fmla="*/ 3961 w 5713"/>
                <a:gd name="T55" fmla="*/ 4303 h 4320"/>
                <a:gd name="T56" fmla="*/ 3451 w 5713"/>
                <a:gd name="T57" fmla="*/ 4237 h 4320"/>
                <a:gd name="T58" fmla="*/ 3194 w 5713"/>
                <a:gd name="T59" fmla="*/ 4093 h 4320"/>
                <a:gd name="T60" fmla="*/ 2990 w 5713"/>
                <a:gd name="T61" fmla="*/ 3942 h 4320"/>
                <a:gd name="T62" fmla="*/ 3034 w 5713"/>
                <a:gd name="T63" fmla="*/ 3838 h 4320"/>
                <a:gd name="T64" fmla="*/ 2789 w 5713"/>
                <a:gd name="T65" fmla="*/ 3815 h 4320"/>
                <a:gd name="T66" fmla="*/ 2632 w 5713"/>
                <a:gd name="T67" fmla="*/ 3852 h 4320"/>
                <a:gd name="T68" fmla="*/ 2598 w 5713"/>
                <a:gd name="T69" fmla="*/ 3974 h 4320"/>
                <a:gd name="T70" fmla="*/ 2478 w 5713"/>
                <a:gd name="T71" fmla="*/ 4184 h 4320"/>
                <a:gd name="T72" fmla="*/ 2169 w 5713"/>
                <a:gd name="T73" fmla="*/ 4316 h 4320"/>
                <a:gd name="T74" fmla="*/ 1723 w 5713"/>
                <a:gd name="T75" fmla="*/ 4236 h 4320"/>
                <a:gd name="T76" fmla="*/ 1515 w 5713"/>
                <a:gd name="T77" fmla="*/ 4069 h 4320"/>
                <a:gd name="T78" fmla="*/ 1203 w 5713"/>
                <a:gd name="T79" fmla="*/ 3952 h 4320"/>
                <a:gd name="T80" fmla="*/ 1017 w 5713"/>
                <a:gd name="T81" fmla="*/ 3803 h 4320"/>
                <a:gd name="T82" fmla="*/ 154 w 5713"/>
                <a:gd name="T83" fmla="*/ 2099 h 4320"/>
                <a:gd name="T84" fmla="*/ 5 w 5713"/>
                <a:gd name="T85" fmla="*/ 1861 h 4320"/>
                <a:gd name="T86" fmla="*/ 365 w 5713"/>
                <a:gd name="T87" fmla="*/ 1116 h 4320"/>
                <a:gd name="T88" fmla="*/ 870 w 5713"/>
                <a:gd name="T89" fmla="*/ 1116 h 4320"/>
                <a:gd name="T90" fmla="*/ 1395 w 5713"/>
                <a:gd name="T91" fmla="*/ 1046 h 4320"/>
                <a:gd name="T92" fmla="*/ 1497 w 5713"/>
                <a:gd name="T93" fmla="*/ 992 h 4320"/>
                <a:gd name="T94" fmla="*/ 1664 w 5713"/>
                <a:gd name="T95" fmla="*/ 999 h 4320"/>
                <a:gd name="T96" fmla="*/ 1814 w 5713"/>
                <a:gd name="T97" fmla="*/ 995 h 4320"/>
                <a:gd name="T98" fmla="*/ 2017 w 5713"/>
                <a:gd name="T99" fmla="*/ 866 h 4320"/>
                <a:gd name="T100" fmla="*/ 2260 w 5713"/>
                <a:gd name="T101" fmla="*/ 782 h 4320"/>
                <a:gd name="T102" fmla="*/ 2191 w 5713"/>
                <a:gd name="T103" fmla="*/ 726 h 4320"/>
                <a:gd name="T104" fmla="*/ 2056 w 5713"/>
                <a:gd name="T105" fmla="*/ 670 h 4320"/>
                <a:gd name="T106" fmla="*/ 2044 w 5713"/>
                <a:gd name="T107" fmla="*/ 612 h 4320"/>
                <a:gd name="T108" fmla="*/ 1973 w 5713"/>
                <a:gd name="T109" fmla="*/ 575 h 4320"/>
                <a:gd name="T110" fmla="*/ 1870 w 5713"/>
                <a:gd name="T111" fmla="*/ 557 h 4320"/>
                <a:gd name="T112" fmla="*/ 1689 w 5713"/>
                <a:gd name="T113" fmla="*/ 406 h 4320"/>
                <a:gd name="T114" fmla="*/ 2125 w 5713"/>
                <a:gd name="T115" fmla="*/ 336 h 4320"/>
                <a:gd name="T116" fmla="*/ 2740 w 5713"/>
                <a:gd name="T117" fmla="*/ 30 h 4320"/>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0" t="0" r="r" b="b"/>
              <a:pathLst>
                <a:path w="5713" h="4320">
                  <a:moveTo>
                    <a:pt x="3348" y="0"/>
                  </a:moveTo>
                  <a:lnTo>
                    <a:pt x="3355" y="8"/>
                  </a:lnTo>
                  <a:lnTo>
                    <a:pt x="3360" y="16"/>
                  </a:lnTo>
                  <a:lnTo>
                    <a:pt x="3363" y="24"/>
                  </a:lnTo>
                  <a:lnTo>
                    <a:pt x="3365" y="32"/>
                  </a:lnTo>
                  <a:lnTo>
                    <a:pt x="3365" y="40"/>
                  </a:lnTo>
                  <a:lnTo>
                    <a:pt x="3365" y="48"/>
                  </a:lnTo>
                  <a:lnTo>
                    <a:pt x="3365" y="58"/>
                  </a:lnTo>
                  <a:lnTo>
                    <a:pt x="3365" y="66"/>
                  </a:lnTo>
                  <a:lnTo>
                    <a:pt x="3368" y="74"/>
                  </a:lnTo>
                  <a:lnTo>
                    <a:pt x="3373" y="83"/>
                  </a:lnTo>
                  <a:lnTo>
                    <a:pt x="3375" y="95"/>
                  </a:lnTo>
                  <a:lnTo>
                    <a:pt x="3377" y="107"/>
                  </a:lnTo>
                  <a:lnTo>
                    <a:pt x="3380" y="119"/>
                  </a:lnTo>
                  <a:lnTo>
                    <a:pt x="3385" y="131"/>
                  </a:lnTo>
                  <a:lnTo>
                    <a:pt x="3390" y="142"/>
                  </a:lnTo>
                  <a:lnTo>
                    <a:pt x="3395" y="154"/>
                  </a:lnTo>
                  <a:lnTo>
                    <a:pt x="3402" y="165"/>
                  </a:lnTo>
                  <a:lnTo>
                    <a:pt x="3409" y="175"/>
                  </a:lnTo>
                  <a:lnTo>
                    <a:pt x="3417" y="187"/>
                  </a:lnTo>
                  <a:lnTo>
                    <a:pt x="3424" y="197"/>
                  </a:lnTo>
                  <a:lnTo>
                    <a:pt x="3493" y="195"/>
                  </a:lnTo>
                  <a:lnTo>
                    <a:pt x="3554" y="191"/>
                  </a:lnTo>
                  <a:lnTo>
                    <a:pt x="3613" y="187"/>
                  </a:lnTo>
                  <a:lnTo>
                    <a:pt x="3667" y="182"/>
                  </a:lnTo>
                  <a:lnTo>
                    <a:pt x="3721" y="179"/>
                  </a:lnTo>
                  <a:lnTo>
                    <a:pt x="3775" y="174"/>
                  </a:lnTo>
                  <a:lnTo>
                    <a:pt x="3831" y="170"/>
                  </a:lnTo>
                  <a:lnTo>
                    <a:pt x="3887" y="166"/>
                  </a:lnTo>
                  <a:lnTo>
                    <a:pt x="3946" y="164"/>
                  </a:lnTo>
                  <a:lnTo>
                    <a:pt x="4010" y="162"/>
                  </a:lnTo>
                  <a:lnTo>
                    <a:pt x="4015" y="178"/>
                  </a:lnTo>
                  <a:lnTo>
                    <a:pt x="4020" y="195"/>
                  </a:lnTo>
                  <a:lnTo>
                    <a:pt x="4025" y="211"/>
                  </a:lnTo>
                  <a:lnTo>
                    <a:pt x="4029" y="228"/>
                  </a:lnTo>
                  <a:lnTo>
                    <a:pt x="4037" y="244"/>
                  </a:lnTo>
                  <a:lnTo>
                    <a:pt x="4042" y="261"/>
                  </a:lnTo>
                  <a:lnTo>
                    <a:pt x="4044" y="277"/>
                  </a:lnTo>
                  <a:lnTo>
                    <a:pt x="4049" y="294"/>
                  </a:lnTo>
                  <a:lnTo>
                    <a:pt x="4051" y="310"/>
                  </a:lnTo>
                  <a:lnTo>
                    <a:pt x="4054" y="326"/>
                  </a:lnTo>
                  <a:lnTo>
                    <a:pt x="3701" y="371"/>
                  </a:lnTo>
                  <a:lnTo>
                    <a:pt x="3689" y="381"/>
                  </a:lnTo>
                  <a:lnTo>
                    <a:pt x="3686" y="390"/>
                  </a:lnTo>
                  <a:lnTo>
                    <a:pt x="3694" y="398"/>
                  </a:lnTo>
                  <a:lnTo>
                    <a:pt x="3703" y="406"/>
                  </a:lnTo>
                  <a:lnTo>
                    <a:pt x="3718" y="413"/>
                  </a:lnTo>
                  <a:lnTo>
                    <a:pt x="3735" y="420"/>
                  </a:lnTo>
                  <a:lnTo>
                    <a:pt x="3752" y="427"/>
                  </a:lnTo>
                  <a:lnTo>
                    <a:pt x="3770" y="435"/>
                  </a:lnTo>
                  <a:lnTo>
                    <a:pt x="3782" y="443"/>
                  </a:lnTo>
                  <a:lnTo>
                    <a:pt x="3789" y="453"/>
                  </a:lnTo>
                  <a:lnTo>
                    <a:pt x="3797" y="468"/>
                  </a:lnTo>
                  <a:lnTo>
                    <a:pt x="3799" y="484"/>
                  </a:lnTo>
                  <a:lnTo>
                    <a:pt x="3797" y="499"/>
                  </a:lnTo>
                  <a:lnTo>
                    <a:pt x="3794" y="514"/>
                  </a:lnTo>
                  <a:lnTo>
                    <a:pt x="3787" y="528"/>
                  </a:lnTo>
                  <a:lnTo>
                    <a:pt x="3777" y="542"/>
                  </a:lnTo>
                  <a:lnTo>
                    <a:pt x="3767" y="556"/>
                  </a:lnTo>
                  <a:lnTo>
                    <a:pt x="3755" y="570"/>
                  </a:lnTo>
                  <a:lnTo>
                    <a:pt x="3740" y="582"/>
                  </a:lnTo>
                  <a:lnTo>
                    <a:pt x="3725" y="594"/>
                  </a:lnTo>
                  <a:lnTo>
                    <a:pt x="3713" y="603"/>
                  </a:lnTo>
                  <a:lnTo>
                    <a:pt x="3699" y="610"/>
                  </a:lnTo>
                  <a:lnTo>
                    <a:pt x="3679" y="614"/>
                  </a:lnTo>
                  <a:lnTo>
                    <a:pt x="3659" y="619"/>
                  </a:lnTo>
                  <a:lnTo>
                    <a:pt x="3640" y="623"/>
                  </a:lnTo>
                  <a:lnTo>
                    <a:pt x="3620" y="628"/>
                  </a:lnTo>
                  <a:lnTo>
                    <a:pt x="3603" y="634"/>
                  </a:lnTo>
                  <a:lnTo>
                    <a:pt x="3591" y="642"/>
                  </a:lnTo>
                  <a:lnTo>
                    <a:pt x="3581" y="651"/>
                  </a:lnTo>
                  <a:lnTo>
                    <a:pt x="3576" y="663"/>
                  </a:lnTo>
                  <a:lnTo>
                    <a:pt x="3576" y="676"/>
                  </a:lnTo>
                  <a:lnTo>
                    <a:pt x="3574" y="688"/>
                  </a:lnTo>
                  <a:lnTo>
                    <a:pt x="3569" y="701"/>
                  </a:lnTo>
                  <a:lnTo>
                    <a:pt x="3564" y="714"/>
                  </a:lnTo>
                  <a:lnTo>
                    <a:pt x="3556" y="726"/>
                  </a:lnTo>
                  <a:lnTo>
                    <a:pt x="3547" y="739"/>
                  </a:lnTo>
                  <a:lnTo>
                    <a:pt x="3537" y="752"/>
                  </a:lnTo>
                  <a:lnTo>
                    <a:pt x="3529" y="765"/>
                  </a:lnTo>
                  <a:lnTo>
                    <a:pt x="3520" y="778"/>
                  </a:lnTo>
                  <a:lnTo>
                    <a:pt x="3512" y="790"/>
                  </a:lnTo>
                  <a:lnTo>
                    <a:pt x="3542" y="790"/>
                  </a:lnTo>
                  <a:lnTo>
                    <a:pt x="3574" y="789"/>
                  </a:lnTo>
                  <a:lnTo>
                    <a:pt x="3603" y="787"/>
                  </a:lnTo>
                  <a:lnTo>
                    <a:pt x="3635" y="783"/>
                  </a:lnTo>
                  <a:lnTo>
                    <a:pt x="3667" y="781"/>
                  </a:lnTo>
                  <a:lnTo>
                    <a:pt x="3699" y="779"/>
                  </a:lnTo>
                  <a:lnTo>
                    <a:pt x="3730" y="779"/>
                  </a:lnTo>
                  <a:lnTo>
                    <a:pt x="3760" y="779"/>
                  </a:lnTo>
                  <a:lnTo>
                    <a:pt x="3792" y="782"/>
                  </a:lnTo>
                  <a:lnTo>
                    <a:pt x="3821" y="787"/>
                  </a:lnTo>
                  <a:lnTo>
                    <a:pt x="3833" y="807"/>
                  </a:lnTo>
                  <a:lnTo>
                    <a:pt x="3838" y="827"/>
                  </a:lnTo>
                  <a:lnTo>
                    <a:pt x="3841" y="846"/>
                  </a:lnTo>
                  <a:lnTo>
                    <a:pt x="3838" y="866"/>
                  </a:lnTo>
                  <a:lnTo>
                    <a:pt x="3833" y="885"/>
                  </a:lnTo>
                  <a:lnTo>
                    <a:pt x="3828" y="904"/>
                  </a:lnTo>
                  <a:lnTo>
                    <a:pt x="3821" y="925"/>
                  </a:lnTo>
                  <a:lnTo>
                    <a:pt x="3814" y="944"/>
                  </a:lnTo>
                  <a:lnTo>
                    <a:pt x="3809" y="964"/>
                  </a:lnTo>
                  <a:lnTo>
                    <a:pt x="3806" y="984"/>
                  </a:lnTo>
                  <a:lnTo>
                    <a:pt x="3831" y="990"/>
                  </a:lnTo>
                  <a:lnTo>
                    <a:pt x="3855" y="996"/>
                  </a:lnTo>
                  <a:lnTo>
                    <a:pt x="3882" y="999"/>
                  </a:lnTo>
                  <a:lnTo>
                    <a:pt x="3912" y="1002"/>
                  </a:lnTo>
                  <a:lnTo>
                    <a:pt x="3944" y="1003"/>
                  </a:lnTo>
                  <a:lnTo>
                    <a:pt x="3973" y="1004"/>
                  </a:lnTo>
                  <a:lnTo>
                    <a:pt x="4005" y="1005"/>
                  </a:lnTo>
                  <a:lnTo>
                    <a:pt x="4034" y="1005"/>
                  </a:lnTo>
                  <a:lnTo>
                    <a:pt x="4061" y="1006"/>
                  </a:lnTo>
                  <a:lnTo>
                    <a:pt x="4086" y="1008"/>
                  </a:lnTo>
                  <a:lnTo>
                    <a:pt x="4086" y="1010"/>
                  </a:lnTo>
                  <a:lnTo>
                    <a:pt x="4086" y="1012"/>
                  </a:lnTo>
                  <a:lnTo>
                    <a:pt x="4088" y="1013"/>
                  </a:lnTo>
                  <a:lnTo>
                    <a:pt x="4088" y="1014"/>
                  </a:lnTo>
                  <a:lnTo>
                    <a:pt x="4088" y="1015"/>
                  </a:lnTo>
                  <a:lnTo>
                    <a:pt x="4088" y="1016"/>
                  </a:lnTo>
                  <a:lnTo>
                    <a:pt x="4091" y="1018"/>
                  </a:lnTo>
                  <a:lnTo>
                    <a:pt x="4093" y="1019"/>
                  </a:lnTo>
                  <a:lnTo>
                    <a:pt x="4096" y="1020"/>
                  </a:lnTo>
                  <a:lnTo>
                    <a:pt x="4098" y="1020"/>
                  </a:lnTo>
                  <a:lnTo>
                    <a:pt x="4115" y="1013"/>
                  </a:lnTo>
                  <a:lnTo>
                    <a:pt x="4132" y="1007"/>
                  </a:lnTo>
                  <a:lnTo>
                    <a:pt x="4152" y="1002"/>
                  </a:lnTo>
                  <a:lnTo>
                    <a:pt x="4172" y="997"/>
                  </a:lnTo>
                  <a:lnTo>
                    <a:pt x="4191" y="994"/>
                  </a:lnTo>
                  <a:lnTo>
                    <a:pt x="4213" y="990"/>
                  </a:lnTo>
                  <a:lnTo>
                    <a:pt x="4235" y="987"/>
                  </a:lnTo>
                  <a:lnTo>
                    <a:pt x="4255" y="984"/>
                  </a:lnTo>
                  <a:lnTo>
                    <a:pt x="4277" y="982"/>
                  </a:lnTo>
                  <a:lnTo>
                    <a:pt x="4299" y="979"/>
                  </a:lnTo>
                  <a:lnTo>
                    <a:pt x="4333" y="987"/>
                  </a:lnTo>
                  <a:lnTo>
                    <a:pt x="4360" y="997"/>
                  </a:lnTo>
                  <a:lnTo>
                    <a:pt x="4382" y="1008"/>
                  </a:lnTo>
                  <a:lnTo>
                    <a:pt x="4402" y="1022"/>
                  </a:lnTo>
                  <a:lnTo>
                    <a:pt x="4414" y="1037"/>
                  </a:lnTo>
                  <a:lnTo>
                    <a:pt x="4426" y="1052"/>
                  </a:lnTo>
                  <a:lnTo>
                    <a:pt x="4436" y="1068"/>
                  </a:lnTo>
                  <a:lnTo>
                    <a:pt x="4446" y="1085"/>
                  </a:lnTo>
                  <a:lnTo>
                    <a:pt x="4456" y="1101"/>
                  </a:lnTo>
                  <a:lnTo>
                    <a:pt x="4468" y="1116"/>
                  </a:lnTo>
                  <a:lnTo>
                    <a:pt x="5351" y="1119"/>
                  </a:lnTo>
                  <a:lnTo>
                    <a:pt x="5351" y="1452"/>
                  </a:lnTo>
                  <a:lnTo>
                    <a:pt x="5387" y="1466"/>
                  </a:lnTo>
                  <a:lnTo>
                    <a:pt x="5424" y="1478"/>
                  </a:lnTo>
                  <a:lnTo>
                    <a:pt x="5463" y="1492"/>
                  </a:lnTo>
                  <a:lnTo>
                    <a:pt x="5503" y="1504"/>
                  </a:lnTo>
                  <a:lnTo>
                    <a:pt x="5542" y="1517"/>
                  </a:lnTo>
                  <a:lnTo>
                    <a:pt x="5578" y="1531"/>
                  </a:lnTo>
                  <a:lnTo>
                    <a:pt x="5610" y="1547"/>
                  </a:lnTo>
                  <a:lnTo>
                    <a:pt x="5642" y="1563"/>
                  </a:lnTo>
                  <a:lnTo>
                    <a:pt x="5667" y="1581"/>
                  </a:lnTo>
                  <a:lnTo>
                    <a:pt x="5686" y="1602"/>
                  </a:lnTo>
                  <a:lnTo>
                    <a:pt x="5706" y="1648"/>
                  </a:lnTo>
                  <a:lnTo>
                    <a:pt x="5713" y="1695"/>
                  </a:lnTo>
                  <a:lnTo>
                    <a:pt x="5708" y="1742"/>
                  </a:lnTo>
                  <a:lnTo>
                    <a:pt x="5694" y="1788"/>
                  </a:lnTo>
                  <a:lnTo>
                    <a:pt x="5669" y="1834"/>
                  </a:lnTo>
                  <a:lnTo>
                    <a:pt x="5637" y="1877"/>
                  </a:lnTo>
                  <a:lnTo>
                    <a:pt x="5603" y="1922"/>
                  </a:lnTo>
                  <a:lnTo>
                    <a:pt x="5561" y="1964"/>
                  </a:lnTo>
                  <a:lnTo>
                    <a:pt x="5517" y="2005"/>
                  </a:lnTo>
                  <a:lnTo>
                    <a:pt x="5473" y="2045"/>
                  </a:lnTo>
                  <a:lnTo>
                    <a:pt x="5458" y="2052"/>
                  </a:lnTo>
                  <a:lnTo>
                    <a:pt x="5446" y="2059"/>
                  </a:lnTo>
                  <a:lnTo>
                    <a:pt x="5431" y="2066"/>
                  </a:lnTo>
                  <a:lnTo>
                    <a:pt x="5417" y="2071"/>
                  </a:lnTo>
                  <a:lnTo>
                    <a:pt x="5402" y="2077"/>
                  </a:lnTo>
                  <a:lnTo>
                    <a:pt x="5390" y="2083"/>
                  </a:lnTo>
                  <a:lnTo>
                    <a:pt x="5375" y="2088"/>
                  </a:lnTo>
                  <a:lnTo>
                    <a:pt x="5360" y="2094"/>
                  </a:lnTo>
                  <a:lnTo>
                    <a:pt x="5346" y="2101"/>
                  </a:lnTo>
                  <a:lnTo>
                    <a:pt x="5333" y="2107"/>
                  </a:lnTo>
                  <a:lnTo>
                    <a:pt x="5314" y="2654"/>
                  </a:lnTo>
                  <a:lnTo>
                    <a:pt x="5321" y="2666"/>
                  </a:lnTo>
                  <a:lnTo>
                    <a:pt x="5324" y="2677"/>
                  </a:lnTo>
                  <a:lnTo>
                    <a:pt x="5324" y="2688"/>
                  </a:lnTo>
                  <a:lnTo>
                    <a:pt x="5321" y="2700"/>
                  </a:lnTo>
                  <a:lnTo>
                    <a:pt x="5319" y="2711"/>
                  </a:lnTo>
                  <a:lnTo>
                    <a:pt x="5316" y="2723"/>
                  </a:lnTo>
                  <a:lnTo>
                    <a:pt x="5314" y="2733"/>
                  </a:lnTo>
                  <a:lnTo>
                    <a:pt x="5311" y="2744"/>
                  </a:lnTo>
                  <a:lnTo>
                    <a:pt x="5311" y="2755"/>
                  </a:lnTo>
                  <a:lnTo>
                    <a:pt x="5314" y="2765"/>
                  </a:lnTo>
                  <a:lnTo>
                    <a:pt x="5297" y="3818"/>
                  </a:lnTo>
                  <a:lnTo>
                    <a:pt x="5179" y="3818"/>
                  </a:lnTo>
                  <a:lnTo>
                    <a:pt x="5059" y="3818"/>
                  </a:lnTo>
                  <a:lnTo>
                    <a:pt x="4939" y="3818"/>
                  </a:lnTo>
                  <a:lnTo>
                    <a:pt x="4819" y="3818"/>
                  </a:lnTo>
                  <a:lnTo>
                    <a:pt x="4699" y="3818"/>
                  </a:lnTo>
                  <a:lnTo>
                    <a:pt x="4581" y="3818"/>
                  </a:lnTo>
                  <a:lnTo>
                    <a:pt x="4463" y="3818"/>
                  </a:lnTo>
                  <a:lnTo>
                    <a:pt x="4353" y="3818"/>
                  </a:lnTo>
                  <a:lnTo>
                    <a:pt x="4245" y="3818"/>
                  </a:lnTo>
                  <a:lnTo>
                    <a:pt x="4142" y="3818"/>
                  </a:lnTo>
                  <a:lnTo>
                    <a:pt x="4105" y="3847"/>
                  </a:lnTo>
                  <a:lnTo>
                    <a:pt x="4154" y="3859"/>
                  </a:lnTo>
                  <a:lnTo>
                    <a:pt x="4206" y="3868"/>
                  </a:lnTo>
                  <a:lnTo>
                    <a:pt x="4260" y="3877"/>
                  </a:lnTo>
                  <a:lnTo>
                    <a:pt x="4311" y="3886"/>
                  </a:lnTo>
                  <a:lnTo>
                    <a:pt x="4363" y="3895"/>
                  </a:lnTo>
                  <a:lnTo>
                    <a:pt x="4409" y="3907"/>
                  </a:lnTo>
                  <a:lnTo>
                    <a:pt x="4453" y="3920"/>
                  </a:lnTo>
                  <a:lnTo>
                    <a:pt x="4490" y="3936"/>
                  </a:lnTo>
                  <a:lnTo>
                    <a:pt x="4522" y="3957"/>
                  </a:lnTo>
                  <a:lnTo>
                    <a:pt x="4547" y="3982"/>
                  </a:lnTo>
                  <a:lnTo>
                    <a:pt x="4554" y="4005"/>
                  </a:lnTo>
                  <a:lnTo>
                    <a:pt x="4556" y="4028"/>
                  </a:lnTo>
                  <a:lnTo>
                    <a:pt x="4556" y="4051"/>
                  </a:lnTo>
                  <a:lnTo>
                    <a:pt x="4554" y="4074"/>
                  </a:lnTo>
                  <a:lnTo>
                    <a:pt x="4549" y="4098"/>
                  </a:lnTo>
                  <a:lnTo>
                    <a:pt x="4542" y="4120"/>
                  </a:lnTo>
                  <a:lnTo>
                    <a:pt x="4537" y="4143"/>
                  </a:lnTo>
                  <a:lnTo>
                    <a:pt x="4529" y="4165"/>
                  </a:lnTo>
                  <a:lnTo>
                    <a:pt x="4525" y="4188"/>
                  </a:lnTo>
                  <a:lnTo>
                    <a:pt x="4520" y="4208"/>
                  </a:lnTo>
                  <a:lnTo>
                    <a:pt x="4456" y="4242"/>
                  </a:lnTo>
                  <a:lnTo>
                    <a:pt x="4385" y="4267"/>
                  </a:lnTo>
                  <a:lnTo>
                    <a:pt x="4306" y="4284"/>
                  </a:lnTo>
                  <a:lnTo>
                    <a:pt x="4225" y="4296"/>
                  </a:lnTo>
                  <a:lnTo>
                    <a:pt x="4140" y="4302"/>
                  </a:lnTo>
                  <a:lnTo>
                    <a:pt x="4051" y="4304"/>
                  </a:lnTo>
                  <a:lnTo>
                    <a:pt x="3961" y="4303"/>
                  </a:lnTo>
                  <a:lnTo>
                    <a:pt x="3870" y="4300"/>
                  </a:lnTo>
                  <a:lnTo>
                    <a:pt x="3779" y="4294"/>
                  </a:lnTo>
                  <a:lnTo>
                    <a:pt x="3689" y="4287"/>
                  </a:lnTo>
                  <a:lnTo>
                    <a:pt x="3647" y="4278"/>
                  </a:lnTo>
                  <a:lnTo>
                    <a:pt x="3600" y="4269"/>
                  </a:lnTo>
                  <a:lnTo>
                    <a:pt x="3551" y="4260"/>
                  </a:lnTo>
                  <a:lnTo>
                    <a:pt x="3500" y="4248"/>
                  </a:lnTo>
                  <a:lnTo>
                    <a:pt x="3451" y="4237"/>
                  </a:lnTo>
                  <a:lnTo>
                    <a:pt x="3407" y="4223"/>
                  </a:lnTo>
                  <a:lnTo>
                    <a:pt x="3368" y="4207"/>
                  </a:lnTo>
                  <a:lnTo>
                    <a:pt x="3338" y="4189"/>
                  </a:lnTo>
                  <a:lnTo>
                    <a:pt x="3319" y="4166"/>
                  </a:lnTo>
                  <a:lnTo>
                    <a:pt x="3311" y="4140"/>
                  </a:lnTo>
                  <a:lnTo>
                    <a:pt x="3272" y="4125"/>
                  </a:lnTo>
                  <a:lnTo>
                    <a:pt x="3233" y="4109"/>
                  </a:lnTo>
                  <a:lnTo>
                    <a:pt x="3194" y="4093"/>
                  </a:lnTo>
                  <a:lnTo>
                    <a:pt x="3157" y="4076"/>
                  </a:lnTo>
                  <a:lnTo>
                    <a:pt x="3123" y="4058"/>
                  </a:lnTo>
                  <a:lnTo>
                    <a:pt x="3091" y="4039"/>
                  </a:lnTo>
                  <a:lnTo>
                    <a:pt x="3059" y="4020"/>
                  </a:lnTo>
                  <a:lnTo>
                    <a:pt x="3029" y="3999"/>
                  </a:lnTo>
                  <a:lnTo>
                    <a:pt x="3005" y="3978"/>
                  </a:lnTo>
                  <a:lnTo>
                    <a:pt x="2983" y="3955"/>
                  </a:lnTo>
                  <a:lnTo>
                    <a:pt x="2990" y="3942"/>
                  </a:lnTo>
                  <a:lnTo>
                    <a:pt x="2995" y="3928"/>
                  </a:lnTo>
                  <a:lnTo>
                    <a:pt x="3000" y="3916"/>
                  </a:lnTo>
                  <a:lnTo>
                    <a:pt x="3005" y="3902"/>
                  </a:lnTo>
                  <a:lnTo>
                    <a:pt x="3012" y="3888"/>
                  </a:lnTo>
                  <a:lnTo>
                    <a:pt x="3017" y="3876"/>
                  </a:lnTo>
                  <a:lnTo>
                    <a:pt x="3022" y="3863"/>
                  </a:lnTo>
                  <a:lnTo>
                    <a:pt x="3027" y="3851"/>
                  </a:lnTo>
                  <a:lnTo>
                    <a:pt x="3034" y="3838"/>
                  </a:lnTo>
                  <a:lnTo>
                    <a:pt x="3039" y="3827"/>
                  </a:lnTo>
                  <a:lnTo>
                    <a:pt x="3005" y="3819"/>
                  </a:lnTo>
                  <a:lnTo>
                    <a:pt x="2971" y="3813"/>
                  </a:lnTo>
                  <a:lnTo>
                    <a:pt x="2936" y="3812"/>
                  </a:lnTo>
                  <a:lnTo>
                    <a:pt x="2902" y="3812"/>
                  </a:lnTo>
                  <a:lnTo>
                    <a:pt x="2865" y="3813"/>
                  </a:lnTo>
                  <a:lnTo>
                    <a:pt x="2828" y="3814"/>
                  </a:lnTo>
                  <a:lnTo>
                    <a:pt x="2789" y="3815"/>
                  </a:lnTo>
                  <a:lnTo>
                    <a:pt x="2750" y="3816"/>
                  </a:lnTo>
                  <a:lnTo>
                    <a:pt x="2706" y="3815"/>
                  </a:lnTo>
                  <a:lnTo>
                    <a:pt x="2659" y="3811"/>
                  </a:lnTo>
                  <a:lnTo>
                    <a:pt x="2647" y="3818"/>
                  </a:lnTo>
                  <a:lnTo>
                    <a:pt x="2640" y="3824"/>
                  </a:lnTo>
                  <a:lnTo>
                    <a:pt x="2635" y="3834"/>
                  </a:lnTo>
                  <a:lnTo>
                    <a:pt x="2632" y="3843"/>
                  </a:lnTo>
                  <a:lnTo>
                    <a:pt x="2632" y="3852"/>
                  </a:lnTo>
                  <a:lnTo>
                    <a:pt x="2632" y="3861"/>
                  </a:lnTo>
                  <a:lnTo>
                    <a:pt x="2632" y="3870"/>
                  </a:lnTo>
                  <a:lnTo>
                    <a:pt x="2632" y="3879"/>
                  </a:lnTo>
                  <a:lnTo>
                    <a:pt x="2630" y="3886"/>
                  </a:lnTo>
                  <a:lnTo>
                    <a:pt x="2623" y="3893"/>
                  </a:lnTo>
                  <a:lnTo>
                    <a:pt x="2615" y="3920"/>
                  </a:lnTo>
                  <a:lnTo>
                    <a:pt x="2608" y="3947"/>
                  </a:lnTo>
                  <a:lnTo>
                    <a:pt x="2598" y="3974"/>
                  </a:lnTo>
                  <a:lnTo>
                    <a:pt x="2591" y="4003"/>
                  </a:lnTo>
                  <a:lnTo>
                    <a:pt x="2578" y="4030"/>
                  </a:lnTo>
                  <a:lnTo>
                    <a:pt x="2566" y="4058"/>
                  </a:lnTo>
                  <a:lnTo>
                    <a:pt x="2554" y="4084"/>
                  </a:lnTo>
                  <a:lnTo>
                    <a:pt x="2537" y="4110"/>
                  </a:lnTo>
                  <a:lnTo>
                    <a:pt x="2520" y="4136"/>
                  </a:lnTo>
                  <a:lnTo>
                    <a:pt x="2497" y="4160"/>
                  </a:lnTo>
                  <a:lnTo>
                    <a:pt x="2478" y="4184"/>
                  </a:lnTo>
                  <a:lnTo>
                    <a:pt x="2453" y="4206"/>
                  </a:lnTo>
                  <a:lnTo>
                    <a:pt x="2422" y="4228"/>
                  </a:lnTo>
                  <a:lnTo>
                    <a:pt x="2387" y="4248"/>
                  </a:lnTo>
                  <a:lnTo>
                    <a:pt x="2348" y="4267"/>
                  </a:lnTo>
                  <a:lnTo>
                    <a:pt x="2309" y="4283"/>
                  </a:lnTo>
                  <a:lnTo>
                    <a:pt x="2265" y="4296"/>
                  </a:lnTo>
                  <a:lnTo>
                    <a:pt x="2218" y="4308"/>
                  </a:lnTo>
                  <a:lnTo>
                    <a:pt x="2169" y="4316"/>
                  </a:lnTo>
                  <a:lnTo>
                    <a:pt x="2120" y="4320"/>
                  </a:lnTo>
                  <a:lnTo>
                    <a:pt x="2054" y="4319"/>
                  </a:lnTo>
                  <a:lnTo>
                    <a:pt x="1993" y="4312"/>
                  </a:lnTo>
                  <a:lnTo>
                    <a:pt x="1934" y="4303"/>
                  </a:lnTo>
                  <a:lnTo>
                    <a:pt x="1877" y="4290"/>
                  </a:lnTo>
                  <a:lnTo>
                    <a:pt x="1823" y="4274"/>
                  </a:lnTo>
                  <a:lnTo>
                    <a:pt x="1772" y="4255"/>
                  </a:lnTo>
                  <a:lnTo>
                    <a:pt x="1723" y="4236"/>
                  </a:lnTo>
                  <a:lnTo>
                    <a:pt x="1676" y="4215"/>
                  </a:lnTo>
                  <a:lnTo>
                    <a:pt x="1632" y="4194"/>
                  </a:lnTo>
                  <a:lnTo>
                    <a:pt x="1591" y="4173"/>
                  </a:lnTo>
                  <a:lnTo>
                    <a:pt x="1610" y="4143"/>
                  </a:lnTo>
                  <a:lnTo>
                    <a:pt x="1610" y="4119"/>
                  </a:lnTo>
                  <a:lnTo>
                    <a:pt x="1591" y="4100"/>
                  </a:lnTo>
                  <a:lnTo>
                    <a:pt x="1559" y="4083"/>
                  </a:lnTo>
                  <a:lnTo>
                    <a:pt x="1515" y="4069"/>
                  </a:lnTo>
                  <a:lnTo>
                    <a:pt x="1466" y="4056"/>
                  </a:lnTo>
                  <a:lnTo>
                    <a:pt x="1414" y="4044"/>
                  </a:lnTo>
                  <a:lnTo>
                    <a:pt x="1368" y="4032"/>
                  </a:lnTo>
                  <a:lnTo>
                    <a:pt x="1323" y="4019"/>
                  </a:lnTo>
                  <a:lnTo>
                    <a:pt x="1292" y="4003"/>
                  </a:lnTo>
                  <a:lnTo>
                    <a:pt x="1260" y="3987"/>
                  </a:lnTo>
                  <a:lnTo>
                    <a:pt x="1230" y="3971"/>
                  </a:lnTo>
                  <a:lnTo>
                    <a:pt x="1203" y="3952"/>
                  </a:lnTo>
                  <a:lnTo>
                    <a:pt x="1179" y="3934"/>
                  </a:lnTo>
                  <a:lnTo>
                    <a:pt x="1159" y="3915"/>
                  </a:lnTo>
                  <a:lnTo>
                    <a:pt x="1140" y="3895"/>
                  </a:lnTo>
                  <a:lnTo>
                    <a:pt x="1122" y="3875"/>
                  </a:lnTo>
                  <a:lnTo>
                    <a:pt x="1105" y="3855"/>
                  </a:lnTo>
                  <a:lnTo>
                    <a:pt x="1088" y="3835"/>
                  </a:lnTo>
                  <a:lnTo>
                    <a:pt x="1071" y="3814"/>
                  </a:lnTo>
                  <a:lnTo>
                    <a:pt x="1017" y="3803"/>
                  </a:lnTo>
                  <a:lnTo>
                    <a:pt x="348" y="3803"/>
                  </a:lnTo>
                  <a:lnTo>
                    <a:pt x="355" y="2144"/>
                  </a:lnTo>
                  <a:lnTo>
                    <a:pt x="319" y="2140"/>
                  </a:lnTo>
                  <a:lnTo>
                    <a:pt x="284" y="2133"/>
                  </a:lnTo>
                  <a:lnTo>
                    <a:pt x="250" y="2126"/>
                  </a:lnTo>
                  <a:lnTo>
                    <a:pt x="216" y="2118"/>
                  </a:lnTo>
                  <a:lnTo>
                    <a:pt x="184" y="2109"/>
                  </a:lnTo>
                  <a:lnTo>
                    <a:pt x="154" y="2099"/>
                  </a:lnTo>
                  <a:lnTo>
                    <a:pt x="127" y="2087"/>
                  </a:lnTo>
                  <a:lnTo>
                    <a:pt x="103" y="2074"/>
                  </a:lnTo>
                  <a:lnTo>
                    <a:pt x="81" y="2059"/>
                  </a:lnTo>
                  <a:lnTo>
                    <a:pt x="64" y="2042"/>
                  </a:lnTo>
                  <a:lnTo>
                    <a:pt x="46" y="1999"/>
                  </a:lnTo>
                  <a:lnTo>
                    <a:pt x="32" y="1955"/>
                  </a:lnTo>
                  <a:lnTo>
                    <a:pt x="15" y="1908"/>
                  </a:lnTo>
                  <a:lnTo>
                    <a:pt x="5" y="1861"/>
                  </a:lnTo>
                  <a:lnTo>
                    <a:pt x="0" y="1813"/>
                  </a:lnTo>
                  <a:lnTo>
                    <a:pt x="2" y="1766"/>
                  </a:lnTo>
                  <a:lnTo>
                    <a:pt x="17" y="1720"/>
                  </a:lnTo>
                  <a:lnTo>
                    <a:pt x="42" y="1677"/>
                  </a:lnTo>
                  <a:lnTo>
                    <a:pt x="81" y="1635"/>
                  </a:lnTo>
                  <a:lnTo>
                    <a:pt x="135" y="1596"/>
                  </a:lnTo>
                  <a:lnTo>
                    <a:pt x="348" y="1543"/>
                  </a:lnTo>
                  <a:lnTo>
                    <a:pt x="365" y="1116"/>
                  </a:lnTo>
                  <a:lnTo>
                    <a:pt x="421" y="1116"/>
                  </a:lnTo>
                  <a:lnTo>
                    <a:pt x="485" y="1116"/>
                  </a:lnTo>
                  <a:lnTo>
                    <a:pt x="556" y="1116"/>
                  </a:lnTo>
                  <a:lnTo>
                    <a:pt x="630" y="1116"/>
                  </a:lnTo>
                  <a:lnTo>
                    <a:pt x="701" y="1116"/>
                  </a:lnTo>
                  <a:lnTo>
                    <a:pt x="767" y="1116"/>
                  </a:lnTo>
                  <a:lnTo>
                    <a:pt x="823" y="1116"/>
                  </a:lnTo>
                  <a:lnTo>
                    <a:pt x="870" y="1116"/>
                  </a:lnTo>
                  <a:lnTo>
                    <a:pt x="899" y="1116"/>
                  </a:lnTo>
                  <a:lnTo>
                    <a:pt x="909" y="1116"/>
                  </a:lnTo>
                  <a:lnTo>
                    <a:pt x="1319" y="1111"/>
                  </a:lnTo>
                  <a:lnTo>
                    <a:pt x="1331" y="1100"/>
                  </a:lnTo>
                  <a:lnTo>
                    <a:pt x="1345" y="1086"/>
                  </a:lnTo>
                  <a:lnTo>
                    <a:pt x="1360" y="1074"/>
                  </a:lnTo>
                  <a:lnTo>
                    <a:pt x="1377" y="1060"/>
                  </a:lnTo>
                  <a:lnTo>
                    <a:pt x="1395" y="1046"/>
                  </a:lnTo>
                  <a:lnTo>
                    <a:pt x="1412" y="1035"/>
                  </a:lnTo>
                  <a:lnTo>
                    <a:pt x="1424" y="1024"/>
                  </a:lnTo>
                  <a:lnTo>
                    <a:pt x="1436" y="1016"/>
                  </a:lnTo>
                  <a:lnTo>
                    <a:pt x="1444" y="1011"/>
                  </a:lnTo>
                  <a:lnTo>
                    <a:pt x="1446" y="1008"/>
                  </a:lnTo>
                  <a:lnTo>
                    <a:pt x="1461" y="1003"/>
                  </a:lnTo>
                  <a:lnTo>
                    <a:pt x="1478" y="997"/>
                  </a:lnTo>
                  <a:lnTo>
                    <a:pt x="1497" y="992"/>
                  </a:lnTo>
                  <a:lnTo>
                    <a:pt x="1517" y="988"/>
                  </a:lnTo>
                  <a:lnTo>
                    <a:pt x="1539" y="986"/>
                  </a:lnTo>
                  <a:lnTo>
                    <a:pt x="1564" y="983"/>
                  </a:lnTo>
                  <a:lnTo>
                    <a:pt x="1586" y="983"/>
                  </a:lnTo>
                  <a:lnTo>
                    <a:pt x="1610" y="984"/>
                  </a:lnTo>
                  <a:lnTo>
                    <a:pt x="1632" y="988"/>
                  </a:lnTo>
                  <a:lnTo>
                    <a:pt x="1652" y="992"/>
                  </a:lnTo>
                  <a:lnTo>
                    <a:pt x="1664" y="999"/>
                  </a:lnTo>
                  <a:lnTo>
                    <a:pt x="1676" y="1003"/>
                  </a:lnTo>
                  <a:lnTo>
                    <a:pt x="1694" y="1005"/>
                  </a:lnTo>
                  <a:lnTo>
                    <a:pt x="1713" y="1005"/>
                  </a:lnTo>
                  <a:lnTo>
                    <a:pt x="1733" y="1004"/>
                  </a:lnTo>
                  <a:lnTo>
                    <a:pt x="1752" y="1002"/>
                  </a:lnTo>
                  <a:lnTo>
                    <a:pt x="1774" y="999"/>
                  </a:lnTo>
                  <a:lnTo>
                    <a:pt x="1794" y="997"/>
                  </a:lnTo>
                  <a:lnTo>
                    <a:pt x="1814" y="995"/>
                  </a:lnTo>
                  <a:lnTo>
                    <a:pt x="1828" y="992"/>
                  </a:lnTo>
                  <a:lnTo>
                    <a:pt x="1897" y="991"/>
                  </a:lnTo>
                  <a:lnTo>
                    <a:pt x="1941" y="982"/>
                  </a:lnTo>
                  <a:lnTo>
                    <a:pt x="1973" y="966"/>
                  </a:lnTo>
                  <a:lnTo>
                    <a:pt x="1990" y="944"/>
                  </a:lnTo>
                  <a:lnTo>
                    <a:pt x="2002" y="919"/>
                  </a:lnTo>
                  <a:lnTo>
                    <a:pt x="2010" y="893"/>
                  </a:lnTo>
                  <a:lnTo>
                    <a:pt x="2017" y="866"/>
                  </a:lnTo>
                  <a:lnTo>
                    <a:pt x="2032" y="840"/>
                  </a:lnTo>
                  <a:lnTo>
                    <a:pt x="2056" y="818"/>
                  </a:lnTo>
                  <a:lnTo>
                    <a:pt x="2093" y="799"/>
                  </a:lnTo>
                  <a:lnTo>
                    <a:pt x="2262" y="814"/>
                  </a:lnTo>
                  <a:lnTo>
                    <a:pt x="2267" y="806"/>
                  </a:lnTo>
                  <a:lnTo>
                    <a:pt x="2265" y="797"/>
                  </a:lnTo>
                  <a:lnTo>
                    <a:pt x="2262" y="790"/>
                  </a:lnTo>
                  <a:lnTo>
                    <a:pt x="2260" y="782"/>
                  </a:lnTo>
                  <a:lnTo>
                    <a:pt x="2255" y="775"/>
                  </a:lnTo>
                  <a:lnTo>
                    <a:pt x="2247" y="767"/>
                  </a:lnTo>
                  <a:lnTo>
                    <a:pt x="2243" y="759"/>
                  </a:lnTo>
                  <a:lnTo>
                    <a:pt x="2238" y="751"/>
                  </a:lnTo>
                  <a:lnTo>
                    <a:pt x="2235" y="742"/>
                  </a:lnTo>
                  <a:lnTo>
                    <a:pt x="2233" y="732"/>
                  </a:lnTo>
                  <a:lnTo>
                    <a:pt x="2213" y="730"/>
                  </a:lnTo>
                  <a:lnTo>
                    <a:pt x="2191" y="726"/>
                  </a:lnTo>
                  <a:lnTo>
                    <a:pt x="2172" y="723"/>
                  </a:lnTo>
                  <a:lnTo>
                    <a:pt x="2152" y="717"/>
                  </a:lnTo>
                  <a:lnTo>
                    <a:pt x="2132" y="711"/>
                  </a:lnTo>
                  <a:lnTo>
                    <a:pt x="2113" y="706"/>
                  </a:lnTo>
                  <a:lnTo>
                    <a:pt x="2098" y="698"/>
                  </a:lnTo>
                  <a:lnTo>
                    <a:pt x="2081" y="690"/>
                  </a:lnTo>
                  <a:lnTo>
                    <a:pt x="2069" y="680"/>
                  </a:lnTo>
                  <a:lnTo>
                    <a:pt x="2056" y="670"/>
                  </a:lnTo>
                  <a:lnTo>
                    <a:pt x="2051" y="663"/>
                  </a:lnTo>
                  <a:lnTo>
                    <a:pt x="2049" y="655"/>
                  </a:lnTo>
                  <a:lnTo>
                    <a:pt x="2049" y="647"/>
                  </a:lnTo>
                  <a:lnTo>
                    <a:pt x="2051" y="639"/>
                  </a:lnTo>
                  <a:lnTo>
                    <a:pt x="2054" y="631"/>
                  </a:lnTo>
                  <a:lnTo>
                    <a:pt x="2056" y="624"/>
                  </a:lnTo>
                  <a:lnTo>
                    <a:pt x="2054" y="618"/>
                  </a:lnTo>
                  <a:lnTo>
                    <a:pt x="2044" y="612"/>
                  </a:lnTo>
                  <a:lnTo>
                    <a:pt x="2029" y="608"/>
                  </a:lnTo>
                  <a:lnTo>
                    <a:pt x="2005" y="605"/>
                  </a:lnTo>
                  <a:lnTo>
                    <a:pt x="1997" y="602"/>
                  </a:lnTo>
                  <a:lnTo>
                    <a:pt x="1990" y="597"/>
                  </a:lnTo>
                  <a:lnTo>
                    <a:pt x="1985" y="592"/>
                  </a:lnTo>
                  <a:lnTo>
                    <a:pt x="1980" y="587"/>
                  </a:lnTo>
                  <a:lnTo>
                    <a:pt x="1975" y="581"/>
                  </a:lnTo>
                  <a:lnTo>
                    <a:pt x="1973" y="575"/>
                  </a:lnTo>
                  <a:lnTo>
                    <a:pt x="1968" y="570"/>
                  </a:lnTo>
                  <a:lnTo>
                    <a:pt x="1966" y="565"/>
                  </a:lnTo>
                  <a:lnTo>
                    <a:pt x="1963" y="559"/>
                  </a:lnTo>
                  <a:lnTo>
                    <a:pt x="1961" y="556"/>
                  </a:lnTo>
                  <a:lnTo>
                    <a:pt x="1941" y="554"/>
                  </a:lnTo>
                  <a:lnTo>
                    <a:pt x="1917" y="554"/>
                  </a:lnTo>
                  <a:lnTo>
                    <a:pt x="1895" y="555"/>
                  </a:lnTo>
                  <a:lnTo>
                    <a:pt x="1870" y="557"/>
                  </a:lnTo>
                  <a:lnTo>
                    <a:pt x="1846" y="559"/>
                  </a:lnTo>
                  <a:lnTo>
                    <a:pt x="1821" y="563"/>
                  </a:lnTo>
                  <a:lnTo>
                    <a:pt x="1794" y="565"/>
                  </a:lnTo>
                  <a:lnTo>
                    <a:pt x="1767" y="567"/>
                  </a:lnTo>
                  <a:lnTo>
                    <a:pt x="1743" y="568"/>
                  </a:lnTo>
                  <a:lnTo>
                    <a:pt x="1716" y="567"/>
                  </a:lnTo>
                  <a:lnTo>
                    <a:pt x="1635" y="416"/>
                  </a:lnTo>
                  <a:lnTo>
                    <a:pt x="1689" y="406"/>
                  </a:lnTo>
                  <a:lnTo>
                    <a:pt x="1740" y="396"/>
                  </a:lnTo>
                  <a:lnTo>
                    <a:pt x="1794" y="387"/>
                  </a:lnTo>
                  <a:lnTo>
                    <a:pt x="1850" y="376"/>
                  </a:lnTo>
                  <a:lnTo>
                    <a:pt x="1904" y="368"/>
                  </a:lnTo>
                  <a:lnTo>
                    <a:pt x="1958" y="359"/>
                  </a:lnTo>
                  <a:lnTo>
                    <a:pt x="2015" y="351"/>
                  </a:lnTo>
                  <a:lnTo>
                    <a:pt x="2071" y="343"/>
                  </a:lnTo>
                  <a:lnTo>
                    <a:pt x="2125" y="336"/>
                  </a:lnTo>
                  <a:lnTo>
                    <a:pt x="2181" y="330"/>
                  </a:lnTo>
                  <a:lnTo>
                    <a:pt x="2218" y="314"/>
                  </a:lnTo>
                  <a:lnTo>
                    <a:pt x="2145" y="100"/>
                  </a:lnTo>
                  <a:lnTo>
                    <a:pt x="2262" y="84"/>
                  </a:lnTo>
                  <a:lnTo>
                    <a:pt x="2380" y="69"/>
                  </a:lnTo>
                  <a:lnTo>
                    <a:pt x="2500" y="54"/>
                  </a:lnTo>
                  <a:lnTo>
                    <a:pt x="2620" y="42"/>
                  </a:lnTo>
                  <a:lnTo>
                    <a:pt x="2740" y="30"/>
                  </a:lnTo>
                  <a:lnTo>
                    <a:pt x="2863" y="20"/>
                  </a:lnTo>
                  <a:lnTo>
                    <a:pt x="2985" y="12"/>
                  </a:lnTo>
                  <a:lnTo>
                    <a:pt x="3108" y="6"/>
                  </a:lnTo>
                  <a:lnTo>
                    <a:pt x="3228" y="3"/>
                  </a:lnTo>
                  <a:lnTo>
                    <a:pt x="3348" y="2"/>
                  </a:lnTo>
                  <a:lnTo>
                    <a:pt x="3348" y="0"/>
                  </a:lnTo>
                  <a:close/>
                </a:path>
              </a:pathLst>
            </a:custGeom>
            <a:solidFill>
              <a:srgbClr val="00196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solidFill>
                  <a:srgbClr val="000000"/>
                </a:solidFill>
              </a:endParaRPr>
            </a:p>
          </p:txBody>
        </p:sp>
        <p:sp>
          <p:nvSpPr>
            <p:cNvPr id="31750" name="Freeform 18"/>
            <p:cNvSpPr>
              <a:spLocks noChangeArrowheads="1"/>
            </p:cNvSpPr>
            <p:nvPr/>
          </p:nvSpPr>
          <p:spPr bwMode="auto">
            <a:xfrm>
              <a:off x="2380" y="83"/>
              <a:ext cx="890" cy="144"/>
            </a:xfrm>
            <a:custGeom>
              <a:avLst/>
              <a:gdLst>
                <a:gd name="T0" fmla="*/ 890 w 890"/>
                <a:gd name="T1" fmla="*/ 41 h 144"/>
                <a:gd name="T2" fmla="*/ 890 w 890"/>
                <a:gd name="T3" fmla="*/ 58 h 144"/>
                <a:gd name="T4" fmla="*/ 804 w 890"/>
                <a:gd name="T5" fmla="*/ 64 h 144"/>
                <a:gd name="T6" fmla="*/ 716 w 890"/>
                <a:gd name="T7" fmla="*/ 69 h 144"/>
                <a:gd name="T8" fmla="*/ 630 w 890"/>
                <a:gd name="T9" fmla="*/ 76 h 144"/>
                <a:gd name="T10" fmla="*/ 540 w 890"/>
                <a:gd name="T11" fmla="*/ 83 h 144"/>
                <a:gd name="T12" fmla="*/ 451 w 890"/>
                <a:gd name="T13" fmla="*/ 90 h 144"/>
                <a:gd name="T14" fmla="*/ 365 w 890"/>
                <a:gd name="T15" fmla="*/ 98 h 144"/>
                <a:gd name="T16" fmla="*/ 277 w 890"/>
                <a:gd name="T17" fmla="*/ 107 h 144"/>
                <a:gd name="T18" fmla="*/ 191 w 890"/>
                <a:gd name="T19" fmla="*/ 117 h 144"/>
                <a:gd name="T20" fmla="*/ 108 w 890"/>
                <a:gd name="T21" fmla="*/ 130 h 144"/>
                <a:gd name="T22" fmla="*/ 25 w 890"/>
                <a:gd name="T23" fmla="*/ 144 h 144"/>
                <a:gd name="T24" fmla="*/ 0 w 890"/>
                <a:gd name="T25" fmla="*/ 79 h 144"/>
                <a:gd name="T26" fmla="*/ 81 w 890"/>
                <a:gd name="T27" fmla="*/ 64 h 144"/>
                <a:gd name="T28" fmla="*/ 164 w 890"/>
                <a:gd name="T29" fmla="*/ 51 h 144"/>
                <a:gd name="T30" fmla="*/ 248 w 890"/>
                <a:gd name="T31" fmla="*/ 40 h 144"/>
                <a:gd name="T32" fmla="*/ 334 w 890"/>
                <a:gd name="T33" fmla="*/ 31 h 144"/>
                <a:gd name="T34" fmla="*/ 422 w 890"/>
                <a:gd name="T35" fmla="*/ 23 h 144"/>
                <a:gd name="T36" fmla="*/ 510 w 890"/>
                <a:gd name="T37" fmla="*/ 16 h 144"/>
                <a:gd name="T38" fmla="*/ 598 w 890"/>
                <a:gd name="T39" fmla="*/ 10 h 144"/>
                <a:gd name="T40" fmla="*/ 687 w 890"/>
                <a:gd name="T41" fmla="*/ 5 h 144"/>
                <a:gd name="T42" fmla="*/ 775 w 890"/>
                <a:gd name="T43" fmla="*/ 2 h 144"/>
                <a:gd name="T44" fmla="*/ 863 w 890"/>
                <a:gd name="T45" fmla="*/ 0 h 144"/>
                <a:gd name="T46" fmla="*/ 890 w 890"/>
                <a:gd name="T47" fmla="*/ 41 h 144"/>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890" h="144">
                  <a:moveTo>
                    <a:pt x="890" y="41"/>
                  </a:moveTo>
                  <a:lnTo>
                    <a:pt x="890" y="58"/>
                  </a:lnTo>
                  <a:lnTo>
                    <a:pt x="804" y="64"/>
                  </a:lnTo>
                  <a:lnTo>
                    <a:pt x="716" y="69"/>
                  </a:lnTo>
                  <a:lnTo>
                    <a:pt x="630" y="76"/>
                  </a:lnTo>
                  <a:lnTo>
                    <a:pt x="540" y="83"/>
                  </a:lnTo>
                  <a:lnTo>
                    <a:pt x="451" y="90"/>
                  </a:lnTo>
                  <a:lnTo>
                    <a:pt x="365" y="98"/>
                  </a:lnTo>
                  <a:lnTo>
                    <a:pt x="277" y="107"/>
                  </a:lnTo>
                  <a:lnTo>
                    <a:pt x="191" y="117"/>
                  </a:lnTo>
                  <a:lnTo>
                    <a:pt x="108" y="130"/>
                  </a:lnTo>
                  <a:lnTo>
                    <a:pt x="25" y="144"/>
                  </a:lnTo>
                  <a:lnTo>
                    <a:pt x="0" y="79"/>
                  </a:lnTo>
                  <a:lnTo>
                    <a:pt x="81" y="64"/>
                  </a:lnTo>
                  <a:lnTo>
                    <a:pt x="164" y="51"/>
                  </a:lnTo>
                  <a:lnTo>
                    <a:pt x="248" y="40"/>
                  </a:lnTo>
                  <a:lnTo>
                    <a:pt x="334" y="31"/>
                  </a:lnTo>
                  <a:lnTo>
                    <a:pt x="422" y="23"/>
                  </a:lnTo>
                  <a:lnTo>
                    <a:pt x="510" y="16"/>
                  </a:lnTo>
                  <a:lnTo>
                    <a:pt x="598" y="10"/>
                  </a:lnTo>
                  <a:lnTo>
                    <a:pt x="687" y="5"/>
                  </a:lnTo>
                  <a:lnTo>
                    <a:pt x="775" y="2"/>
                  </a:lnTo>
                  <a:lnTo>
                    <a:pt x="863" y="0"/>
                  </a:lnTo>
                  <a:lnTo>
                    <a:pt x="890" y="41"/>
                  </a:lnTo>
                  <a:close/>
                </a:path>
              </a:pathLst>
            </a:custGeom>
            <a:solidFill>
              <a:srgbClr val="FFB3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solidFill>
                  <a:srgbClr val="000000"/>
                </a:solidFill>
              </a:endParaRPr>
            </a:p>
          </p:txBody>
        </p:sp>
        <p:sp>
          <p:nvSpPr>
            <p:cNvPr id="31751" name="Freeform 19"/>
            <p:cNvSpPr>
              <a:spLocks noChangeArrowheads="1"/>
            </p:cNvSpPr>
            <p:nvPr/>
          </p:nvSpPr>
          <p:spPr bwMode="auto">
            <a:xfrm>
              <a:off x="2412" y="162"/>
              <a:ext cx="875" cy="114"/>
            </a:xfrm>
            <a:custGeom>
              <a:avLst/>
              <a:gdLst>
                <a:gd name="T0" fmla="*/ 875 w 875"/>
                <a:gd name="T1" fmla="*/ 20 h 114"/>
                <a:gd name="T2" fmla="*/ 858 w 875"/>
                <a:gd name="T3" fmla="*/ 24 h 114"/>
                <a:gd name="T4" fmla="*/ 838 w 875"/>
                <a:gd name="T5" fmla="*/ 26 h 114"/>
                <a:gd name="T6" fmla="*/ 816 w 875"/>
                <a:gd name="T7" fmla="*/ 28 h 114"/>
                <a:gd name="T8" fmla="*/ 794 w 875"/>
                <a:gd name="T9" fmla="*/ 29 h 114"/>
                <a:gd name="T10" fmla="*/ 770 w 875"/>
                <a:gd name="T11" fmla="*/ 30 h 114"/>
                <a:gd name="T12" fmla="*/ 745 w 875"/>
                <a:gd name="T13" fmla="*/ 32 h 114"/>
                <a:gd name="T14" fmla="*/ 723 w 875"/>
                <a:gd name="T15" fmla="*/ 33 h 114"/>
                <a:gd name="T16" fmla="*/ 699 w 875"/>
                <a:gd name="T17" fmla="*/ 35 h 114"/>
                <a:gd name="T18" fmla="*/ 677 w 875"/>
                <a:gd name="T19" fmla="*/ 37 h 114"/>
                <a:gd name="T20" fmla="*/ 655 w 875"/>
                <a:gd name="T21" fmla="*/ 41 h 114"/>
                <a:gd name="T22" fmla="*/ 588 w 875"/>
                <a:gd name="T23" fmla="*/ 46 h 114"/>
                <a:gd name="T24" fmla="*/ 522 w 875"/>
                <a:gd name="T25" fmla="*/ 52 h 114"/>
                <a:gd name="T26" fmla="*/ 456 w 875"/>
                <a:gd name="T27" fmla="*/ 58 h 114"/>
                <a:gd name="T28" fmla="*/ 392 w 875"/>
                <a:gd name="T29" fmla="*/ 65 h 114"/>
                <a:gd name="T30" fmla="*/ 329 w 875"/>
                <a:gd name="T31" fmla="*/ 72 h 114"/>
                <a:gd name="T32" fmla="*/ 265 w 875"/>
                <a:gd name="T33" fmla="*/ 78 h 114"/>
                <a:gd name="T34" fmla="*/ 204 w 875"/>
                <a:gd name="T35" fmla="*/ 86 h 114"/>
                <a:gd name="T36" fmla="*/ 142 w 875"/>
                <a:gd name="T37" fmla="*/ 96 h 114"/>
                <a:gd name="T38" fmla="*/ 81 w 875"/>
                <a:gd name="T39" fmla="*/ 105 h 114"/>
                <a:gd name="T40" fmla="*/ 20 w 875"/>
                <a:gd name="T41" fmla="*/ 114 h 114"/>
                <a:gd name="T42" fmla="*/ 0 w 875"/>
                <a:gd name="T43" fmla="*/ 85 h 114"/>
                <a:gd name="T44" fmla="*/ 79 w 875"/>
                <a:gd name="T45" fmla="*/ 69 h 114"/>
                <a:gd name="T46" fmla="*/ 162 w 875"/>
                <a:gd name="T47" fmla="*/ 56 h 114"/>
                <a:gd name="T48" fmla="*/ 245 w 875"/>
                <a:gd name="T49" fmla="*/ 44 h 114"/>
                <a:gd name="T50" fmla="*/ 333 w 875"/>
                <a:gd name="T51" fmla="*/ 34 h 114"/>
                <a:gd name="T52" fmla="*/ 422 w 875"/>
                <a:gd name="T53" fmla="*/ 25 h 114"/>
                <a:gd name="T54" fmla="*/ 512 w 875"/>
                <a:gd name="T55" fmla="*/ 18 h 114"/>
                <a:gd name="T56" fmla="*/ 603 w 875"/>
                <a:gd name="T57" fmla="*/ 11 h 114"/>
                <a:gd name="T58" fmla="*/ 694 w 875"/>
                <a:gd name="T59" fmla="*/ 6 h 114"/>
                <a:gd name="T60" fmla="*/ 782 w 875"/>
                <a:gd name="T61" fmla="*/ 3 h 114"/>
                <a:gd name="T62" fmla="*/ 868 w 875"/>
                <a:gd name="T63" fmla="*/ 0 h 114"/>
                <a:gd name="T64" fmla="*/ 875 w 875"/>
                <a:gd name="T65" fmla="*/ 20 h 114"/>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875" h="114">
                  <a:moveTo>
                    <a:pt x="875" y="20"/>
                  </a:moveTo>
                  <a:lnTo>
                    <a:pt x="858" y="24"/>
                  </a:lnTo>
                  <a:lnTo>
                    <a:pt x="838" y="26"/>
                  </a:lnTo>
                  <a:lnTo>
                    <a:pt x="816" y="28"/>
                  </a:lnTo>
                  <a:lnTo>
                    <a:pt x="794" y="29"/>
                  </a:lnTo>
                  <a:lnTo>
                    <a:pt x="770" y="30"/>
                  </a:lnTo>
                  <a:lnTo>
                    <a:pt x="745" y="32"/>
                  </a:lnTo>
                  <a:lnTo>
                    <a:pt x="723" y="33"/>
                  </a:lnTo>
                  <a:lnTo>
                    <a:pt x="699" y="35"/>
                  </a:lnTo>
                  <a:lnTo>
                    <a:pt x="677" y="37"/>
                  </a:lnTo>
                  <a:lnTo>
                    <a:pt x="655" y="41"/>
                  </a:lnTo>
                  <a:lnTo>
                    <a:pt x="588" y="46"/>
                  </a:lnTo>
                  <a:lnTo>
                    <a:pt x="522" y="52"/>
                  </a:lnTo>
                  <a:lnTo>
                    <a:pt x="456" y="58"/>
                  </a:lnTo>
                  <a:lnTo>
                    <a:pt x="392" y="65"/>
                  </a:lnTo>
                  <a:lnTo>
                    <a:pt x="329" y="72"/>
                  </a:lnTo>
                  <a:lnTo>
                    <a:pt x="265" y="78"/>
                  </a:lnTo>
                  <a:lnTo>
                    <a:pt x="204" y="86"/>
                  </a:lnTo>
                  <a:lnTo>
                    <a:pt x="142" y="96"/>
                  </a:lnTo>
                  <a:lnTo>
                    <a:pt x="81" y="105"/>
                  </a:lnTo>
                  <a:lnTo>
                    <a:pt x="20" y="114"/>
                  </a:lnTo>
                  <a:lnTo>
                    <a:pt x="0" y="85"/>
                  </a:lnTo>
                  <a:lnTo>
                    <a:pt x="79" y="69"/>
                  </a:lnTo>
                  <a:lnTo>
                    <a:pt x="162" y="56"/>
                  </a:lnTo>
                  <a:lnTo>
                    <a:pt x="245" y="44"/>
                  </a:lnTo>
                  <a:lnTo>
                    <a:pt x="333" y="34"/>
                  </a:lnTo>
                  <a:lnTo>
                    <a:pt x="422" y="25"/>
                  </a:lnTo>
                  <a:lnTo>
                    <a:pt x="512" y="18"/>
                  </a:lnTo>
                  <a:lnTo>
                    <a:pt x="603" y="11"/>
                  </a:lnTo>
                  <a:lnTo>
                    <a:pt x="694" y="6"/>
                  </a:lnTo>
                  <a:lnTo>
                    <a:pt x="782" y="3"/>
                  </a:lnTo>
                  <a:lnTo>
                    <a:pt x="868" y="0"/>
                  </a:lnTo>
                  <a:lnTo>
                    <a:pt x="875" y="20"/>
                  </a:lnTo>
                  <a:close/>
                </a:path>
              </a:pathLst>
            </a:custGeom>
            <a:solidFill>
              <a:srgbClr val="FF00B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solidFill>
                  <a:srgbClr val="000000"/>
                </a:solidFill>
              </a:endParaRPr>
            </a:p>
          </p:txBody>
        </p:sp>
        <p:sp>
          <p:nvSpPr>
            <p:cNvPr id="31752" name="Freeform 20"/>
            <p:cNvSpPr>
              <a:spLocks noChangeArrowheads="1"/>
            </p:cNvSpPr>
            <p:nvPr/>
          </p:nvSpPr>
          <p:spPr bwMode="auto">
            <a:xfrm>
              <a:off x="2442" y="238"/>
              <a:ext cx="865" cy="124"/>
            </a:xfrm>
            <a:custGeom>
              <a:avLst/>
              <a:gdLst>
                <a:gd name="T0" fmla="*/ 865 w 865"/>
                <a:gd name="T1" fmla="*/ 30 h 124"/>
                <a:gd name="T2" fmla="*/ 774 w 865"/>
                <a:gd name="T3" fmla="*/ 40 h 124"/>
                <a:gd name="T4" fmla="*/ 686 w 865"/>
                <a:gd name="T5" fmla="*/ 49 h 124"/>
                <a:gd name="T6" fmla="*/ 603 w 865"/>
                <a:gd name="T7" fmla="*/ 60 h 124"/>
                <a:gd name="T8" fmla="*/ 519 w 865"/>
                <a:gd name="T9" fmla="*/ 70 h 124"/>
                <a:gd name="T10" fmla="*/ 438 w 865"/>
                <a:gd name="T11" fmla="*/ 79 h 124"/>
                <a:gd name="T12" fmla="*/ 355 w 865"/>
                <a:gd name="T13" fmla="*/ 89 h 124"/>
                <a:gd name="T14" fmla="*/ 272 w 865"/>
                <a:gd name="T15" fmla="*/ 98 h 124"/>
                <a:gd name="T16" fmla="*/ 188 w 865"/>
                <a:gd name="T17" fmla="*/ 108 h 124"/>
                <a:gd name="T18" fmla="*/ 100 w 865"/>
                <a:gd name="T19" fmla="*/ 116 h 124"/>
                <a:gd name="T20" fmla="*/ 7 w 865"/>
                <a:gd name="T21" fmla="*/ 124 h 124"/>
                <a:gd name="T22" fmla="*/ 0 w 865"/>
                <a:gd name="T23" fmla="*/ 92 h 124"/>
                <a:gd name="T24" fmla="*/ 83 w 865"/>
                <a:gd name="T25" fmla="*/ 78 h 124"/>
                <a:gd name="T26" fmla="*/ 166 w 865"/>
                <a:gd name="T27" fmla="*/ 66 h 124"/>
                <a:gd name="T28" fmla="*/ 250 w 865"/>
                <a:gd name="T29" fmla="*/ 56 h 124"/>
                <a:gd name="T30" fmla="*/ 333 w 865"/>
                <a:gd name="T31" fmla="*/ 47 h 124"/>
                <a:gd name="T32" fmla="*/ 416 w 865"/>
                <a:gd name="T33" fmla="*/ 39 h 124"/>
                <a:gd name="T34" fmla="*/ 502 w 865"/>
                <a:gd name="T35" fmla="*/ 31 h 124"/>
                <a:gd name="T36" fmla="*/ 585 w 865"/>
                <a:gd name="T37" fmla="*/ 24 h 124"/>
                <a:gd name="T38" fmla="*/ 671 w 865"/>
                <a:gd name="T39" fmla="*/ 16 h 124"/>
                <a:gd name="T40" fmla="*/ 759 w 865"/>
                <a:gd name="T41" fmla="*/ 8 h 124"/>
                <a:gd name="T42" fmla="*/ 845 w 865"/>
                <a:gd name="T43" fmla="*/ 0 h 124"/>
                <a:gd name="T44" fmla="*/ 850 w 865"/>
                <a:gd name="T45" fmla="*/ 4 h 124"/>
                <a:gd name="T46" fmla="*/ 853 w 865"/>
                <a:gd name="T47" fmla="*/ 6 h 124"/>
                <a:gd name="T48" fmla="*/ 855 w 865"/>
                <a:gd name="T49" fmla="*/ 9 h 124"/>
                <a:gd name="T50" fmla="*/ 857 w 865"/>
                <a:gd name="T51" fmla="*/ 12 h 124"/>
                <a:gd name="T52" fmla="*/ 857 w 865"/>
                <a:gd name="T53" fmla="*/ 15 h 124"/>
                <a:gd name="T54" fmla="*/ 860 w 865"/>
                <a:gd name="T55" fmla="*/ 17 h 124"/>
                <a:gd name="T56" fmla="*/ 860 w 865"/>
                <a:gd name="T57" fmla="*/ 21 h 124"/>
                <a:gd name="T58" fmla="*/ 862 w 865"/>
                <a:gd name="T59" fmla="*/ 24 h 124"/>
                <a:gd name="T60" fmla="*/ 862 w 865"/>
                <a:gd name="T61" fmla="*/ 26 h 124"/>
                <a:gd name="T62" fmla="*/ 865 w 865"/>
                <a:gd name="T63" fmla="*/ 30 h 124"/>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865" h="124">
                  <a:moveTo>
                    <a:pt x="865" y="30"/>
                  </a:moveTo>
                  <a:lnTo>
                    <a:pt x="774" y="40"/>
                  </a:lnTo>
                  <a:lnTo>
                    <a:pt x="686" y="49"/>
                  </a:lnTo>
                  <a:lnTo>
                    <a:pt x="603" y="60"/>
                  </a:lnTo>
                  <a:lnTo>
                    <a:pt x="519" y="70"/>
                  </a:lnTo>
                  <a:lnTo>
                    <a:pt x="438" y="79"/>
                  </a:lnTo>
                  <a:lnTo>
                    <a:pt x="355" y="89"/>
                  </a:lnTo>
                  <a:lnTo>
                    <a:pt x="272" y="98"/>
                  </a:lnTo>
                  <a:lnTo>
                    <a:pt x="188" y="108"/>
                  </a:lnTo>
                  <a:lnTo>
                    <a:pt x="100" y="116"/>
                  </a:lnTo>
                  <a:lnTo>
                    <a:pt x="7" y="124"/>
                  </a:lnTo>
                  <a:lnTo>
                    <a:pt x="0" y="92"/>
                  </a:lnTo>
                  <a:lnTo>
                    <a:pt x="83" y="78"/>
                  </a:lnTo>
                  <a:lnTo>
                    <a:pt x="166" y="66"/>
                  </a:lnTo>
                  <a:lnTo>
                    <a:pt x="250" y="56"/>
                  </a:lnTo>
                  <a:lnTo>
                    <a:pt x="333" y="47"/>
                  </a:lnTo>
                  <a:lnTo>
                    <a:pt x="416" y="39"/>
                  </a:lnTo>
                  <a:lnTo>
                    <a:pt x="502" y="31"/>
                  </a:lnTo>
                  <a:lnTo>
                    <a:pt x="585" y="24"/>
                  </a:lnTo>
                  <a:lnTo>
                    <a:pt x="671" y="16"/>
                  </a:lnTo>
                  <a:lnTo>
                    <a:pt x="759" y="8"/>
                  </a:lnTo>
                  <a:lnTo>
                    <a:pt x="845" y="0"/>
                  </a:lnTo>
                  <a:lnTo>
                    <a:pt x="850" y="4"/>
                  </a:lnTo>
                  <a:lnTo>
                    <a:pt x="853" y="6"/>
                  </a:lnTo>
                  <a:lnTo>
                    <a:pt x="855" y="9"/>
                  </a:lnTo>
                  <a:lnTo>
                    <a:pt x="857" y="12"/>
                  </a:lnTo>
                  <a:lnTo>
                    <a:pt x="857" y="15"/>
                  </a:lnTo>
                  <a:lnTo>
                    <a:pt x="860" y="17"/>
                  </a:lnTo>
                  <a:lnTo>
                    <a:pt x="860" y="21"/>
                  </a:lnTo>
                  <a:lnTo>
                    <a:pt x="862" y="24"/>
                  </a:lnTo>
                  <a:lnTo>
                    <a:pt x="862" y="26"/>
                  </a:lnTo>
                  <a:lnTo>
                    <a:pt x="865" y="30"/>
                  </a:lnTo>
                  <a:close/>
                </a:path>
              </a:pathLst>
            </a:custGeom>
            <a:solidFill>
              <a:srgbClr val="FF00B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solidFill>
                  <a:srgbClr val="000000"/>
                </a:solidFill>
              </a:endParaRPr>
            </a:p>
          </p:txBody>
        </p:sp>
        <p:sp>
          <p:nvSpPr>
            <p:cNvPr id="31753" name="Freeform 21"/>
            <p:cNvSpPr>
              <a:spLocks noChangeArrowheads="1"/>
            </p:cNvSpPr>
            <p:nvPr/>
          </p:nvSpPr>
          <p:spPr bwMode="auto">
            <a:xfrm>
              <a:off x="1900" y="245"/>
              <a:ext cx="2005" cy="246"/>
            </a:xfrm>
            <a:custGeom>
              <a:avLst/>
              <a:gdLst>
                <a:gd name="T0" fmla="*/ 2005 w 2005"/>
                <a:gd name="T1" fmla="*/ 23 h 246"/>
                <a:gd name="T2" fmla="*/ 2005 w 2005"/>
                <a:gd name="T3" fmla="*/ 34 h 246"/>
                <a:gd name="T4" fmla="*/ 1809 w 2005"/>
                <a:gd name="T5" fmla="*/ 56 h 246"/>
                <a:gd name="T6" fmla="*/ 1610 w 2005"/>
                <a:gd name="T7" fmla="*/ 77 h 246"/>
                <a:gd name="T8" fmla="*/ 1412 w 2005"/>
                <a:gd name="T9" fmla="*/ 98 h 246"/>
                <a:gd name="T10" fmla="*/ 1216 w 2005"/>
                <a:gd name="T11" fmla="*/ 119 h 246"/>
                <a:gd name="T12" fmla="*/ 1017 w 2005"/>
                <a:gd name="T13" fmla="*/ 141 h 246"/>
                <a:gd name="T14" fmla="*/ 819 w 2005"/>
                <a:gd name="T15" fmla="*/ 161 h 246"/>
                <a:gd name="T16" fmla="*/ 620 w 2005"/>
                <a:gd name="T17" fmla="*/ 183 h 246"/>
                <a:gd name="T18" fmla="*/ 421 w 2005"/>
                <a:gd name="T19" fmla="*/ 203 h 246"/>
                <a:gd name="T20" fmla="*/ 220 w 2005"/>
                <a:gd name="T21" fmla="*/ 224 h 246"/>
                <a:gd name="T22" fmla="*/ 19 w 2005"/>
                <a:gd name="T23" fmla="*/ 246 h 246"/>
                <a:gd name="T24" fmla="*/ 17 w 2005"/>
                <a:gd name="T25" fmla="*/ 242 h 246"/>
                <a:gd name="T26" fmla="*/ 15 w 2005"/>
                <a:gd name="T27" fmla="*/ 239 h 246"/>
                <a:gd name="T28" fmla="*/ 12 w 2005"/>
                <a:gd name="T29" fmla="*/ 235 h 246"/>
                <a:gd name="T30" fmla="*/ 10 w 2005"/>
                <a:gd name="T31" fmla="*/ 232 h 246"/>
                <a:gd name="T32" fmla="*/ 5 w 2005"/>
                <a:gd name="T33" fmla="*/ 229 h 246"/>
                <a:gd name="T34" fmla="*/ 2 w 2005"/>
                <a:gd name="T35" fmla="*/ 224 h 246"/>
                <a:gd name="T36" fmla="*/ 2 w 2005"/>
                <a:gd name="T37" fmla="*/ 221 h 246"/>
                <a:gd name="T38" fmla="*/ 0 w 2005"/>
                <a:gd name="T39" fmla="*/ 217 h 246"/>
                <a:gd name="T40" fmla="*/ 0 w 2005"/>
                <a:gd name="T41" fmla="*/ 213 h 246"/>
                <a:gd name="T42" fmla="*/ 2 w 2005"/>
                <a:gd name="T43" fmla="*/ 208 h 246"/>
                <a:gd name="T44" fmla="*/ 159 w 2005"/>
                <a:gd name="T45" fmla="*/ 183 h 246"/>
                <a:gd name="T46" fmla="*/ 319 w 2005"/>
                <a:gd name="T47" fmla="*/ 161 h 246"/>
                <a:gd name="T48" fmla="*/ 480 w 2005"/>
                <a:gd name="T49" fmla="*/ 141 h 246"/>
                <a:gd name="T50" fmla="*/ 642 w 2005"/>
                <a:gd name="T51" fmla="*/ 121 h 246"/>
                <a:gd name="T52" fmla="*/ 806 w 2005"/>
                <a:gd name="T53" fmla="*/ 104 h 246"/>
                <a:gd name="T54" fmla="*/ 970 w 2005"/>
                <a:gd name="T55" fmla="*/ 87 h 246"/>
                <a:gd name="T56" fmla="*/ 1135 w 2005"/>
                <a:gd name="T57" fmla="*/ 71 h 246"/>
                <a:gd name="T58" fmla="*/ 1301 w 2005"/>
                <a:gd name="T59" fmla="*/ 54 h 246"/>
                <a:gd name="T60" fmla="*/ 1468 w 2005"/>
                <a:gd name="T61" fmla="*/ 38 h 246"/>
                <a:gd name="T62" fmla="*/ 1635 w 2005"/>
                <a:gd name="T63" fmla="*/ 19 h 246"/>
                <a:gd name="T64" fmla="*/ 1667 w 2005"/>
                <a:gd name="T65" fmla="*/ 17 h 246"/>
                <a:gd name="T66" fmla="*/ 1698 w 2005"/>
                <a:gd name="T67" fmla="*/ 15 h 246"/>
                <a:gd name="T68" fmla="*/ 1735 w 2005"/>
                <a:gd name="T69" fmla="*/ 11 h 246"/>
                <a:gd name="T70" fmla="*/ 1772 w 2005"/>
                <a:gd name="T71" fmla="*/ 9 h 246"/>
                <a:gd name="T72" fmla="*/ 1811 w 2005"/>
                <a:gd name="T73" fmla="*/ 6 h 246"/>
                <a:gd name="T74" fmla="*/ 1850 w 2005"/>
                <a:gd name="T75" fmla="*/ 3 h 246"/>
                <a:gd name="T76" fmla="*/ 1887 w 2005"/>
                <a:gd name="T77" fmla="*/ 1 h 246"/>
                <a:gd name="T78" fmla="*/ 1926 w 2005"/>
                <a:gd name="T79" fmla="*/ 0 h 246"/>
                <a:gd name="T80" fmla="*/ 1963 w 2005"/>
                <a:gd name="T81" fmla="*/ 0 h 246"/>
                <a:gd name="T82" fmla="*/ 1997 w 2005"/>
                <a:gd name="T83" fmla="*/ 2 h 246"/>
                <a:gd name="T84" fmla="*/ 2005 w 2005"/>
                <a:gd name="T85" fmla="*/ 23 h 24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2005" h="246">
                  <a:moveTo>
                    <a:pt x="2005" y="23"/>
                  </a:moveTo>
                  <a:lnTo>
                    <a:pt x="2005" y="34"/>
                  </a:lnTo>
                  <a:lnTo>
                    <a:pt x="1809" y="56"/>
                  </a:lnTo>
                  <a:lnTo>
                    <a:pt x="1610" y="77"/>
                  </a:lnTo>
                  <a:lnTo>
                    <a:pt x="1412" y="98"/>
                  </a:lnTo>
                  <a:lnTo>
                    <a:pt x="1216" y="119"/>
                  </a:lnTo>
                  <a:lnTo>
                    <a:pt x="1017" y="141"/>
                  </a:lnTo>
                  <a:lnTo>
                    <a:pt x="819" y="161"/>
                  </a:lnTo>
                  <a:lnTo>
                    <a:pt x="620" y="183"/>
                  </a:lnTo>
                  <a:lnTo>
                    <a:pt x="421" y="203"/>
                  </a:lnTo>
                  <a:lnTo>
                    <a:pt x="220" y="224"/>
                  </a:lnTo>
                  <a:lnTo>
                    <a:pt x="19" y="246"/>
                  </a:lnTo>
                  <a:lnTo>
                    <a:pt x="17" y="242"/>
                  </a:lnTo>
                  <a:lnTo>
                    <a:pt x="15" y="239"/>
                  </a:lnTo>
                  <a:lnTo>
                    <a:pt x="12" y="235"/>
                  </a:lnTo>
                  <a:lnTo>
                    <a:pt x="10" y="232"/>
                  </a:lnTo>
                  <a:lnTo>
                    <a:pt x="5" y="229"/>
                  </a:lnTo>
                  <a:lnTo>
                    <a:pt x="2" y="224"/>
                  </a:lnTo>
                  <a:lnTo>
                    <a:pt x="2" y="221"/>
                  </a:lnTo>
                  <a:lnTo>
                    <a:pt x="0" y="217"/>
                  </a:lnTo>
                  <a:lnTo>
                    <a:pt x="0" y="213"/>
                  </a:lnTo>
                  <a:lnTo>
                    <a:pt x="2" y="208"/>
                  </a:lnTo>
                  <a:lnTo>
                    <a:pt x="159" y="183"/>
                  </a:lnTo>
                  <a:lnTo>
                    <a:pt x="319" y="161"/>
                  </a:lnTo>
                  <a:lnTo>
                    <a:pt x="480" y="141"/>
                  </a:lnTo>
                  <a:lnTo>
                    <a:pt x="642" y="121"/>
                  </a:lnTo>
                  <a:lnTo>
                    <a:pt x="806" y="104"/>
                  </a:lnTo>
                  <a:lnTo>
                    <a:pt x="970" y="87"/>
                  </a:lnTo>
                  <a:lnTo>
                    <a:pt x="1135" y="71"/>
                  </a:lnTo>
                  <a:lnTo>
                    <a:pt x="1301" y="54"/>
                  </a:lnTo>
                  <a:lnTo>
                    <a:pt x="1468" y="38"/>
                  </a:lnTo>
                  <a:lnTo>
                    <a:pt x="1635" y="19"/>
                  </a:lnTo>
                  <a:lnTo>
                    <a:pt x="1667" y="17"/>
                  </a:lnTo>
                  <a:lnTo>
                    <a:pt x="1698" y="15"/>
                  </a:lnTo>
                  <a:lnTo>
                    <a:pt x="1735" y="11"/>
                  </a:lnTo>
                  <a:lnTo>
                    <a:pt x="1772" y="9"/>
                  </a:lnTo>
                  <a:lnTo>
                    <a:pt x="1811" y="6"/>
                  </a:lnTo>
                  <a:lnTo>
                    <a:pt x="1850" y="3"/>
                  </a:lnTo>
                  <a:lnTo>
                    <a:pt x="1887" y="1"/>
                  </a:lnTo>
                  <a:lnTo>
                    <a:pt x="1926" y="0"/>
                  </a:lnTo>
                  <a:lnTo>
                    <a:pt x="1963" y="0"/>
                  </a:lnTo>
                  <a:lnTo>
                    <a:pt x="1997" y="2"/>
                  </a:lnTo>
                  <a:lnTo>
                    <a:pt x="2005" y="23"/>
                  </a:lnTo>
                  <a:close/>
                </a:path>
              </a:pathLst>
            </a:custGeom>
            <a:solidFill>
              <a:srgbClr val="FFB3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solidFill>
                  <a:srgbClr val="000000"/>
                </a:solidFill>
              </a:endParaRPr>
            </a:p>
          </p:txBody>
        </p:sp>
        <p:sp>
          <p:nvSpPr>
            <p:cNvPr id="31754" name="Freeform 22"/>
            <p:cNvSpPr>
              <a:spLocks noChangeArrowheads="1"/>
            </p:cNvSpPr>
            <p:nvPr/>
          </p:nvSpPr>
          <p:spPr bwMode="auto">
            <a:xfrm>
              <a:off x="3358" y="349"/>
              <a:ext cx="331" cy="232"/>
            </a:xfrm>
            <a:custGeom>
              <a:avLst/>
              <a:gdLst>
                <a:gd name="T0" fmla="*/ 204 w 331"/>
                <a:gd name="T1" fmla="*/ 18 h 232"/>
                <a:gd name="T2" fmla="*/ 221 w 331"/>
                <a:gd name="T3" fmla="*/ 30 h 232"/>
                <a:gd name="T4" fmla="*/ 228 w 331"/>
                <a:gd name="T5" fmla="*/ 41 h 232"/>
                <a:gd name="T6" fmla="*/ 231 w 331"/>
                <a:gd name="T7" fmla="*/ 54 h 232"/>
                <a:gd name="T8" fmla="*/ 221 w 331"/>
                <a:gd name="T9" fmla="*/ 66 h 232"/>
                <a:gd name="T10" fmla="*/ 206 w 331"/>
                <a:gd name="T11" fmla="*/ 73 h 232"/>
                <a:gd name="T12" fmla="*/ 191 w 331"/>
                <a:gd name="T13" fmla="*/ 78 h 232"/>
                <a:gd name="T14" fmla="*/ 177 w 331"/>
                <a:gd name="T15" fmla="*/ 81 h 232"/>
                <a:gd name="T16" fmla="*/ 164 w 331"/>
                <a:gd name="T17" fmla="*/ 86 h 232"/>
                <a:gd name="T18" fmla="*/ 155 w 331"/>
                <a:gd name="T19" fmla="*/ 91 h 232"/>
                <a:gd name="T20" fmla="*/ 167 w 331"/>
                <a:gd name="T21" fmla="*/ 97 h 232"/>
                <a:gd name="T22" fmla="*/ 206 w 331"/>
                <a:gd name="T23" fmla="*/ 96 h 232"/>
                <a:gd name="T24" fmla="*/ 250 w 331"/>
                <a:gd name="T25" fmla="*/ 95 h 232"/>
                <a:gd name="T26" fmla="*/ 289 w 331"/>
                <a:gd name="T27" fmla="*/ 98 h 232"/>
                <a:gd name="T28" fmla="*/ 319 w 331"/>
                <a:gd name="T29" fmla="*/ 112 h 232"/>
                <a:gd name="T30" fmla="*/ 331 w 331"/>
                <a:gd name="T31" fmla="*/ 136 h 232"/>
                <a:gd name="T32" fmla="*/ 329 w 331"/>
                <a:gd name="T33" fmla="*/ 155 h 232"/>
                <a:gd name="T34" fmla="*/ 319 w 331"/>
                <a:gd name="T35" fmla="*/ 175 h 232"/>
                <a:gd name="T36" fmla="*/ 302 w 331"/>
                <a:gd name="T37" fmla="*/ 192 h 232"/>
                <a:gd name="T38" fmla="*/ 280 w 331"/>
                <a:gd name="T39" fmla="*/ 208 h 232"/>
                <a:gd name="T40" fmla="*/ 255 w 331"/>
                <a:gd name="T41" fmla="*/ 218 h 232"/>
                <a:gd name="T42" fmla="*/ 238 w 331"/>
                <a:gd name="T43" fmla="*/ 223 h 232"/>
                <a:gd name="T44" fmla="*/ 218 w 331"/>
                <a:gd name="T45" fmla="*/ 226 h 232"/>
                <a:gd name="T46" fmla="*/ 199 w 331"/>
                <a:gd name="T47" fmla="*/ 229 h 232"/>
                <a:gd name="T48" fmla="*/ 179 w 331"/>
                <a:gd name="T49" fmla="*/ 231 h 232"/>
                <a:gd name="T50" fmla="*/ 167 w 331"/>
                <a:gd name="T51" fmla="*/ 207 h 232"/>
                <a:gd name="T52" fmla="*/ 150 w 331"/>
                <a:gd name="T53" fmla="*/ 159 h 232"/>
                <a:gd name="T54" fmla="*/ 118 w 331"/>
                <a:gd name="T55" fmla="*/ 114 h 232"/>
                <a:gd name="T56" fmla="*/ 76 w 331"/>
                <a:gd name="T57" fmla="*/ 71 h 232"/>
                <a:gd name="T58" fmla="*/ 27 w 331"/>
                <a:gd name="T59" fmla="*/ 30 h 232"/>
                <a:gd name="T60" fmla="*/ 17 w 331"/>
                <a:gd name="T61" fmla="*/ 6 h 232"/>
                <a:gd name="T62" fmla="*/ 57 w 331"/>
                <a:gd name="T63" fmla="*/ 1 h 232"/>
                <a:gd name="T64" fmla="*/ 101 w 331"/>
                <a:gd name="T65" fmla="*/ 0 h 232"/>
                <a:gd name="T66" fmla="*/ 142 w 331"/>
                <a:gd name="T67" fmla="*/ 1 h 232"/>
                <a:gd name="T68" fmla="*/ 179 w 331"/>
                <a:gd name="T69" fmla="*/ 8 h 232"/>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331" h="232">
                  <a:moveTo>
                    <a:pt x="194" y="13"/>
                  </a:moveTo>
                  <a:lnTo>
                    <a:pt x="204" y="18"/>
                  </a:lnTo>
                  <a:lnTo>
                    <a:pt x="213" y="23"/>
                  </a:lnTo>
                  <a:lnTo>
                    <a:pt x="221" y="30"/>
                  </a:lnTo>
                  <a:lnTo>
                    <a:pt x="226" y="35"/>
                  </a:lnTo>
                  <a:lnTo>
                    <a:pt x="228" y="41"/>
                  </a:lnTo>
                  <a:lnTo>
                    <a:pt x="231" y="48"/>
                  </a:lnTo>
                  <a:lnTo>
                    <a:pt x="231" y="54"/>
                  </a:lnTo>
                  <a:lnTo>
                    <a:pt x="228" y="61"/>
                  </a:lnTo>
                  <a:lnTo>
                    <a:pt x="221" y="66"/>
                  </a:lnTo>
                  <a:lnTo>
                    <a:pt x="213" y="71"/>
                  </a:lnTo>
                  <a:lnTo>
                    <a:pt x="206" y="73"/>
                  </a:lnTo>
                  <a:lnTo>
                    <a:pt x="199" y="75"/>
                  </a:lnTo>
                  <a:lnTo>
                    <a:pt x="191" y="78"/>
                  </a:lnTo>
                  <a:lnTo>
                    <a:pt x="184" y="80"/>
                  </a:lnTo>
                  <a:lnTo>
                    <a:pt x="177" y="81"/>
                  </a:lnTo>
                  <a:lnTo>
                    <a:pt x="169" y="83"/>
                  </a:lnTo>
                  <a:lnTo>
                    <a:pt x="164" y="86"/>
                  </a:lnTo>
                  <a:lnTo>
                    <a:pt x="157" y="88"/>
                  </a:lnTo>
                  <a:lnTo>
                    <a:pt x="155" y="91"/>
                  </a:lnTo>
                  <a:lnTo>
                    <a:pt x="150" y="95"/>
                  </a:lnTo>
                  <a:lnTo>
                    <a:pt x="167" y="97"/>
                  </a:lnTo>
                  <a:lnTo>
                    <a:pt x="187" y="97"/>
                  </a:lnTo>
                  <a:lnTo>
                    <a:pt x="206" y="96"/>
                  </a:lnTo>
                  <a:lnTo>
                    <a:pt x="228" y="95"/>
                  </a:lnTo>
                  <a:lnTo>
                    <a:pt x="250" y="95"/>
                  </a:lnTo>
                  <a:lnTo>
                    <a:pt x="270" y="95"/>
                  </a:lnTo>
                  <a:lnTo>
                    <a:pt x="289" y="98"/>
                  </a:lnTo>
                  <a:lnTo>
                    <a:pt x="307" y="103"/>
                  </a:lnTo>
                  <a:lnTo>
                    <a:pt x="319" y="112"/>
                  </a:lnTo>
                  <a:lnTo>
                    <a:pt x="326" y="125"/>
                  </a:lnTo>
                  <a:lnTo>
                    <a:pt x="331" y="136"/>
                  </a:lnTo>
                  <a:lnTo>
                    <a:pt x="331" y="146"/>
                  </a:lnTo>
                  <a:lnTo>
                    <a:pt x="329" y="155"/>
                  </a:lnTo>
                  <a:lnTo>
                    <a:pt x="326" y="166"/>
                  </a:lnTo>
                  <a:lnTo>
                    <a:pt x="319" y="175"/>
                  </a:lnTo>
                  <a:lnTo>
                    <a:pt x="312" y="183"/>
                  </a:lnTo>
                  <a:lnTo>
                    <a:pt x="302" y="192"/>
                  </a:lnTo>
                  <a:lnTo>
                    <a:pt x="292" y="200"/>
                  </a:lnTo>
                  <a:lnTo>
                    <a:pt x="280" y="208"/>
                  </a:lnTo>
                  <a:lnTo>
                    <a:pt x="265" y="215"/>
                  </a:lnTo>
                  <a:lnTo>
                    <a:pt x="255" y="218"/>
                  </a:lnTo>
                  <a:lnTo>
                    <a:pt x="248" y="222"/>
                  </a:lnTo>
                  <a:lnTo>
                    <a:pt x="238" y="223"/>
                  </a:lnTo>
                  <a:lnTo>
                    <a:pt x="228" y="225"/>
                  </a:lnTo>
                  <a:lnTo>
                    <a:pt x="218" y="226"/>
                  </a:lnTo>
                  <a:lnTo>
                    <a:pt x="209" y="227"/>
                  </a:lnTo>
                  <a:lnTo>
                    <a:pt x="199" y="229"/>
                  </a:lnTo>
                  <a:lnTo>
                    <a:pt x="189" y="230"/>
                  </a:lnTo>
                  <a:lnTo>
                    <a:pt x="179" y="231"/>
                  </a:lnTo>
                  <a:lnTo>
                    <a:pt x="169" y="232"/>
                  </a:lnTo>
                  <a:lnTo>
                    <a:pt x="167" y="207"/>
                  </a:lnTo>
                  <a:lnTo>
                    <a:pt x="160" y="183"/>
                  </a:lnTo>
                  <a:lnTo>
                    <a:pt x="150" y="159"/>
                  </a:lnTo>
                  <a:lnTo>
                    <a:pt x="135" y="136"/>
                  </a:lnTo>
                  <a:lnTo>
                    <a:pt x="118" y="114"/>
                  </a:lnTo>
                  <a:lnTo>
                    <a:pt x="98" y="93"/>
                  </a:lnTo>
                  <a:lnTo>
                    <a:pt x="76" y="71"/>
                  </a:lnTo>
                  <a:lnTo>
                    <a:pt x="52" y="50"/>
                  </a:lnTo>
                  <a:lnTo>
                    <a:pt x="27" y="30"/>
                  </a:lnTo>
                  <a:lnTo>
                    <a:pt x="0" y="9"/>
                  </a:lnTo>
                  <a:lnTo>
                    <a:pt x="17" y="6"/>
                  </a:lnTo>
                  <a:lnTo>
                    <a:pt x="37" y="3"/>
                  </a:lnTo>
                  <a:lnTo>
                    <a:pt x="57" y="1"/>
                  </a:lnTo>
                  <a:lnTo>
                    <a:pt x="79" y="0"/>
                  </a:lnTo>
                  <a:lnTo>
                    <a:pt x="101" y="0"/>
                  </a:lnTo>
                  <a:lnTo>
                    <a:pt x="120" y="0"/>
                  </a:lnTo>
                  <a:lnTo>
                    <a:pt x="142" y="1"/>
                  </a:lnTo>
                  <a:lnTo>
                    <a:pt x="162" y="5"/>
                  </a:lnTo>
                  <a:lnTo>
                    <a:pt x="179" y="8"/>
                  </a:lnTo>
                  <a:lnTo>
                    <a:pt x="194" y="13"/>
                  </a:lnTo>
                  <a:close/>
                </a:path>
              </a:pathLst>
            </a:custGeom>
            <a:solidFill>
              <a:srgbClr val="FFF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solidFill>
                  <a:srgbClr val="000000"/>
                </a:solidFill>
              </a:endParaRPr>
            </a:p>
          </p:txBody>
        </p:sp>
        <p:sp>
          <p:nvSpPr>
            <p:cNvPr id="31755" name="Freeform 23"/>
            <p:cNvSpPr>
              <a:spLocks noChangeArrowheads="1"/>
            </p:cNvSpPr>
            <p:nvPr/>
          </p:nvSpPr>
          <p:spPr bwMode="auto">
            <a:xfrm>
              <a:off x="2405" y="362"/>
              <a:ext cx="1095" cy="609"/>
            </a:xfrm>
            <a:custGeom>
              <a:avLst/>
              <a:gdLst>
                <a:gd name="T0" fmla="*/ 1059 w 1095"/>
                <a:gd name="T1" fmla="*/ 118 h 609"/>
                <a:gd name="T2" fmla="*/ 1095 w 1095"/>
                <a:gd name="T3" fmla="*/ 205 h 609"/>
                <a:gd name="T4" fmla="*/ 1078 w 1095"/>
                <a:gd name="T5" fmla="*/ 293 h 609"/>
                <a:gd name="T6" fmla="*/ 1022 w 1095"/>
                <a:gd name="T7" fmla="*/ 379 h 609"/>
                <a:gd name="T8" fmla="*/ 943 w 1095"/>
                <a:gd name="T9" fmla="*/ 460 h 609"/>
                <a:gd name="T10" fmla="*/ 870 w 1095"/>
                <a:gd name="T11" fmla="*/ 516 h 609"/>
                <a:gd name="T12" fmla="*/ 796 w 1095"/>
                <a:gd name="T13" fmla="*/ 552 h 609"/>
                <a:gd name="T14" fmla="*/ 713 w 1095"/>
                <a:gd name="T15" fmla="*/ 582 h 609"/>
                <a:gd name="T16" fmla="*/ 622 w 1095"/>
                <a:gd name="T17" fmla="*/ 603 h 609"/>
                <a:gd name="T18" fmla="*/ 522 w 1095"/>
                <a:gd name="T19" fmla="*/ 609 h 609"/>
                <a:gd name="T20" fmla="*/ 402 w 1095"/>
                <a:gd name="T21" fmla="*/ 596 h 609"/>
                <a:gd name="T22" fmla="*/ 284 w 1095"/>
                <a:gd name="T23" fmla="*/ 568 h 609"/>
                <a:gd name="T24" fmla="*/ 184 w 1095"/>
                <a:gd name="T25" fmla="*/ 524 h 609"/>
                <a:gd name="T26" fmla="*/ 103 w 1095"/>
                <a:gd name="T27" fmla="*/ 473 h 609"/>
                <a:gd name="T28" fmla="*/ 41 w 1095"/>
                <a:gd name="T29" fmla="*/ 417 h 609"/>
                <a:gd name="T30" fmla="*/ 5 w 1095"/>
                <a:gd name="T31" fmla="*/ 355 h 609"/>
                <a:gd name="T32" fmla="*/ 0 w 1095"/>
                <a:gd name="T33" fmla="*/ 292 h 609"/>
                <a:gd name="T34" fmla="*/ 17 w 1095"/>
                <a:gd name="T35" fmla="*/ 230 h 609"/>
                <a:gd name="T36" fmla="*/ 54 w 1095"/>
                <a:gd name="T37" fmla="*/ 171 h 609"/>
                <a:gd name="T38" fmla="*/ 100 w 1095"/>
                <a:gd name="T39" fmla="*/ 115 h 609"/>
                <a:gd name="T40" fmla="*/ 139 w 1095"/>
                <a:gd name="T41" fmla="*/ 84 h 609"/>
                <a:gd name="T42" fmla="*/ 166 w 1095"/>
                <a:gd name="T43" fmla="*/ 78 h 609"/>
                <a:gd name="T44" fmla="*/ 191 w 1095"/>
                <a:gd name="T45" fmla="*/ 73 h 609"/>
                <a:gd name="T46" fmla="*/ 215 w 1095"/>
                <a:gd name="T47" fmla="*/ 70 h 609"/>
                <a:gd name="T48" fmla="*/ 242 w 1095"/>
                <a:gd name="T49" fmla="*/ 73 h 609"/>
                <a:gd name="T50" fmla="*/ 247 w 1095"/>
                <a:gd name="T51" fmla="*/ 76 h 609"/>
                <a:gd name="T52" fmla="*/ 230 w 1095"/>
                <a:gd name="T53" fmla="*/ 80 h 609"/>
                <a:gd name="T54" fmla="*/ 215 w 1095"/>
                <a:gd name="T55" fmla="*/ 85 h 609"/>
                <a:gd name="T56" fmla="*/ 201 w 1095"/>
                <a:gd name="T57" fmla="*/ 92 h 609"/>
                <a:gd name="T58" fmla="*/ 189 w 1095"/>
                <a:gd name="T59" fmla="*/ 100 h 609"/>
                <a:gd name="T60" fmla="*/ 184 w 1095"/>
                <a:gd name="T61" fmla="*/ 116 h 609"/>
                <a:gd name="T62" fmla="*/ 220 w 1095"/>
                <a:gd name="T63" fmla="*/ 109 h 609"/>
                <a:gd name="T64" fmla="*/ 262 w 1095"/>
                <a:gd name="T65" fmla="*/ 100 h 609"/>
                <a:gd name="T66" fmla="*/ 304 w 1095"/>
                <a:gd name="T67" fmla="*/ 92 h 609"/>
                <a:gd name="T68" fmla="*/ 350 w 1095"/>
                <a:gd name="T69" fmla="*/ 90 h 609"/>
                <a:gd name="T70" fmla="*/ 397 w 1095"/>
                <a:gd name="T71" fmla="*/ 96 h 609"/>
                <a:gd name="T72" fmla="*/ 407 w 1095"/>
                <a:gd name="T73" fmla="*/ 90 h 609"/>
                <a:gd name="T74" fmla="*/ 409 w 1095"/>
                <a:gd name="T75" fmla="*/ 84 h 609"/>
                <a:gd name="T76" fmla="*/ 407 w 1095"/>
                <a:gd name="T77" fmla="*/ 78 h 609"/>
                <a:gd name="T78" fmla="*/ 402 w 1095"/>
                <a:gd name="T79" fmla="*/ 73 h 609"/>
                <a:gd name="T80" fmla="*/ 397 w 1095"/>
                <a:gd name="T81" fmla="*/ 67 h 609"/>
                <a:gd name="T82" fmla="*/ 392 w 1095"/>
                <a:gd name="T83" fmla="*/ 67 h 609"/>
                <a:gd name="T84" fmla="*/ 387 w 1095"/>
                <a:gd name="T85" fmla="*/ 67 h 609"/>
                <a:gd name="T86" fmla="*/ 380 w 1095"/>
                <a:gd name="T87" fmla="*/ 66 h 609"/>
                <a:gd name="T88" fmla="*/ 375 w 1095"/>
                <a:gd name="T89" fmla="*/ 65 h 609"/>
                <a:gd name="T90" fmla="*/ 372 w 1095"/>
                <a:gd name="T91" fmla="*/ 61 h 609"/>
                <a:gd name="T92" fmla="*/ 426 w 1095"/>
                <a:gd name="T93" fmla="*/ 52 h 609"/>
                <a:gd name="T94" fmla="*/ 537 w 1095"/>
                <a:gd name="T95" fmla="*/ 42 h 609"/>
                <a:gd name="T96" fmla="*/ 647 w 1095"/>
                <a:gd name="T97" fmla="*/ 29 h 609"/>
                <a:gd name="T98" fmla="*/ 755 w 1095"/>
                <a:gd name="T99" fmla="*/ 18 h 609"/>
                <a:gd name="T100" fmla="*/ 865 w 1095"/>
                <a:gd name="T101" fmla="*/ 6 h 609"/>
                <a:gd name="T102" fmla="*/ 1015 w 1095"/>
                <a:gd name="T103" fmla="*/ 75 h 609"/>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0" t="0" r="r" b="b"/>
              <a:pathLst>
                <a:path w="1095" h="609">
                  <a:moveTo>
                    <a:pt x="1015" y="75"/>
                  </a:moveTo>
                  <a:lnTo>
                    <a:pt x="1059" y="118"/>
                  </a:lnTo>
                  <a:lnTo>
                    <a:pt x="1083" y="162"/>
                  </a:lnTo>
                  <a:lnTo>
                    <a:pt x="1095" y="205"/>
                  </a:lnTo>
                  <a:lnTo>
                    <a:pt x="1091" y="249"/>
                  </a:lnTo>
                  <a:lnTo>
                    <a:pt x="1078" y="293"/>
                  </a:lnTo>
                  <a:lnTo>
                    <a:pt x="1054" y="337"/>
                  </a:lnTo>
                  <a:lnTo>
                    <a:pt x="1022" y="379"/>
                  </a:lnTo>
                  <a:lnTo>
                    <a:pt x="985" y="420"/>
                  </a:lnTo>
                  <a:lnTo>
                    <a:pt x="943" y="460"/>
                  </a:lnTo>
                  <a:lnTo>
                    <a:pt x="902" y="499"/>
                  </a:lnTo>
                  <a:lnTo>
                    <a:pt x="870" y="516"/>
                  </a:lnTo>
                  <a:lnTo>
                    <a:pt x="833" y="534"/>
                  </a:lnTo>
                  <a:lnTo>
                    <a:pt x="796" y="552"/>
                  </a:lnTo>
                  <a:lnTo>
                    <a:pt x="757" y="568"/>
                  </a:lnTo>
                  <a:lnTo>
                    <a:pt x="713" y="582"/>
                  </a:lnTo>
                  <a:lnTo>
                    <a:pt x="669" y="594"/>
                  </a:lnTo>
                  <a:lnTo>
                    <a:pt x="622" y="603"/>
                  </a:lnTo>
                  <a:lnTo>
                    <a:pt x="571" y="609"/>
                  </a:lnTo>
                  <a:lnTo>
                    <a:pt x="522" y="609"/>
                  </a:lnTo>
                  <a:lnTo>
                    <a:pt x="468" y="605"/>
                  </a:lnTo>
                  <a:lnTo>
                    <a:pt x="402" y="596"/>
                  </a:lnTo>
                  <a:lnTo>
                    <a:pt x="340" y="584"/>
                  </a:lnTo>
                  <a:lnTo>
                    <a:pt x="284" y="568"/>
                  </a:lnTo>
                  <a:lnTo>
                    <a:pt x="233" y="547"/>
                  </a:lnTo>
                  <a:lnTo>
                    <a:pt x="184" y="524"/>
                  </a:lnTo>
                  <a:lnTo>
                    <a:pt x="142" y="500"/>
                  </a:lnTo>
                  <a:lnTo>
                    <a:pt x="103" y="473"/>
                  </a:lnTo>
                  <a:lnTo>
                    <a:pt x="71" y="445"/>
                  </a:lnTo>
                  <a:lnTo>
                    <a:pt x="41" y="417"/>
                  </a:lnTo>
                  <a:lnTo>
                    <a:pt x="19" y="387"/>
                  </a:lnTo>
                  <a:lnTo>
                    <a:pt x="5" y="355"/>
                  </a:lnTo>
                  <a:lnTo>
                    <a:pt x="0" y="323"/>
                  </a:lnTo>
                  <a:lnTo>
                    <a:pt x="0" y="292"/>
                  </a:lnTo>
                  <a:lnTo>
                    <a:pt x="5" y="261"/>
                  </a:lnTo>
                  <a:lnTo>
                    <a:pt x="17" y="230"/>
                  </a:lnTo>
                  <a:lnTo>
                    <a:pt x="34" y="201"/>
                  </a:lnTo>
                  <a:lnTo>
                    <a:pt x="54" y="171"/>
                  </a:lnTo>
                  <a:lnTo>
                    <a:pt x="76" y="142"/>
                  </a:lnTo>
                  <a:lnTo>
                    <a:pt x="100" y="115"/>
                  </a:lnTo>
                  <a:lnTo>
                    <a:pt x="125" y="88"/>
                  </a:lnTo>
                  <a:lnTo>
                    <a:pt x="139" y="84"/>
                  </a:lnTo>
                  <a:lnTo>
                    <a:pt x="154" y="82"/>
                  </a:lnTo>
                  <a:lnTo>
                    <a:pt x="166" y="78"/>
                  </a:lnTo>
                  <a:lnTo>
                    <a:pt x="179" y="76"/>
                  </a:lnTo>
                  <a:lnTo>
                    <a:pt x="191" y="73"/>
                  </a:lnTo>
                  <a:lnTo>
                    <a:pt x="203" y="72"/>
                  </a:lnTo>
                  <a:lnTo>
                    <a:pt x="215" y="70"/>
                  </a:lnTo>
                  <a:lnTo>
                    <a:pt x="230" y="70"/>
                  </a:lnTo>
                  <a:lnTo>
                    <a:pt x="242" y="73"/>
                  </a:lnTo>
                  <a:lnTo>
                    <a:pt x="257" y="75"/>
                  </a:lnTo>
                  <a:lnTo>
                    <a:pt x="247" y="76"/>
                  </a:lnTo>
                  <a:lnTo>
                    <a:pt x="240" y="77"/>
                  </a:lnTo>
                  <a:lnTo>
                    <a:pt x="230" y="80"/>
                  </a:lnTo>
                  <a:lnTo>
                    <a:pt x="223" y="82"/>
                  </a:lnTo>
                  <a:lnTo>
                    <a:pt x="215" y="85"/>
                  </a:lnTo>
                  <a:lnTo>
                    <a:pt x="208" y="89"/>
                  </a:lnTo>
                  <a:lnTo>
                    <a:pt x="201" y="92"/>
                  </a:lnTo>
                  <a:lnTo>
                    <a:pt x="196" y="96"/>
                  </a:lnTo>
                  <a:lnTo>
                    <a:pt x="189" y="100"/>
                  </a:lnTo>
                  <a:lnTo>
                    <a:pt x="184" y="102"/>
                  </a:lnTo>
                  <a:lnTo>
                    <a:pt x="184" y="116"/>
                  </a:lnTo>
                  <a:lnTo>
                    <a:pt x="203" y="114"/>
                  </a:lnTo>
                  <a:lnTo>
                    <a:pt x="220" y="109"/>
                  </a:lnTo>
                  <a:lnTo>
                    <a:pt x="242" y="105"/>
                  </a:lnTo>
                  <a:lnTo>
                    <a:pt x="262" y="100"/>
                  </a:lnTo>
                  <a:lnTo>
                    <a:pt x="284" y="96"/>
                  </a:lnTo>
                  <a:lnTo>
                    <a:pt x="304" y="92"/>
                  </a:lnTo>
                  <a:lnTo>
                    <a:pt x="328" y="91"/>
                  </a:lnTo>
                  <a:lnTo>
                    <a:pt x="350" y="90"/>
                  </a:lnTo>
                  <a:lnTo>
                    <a:pt x="375" y="92"/>
                  </a:lnTo>
                  <a:lnTo>
                    <a:pt x="397" y="96"/>
                  </a:lnTo>
                  <a:lnTo>
                    <a:pt x="404" y="93"/>
                  </a:lnTo>
                  <a:lnTo>
                    <a:pt x="407" y="90"/>
                  </a:lnTo>
                  <a:lnTo>
                    <a:pt x="409" y="88"/>
                  </a:lnTo>
                  <a:lnTo>
                    <a:pt x="409" y="84"/>
                  </a:lnTo>
                  <a:lnTo>
                    <a:pt x="409" y="82"/>
                  </a:lnTo>
                  <a:lnTo>
                    <a:pt x="407" y="78"/>
                  </a:lnTo>
                  <a:lnTo>
                    <a:pt x="404" y="76"/>
                  </a:lnTo>
                  <a:lnTo>
                    <a:pt x="402" y="73"/>
                  </a:lnTo>
                  <a:lnTo>
                    <a:pt x="399" y="70"/>
                  </a:lnTo>
                  <a:lnTo>
                    <a:pt x="397" y="67"/>
                  </a:lnTo>
                  <a:lnTo>
                    <a:pt x="394" y="67"/>
                  </a:lnTo>
                  <a:lnTo>
                    <a:pt x="392" y="67"/>
                  </a:lnTo>
                  <a:lnTo>
                    <a:pt x="390" y="67"/>
                  </a:lnTo>
                  <a:lnTo>
                    <a:pt x="387" y="67"/>
                  </a:lnTo>
                  <a:lnTo>
                    <a:pt x="385" y="66"/>
                  </a:lnTo>
                  <a:lnTo>
                    <a:pt x="380" y="66"/>
                  </a:lnTo>
                  <a:lnTo>
                    <a:pt x="377" y="65"/>
                  </a:lnTo>
                  <a:lnTo>
                    <a:pt x="375" y="65"/>
                  </a:lnTo>
                  <a:lnTo>
                    <a:pt x="372" y="64"/>
                  </a:lnTo>
                  <a:lnTo>
                    <a:pt x="372" y="61"/>
                  </a:lnTo>
                  <a:lnTo>
                    <a:pt x="372" y="58"/>
                  </a:lnTo>
                  <a:lnTo>
                    <a:pt x="426" y="52"/>
                  </a:lnTo>
                  <a:lnTo>
                    <a:pt x="483" y="46"/>
                  </a:lnTo>
                  <a:lnTo>
                    <a:pt x="537" y="42"/>
                  </a:lnTo>
                  <a:lnTo>
                    <a:pt x="590" y="36"/>
                  </a:lnTo>
                  <a:lnTo>
                    <a:pt x="647" y="29"/>
                  </a:lnTo>
                  <a:lnTo>
                    <a:pt x="701" y="24"/>
                  </a:lnTo>
                  <a:lnTo>
                    <a:pt x="755" y="18"/>
                  </a:lnTo>
                  <a:lnTo>
                    <a:pt x="811" y="12"/>
                  </a:lnTo>
                  <a:lnTo>
                    <a:pt x="865" y="6"/>
                  </a:lnTo>
                  <a:lnTo>
                    <a:pt x="919" y="0"/>
                  </a:lnTo>
                  <a:lnTo>
                    <a:pt x="1015" y="75"/>
                  </a:lnTo>
                  <a:close/>
                </a:path>
              </a:pathLst>
            </a:custGeom>
            <a:solidFill>
              <a:srgbClr val="E2FFE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solidFill>
                  <a:srgbClr val="000000"/>
                </a:solidFill>
              </a:endParaRPr>
            </a:p>
          </p:txBody>
        </p:sp>
        <p:sp>
          <p:nvSpPr>
            <p:cNvPr id="31756" name="Freeform 24"/>
            <p:cNvSpPr>
              <a:spLocks noChangeArrowheads="1"/>
            </p:cNvSpPr>
            <p:nvPr/>
          </p:nvSpPr>
          <p:spPr bwMode="auto">
            <a:xfrm>
              <a:off x="3049" y="403"/>
              <a:ext cx="238" cy="47"/>
            </a:xfrm>
            <a:custGeom>
              <a:avLst/>
              <a:gdLst>
                <a:gd name="T0" fmla="*/ 238 w 238"/>
                <a:gd name="T1" fmla="*/ 34 h 47"/>
                <a:gd name="T2" fmla="*/ 238 w 238"/>
                <a:gd name="T3" fmla="*/ 47 h 47"/>
                <a:gd name="T4" fmla="*/ 216 w 238"/>
                <a:gd name="T5" fmla="*/ 44 h 47"/>
                <a:gd name="T6" fmla="*/ 192 w 238"/>
                <a:gd name="T7" fmla="*/ 41 h 47"/>
                <a:gd name="T8" fmla="*/ 167 w 238"/>
                <a:gd name="T9" fmla="*/ 39 h 47"/>
                <a:gd name="T10" fmla="*/ 143 w 238"/>
                <a:gd name="T11" fmla="*/ 36 h 47"/>
                <a:gd name="T12" fmla="*/ 118 w 238"/>
                <a:gd name="T13" fmla="*/ 35 h 47"/>
                <a:gd name="T14" fmla="*/ 94 w 238"/>
                <a:gd name="T15" fmla="*/ 35 h 47"/>
                <a:gd name="T16" fmla="*/ 69 w 238"/>
                <a:gd name="T17" fmla="*/ 36 h 47"/>
                <a:gd name="T18" fmla="*/ 45 w 238"/>
                <a:gd name="T19" fmla="*/ 37 h 47"/>
                <a:gd name="T20" fmla="*/ 22 w 238"/>
                <a:gd name="T21" fmla="*/ 41 h 47"/>
                <a:gd name="T22" fmla="*/ 0 w 238"/>
                <a:gd name="T23" fmla="*/ 47 h 47"/>
                <a:gd name="T24" fmla="*/ 3 w 238"/>
                <a:gd name="T25" fmla="*/ 40 h 47"/>
                <a:gd name="T26" fmla="*/ 8 w 238"/>
                <a:gd name="T27" fmla="*/ 33 h 47"/>
                <a:gd name="T28" fmla="*/ 15 w 238"/>
                <a:gd name="T29" fmla="*/ 27 h 47"/>
                <a:gd name="T30" fmla="*/ 25 w 238"/>
                <a:gd name="T31" fmla="*/ 23 h 47"/>
                <a:gd name="T32" fmla="*/ 37 w 238"/>
                <a:gd name="T33" fmla="*/ 18 h 47"/>
                <a:gd name="T34" fmla="*/ 49 w 238"/>
                <a:gd name="T35" fmla="*/ 13 h 47"/>
                <a:gd name="T36" fmla="*/ 62 w 238"/>
                <a:gd name="T37" fmla="*/ 10 h 47"/>
                <a:gd name="T38" fmla="*/ 74 w 238"/>
                <a:gd name="T39" fmla="*/ 7 h 47"/>
                <a:gd name="T40" fmla="*/ 89 w 238"/>
                <a:gd name="T41" fmla="*/ 3 h 47"/>
                <a:gd name="T42" fmla="*/ 98 w 238"/>
                <a:gd name="T43" fmla="*/ 0 h 47"/>
                <a:gd name="T44" fmla="*/ 116 w 238"/>
                <a:gd name="T45" fmla="*/ 0 h 47"/>
                <a:gd name="T46" fmla="*/ 133 w 238"/>
                <a:gd name="T47" fmla="*/ 0 h 47"/>
                <a:gd name="T48" fmla="*/ 147 w 238"/>
                <a:gd name="T49" fmla="*/ 1 h 47"/>
                <a:gd name="T50" fmla="*/ 162 w 238"/>
                <a:gd name="T51" fmla="*/ 4 h 47"/>
                <a:gd name="T52" fmla="*/ 177 w 238"/>
                <a:gd name="T53" fmla="*/ 8 h 47"/>
                <a:gd name="T54" fmla="*/ 189 w 238"/>
                <a:gd name="T55" fmla="*/ 12 h 47"/>
                <a:gd name="T56" fmla="*/ 201 w 238"/>
                <a:gd name="T57" fmla="*/ 17 h 47"/>
                <a:gd name="T58" fmla="*/ 214 w 238"/>
                <a:gd name="T59" fmla="*/ 23 h 47"/>
                <a:gd name="T60" fmla="*/ 226 w 238"/>
                <a:gd name="T61" fmla="*/ 28 h 47"/>
                <a:gd name="T62" fmla="*/ 238 w 238"/>
                <a:gd name="T63" fmla="*/ 34 h 47"/>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238" h="47">
                  <a:moveTo>
                    <a:pt x="238" y="34"/>
                  </a:moveTo>
                  <a:lnTo>
                    <a:pt x="238" y="47"/>
                  </a:lnTo>
                  <a:lnTo>
                    <a:pt x="216" y="44"/>
                  </a:lnTo>
                  <a:lnTo>
                    <a:pt x="192" y="41"/>
                  </a:lnTo>
                  <a:lnTo>
                    <a:pt x="167" y="39"/>
                  </a:lnTo>
                  <a:lnTo>
                    <a:pt x="143" y="36"/>
                  </a:lnTo>
                  <a:lnTo>
                    <a:pt x="118" y="35"/>
                  </a:lnTo>
                  <a:lnTo>
                    <a:pt x="94" y="35"/>
                  </a:lnTo>
                  <a:lnTo>
                    <a:pt x="69" y="36"/>
                  </a:lnTo>
                  <a:lnTo>
                    <a:pt x="45" y="37"/>
                  </a:lnTo>
                  <a:lnTo>
                    <a:pt x="22" y="41"/>
                  </a:lnTo>
                  <a:lnTo>
                    <a:pt x="0" y="47"/>
                  </a:lnTo>
                  <a:lnTo>
                    <a:pt x="3" y="40"/>
                  </a:lnTo>
                  <a:lnTo>
                    <a:pt x="8" y="33"/>
                  </a:lnTo>
                  <a:lnTo>
                    <a:pt x="15" y="27"/>
                  </a:lnTo>
                  <a:lnTo>
                    <a:pt x="25" y="23"/>
                  </a:lnTo>
                  <a:lnTo>
                    <a:pt x="37" y="18"/>
                  </a:lnTo>
                  <a:lnTo>
                    <a:pt x="49" y="13"/>
                  </a:lnTo>
                  <a:lnTo>
                    <a:pt x="62" y="10"/>
                  </a:lnTo>
                  <a:lnTo>
                    <a:pt x="74" y="7"/>
                  </a:lnTo>
                  <a:lnTo>
                    <a:pt x="89" y="3"/>
                  </a:lnTo>
                  <a:lnTo>
                    <a:pt x="98" y="0"/>
                  </a:lnTo>
                  <a:lnTo>
                    <a:pt x="116" y="0"/>
                  </a:lnTo>
                  <a:lnTo>
                    <a:pt x="133" y="0"/>
                  </a:lnTo>
                  <a:lnTo>
                    <a:pt x="147" y="1"/>
                  </a:lnTo>
                  <a:lnTo>
                    <a:pt x="162" y="4"/>
                  </a:lnTo>
                  <a:lnTo>
                    <a:pt x="177" y="8"/>
                  </a:lnTo>
                  <a:lnTo>
                    <a:pt x="189" y="12"/>
                  </a:lnTo>
                  <a:lnTo>
                    <a:pt x="201" y="17"/>
                  </a:lnTo>
                  <a:lnTo>
                    <a:pt x="214" y="23"/>
                  </a:lnTo>
                  <a:lnTo>
                    <a:pt x="226" y="28"/>
                  </a:lnTo>
                  <a:lnTo>
                    <a:pt x="238" y="34"/>
                  </a:lnTo>
                  <a:close/>
                </a:path>
              </a:pathLst>
            </a:custGeom>
            <a:solidFill>
              <a:srgbClr val="00196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solidFill>
                  <a:srgbClr val="000000"/>
                </a:solidFill>
              </a:endParaRPr>
            </a:p>
          </p:txBody>
        </p:sp>
        <p:sp>
          <p:nvSpPr>
            <p:cNvPr id="31757" name="Freeform 25"/>
            <p:cNvSpPr>
              <a:spLocks noChangeArrowheads="1"/>
            </p:cNvSpPr>
            <p:nvPr/>
          </p:nvSpPr>
          <p:spPr bwMode="auto">
            <a:xfrm>
              <a:off x="2201" y="450"/>
              <a:ext cx="285" cy="209"/>
            </a:xfrm>
            <a:custGeom>
              <a:avLst/>
              <a:gdLst>
                <a:gd name="T0" fmla="*/ 270 w 285"/>
                <a:gd name="T1" fmla="*/ 19 h 209"/>
                <a:gd name="T2" fmla="*/ 238 w 285"/>
                <a:gd name="T3" fmla="*/ 59 h 209"/>
                <a:gd name="T4" fmla="*/ 209 w 285"/>
                <a:gd name="T5" fmla="*/ 100 h 209"/>
                <a:gd name="T6" fmla="*/ 184 w 285"/>
                <a:gd name="T7" fmla="*/ 141 h 209"/>
                <a:gd name="T8" fmla="*/ 169 w 285"/>
                <a:gd name="T9" fmla="*/ 184 h 209"/>
                <a:gd name="T10" fmla="*/ 157 w 285"/>
                <a:gd name="T11" fmla="*/ 208 h 209"/>
                <a:gd name="T12" fmla="*/ 138 w 285"/>
                <a:gd name="T13" fmla="*/ 209 h 209"/>
                <a:gd name="T14" fmla="*/ 116 w 285"/>
                <a:gd name="T15" fmla="*/ 206 h 209"/>
                <a:gd name="T16" fmla="*/ 93 w 285"/>
                <a:gd name="T17" fmla="*/ 203 h 209"/>
                <a:gd name="T18" fmla="*/ 74 w 285"/>
                <a:gd name="T19" fmla="*/ 198 h 209"/>
                <a:gd name="T20" fmla="*/ 54 w 285"/>
                <a:gd name="T21" fmla="*/ 190 h 209"/>
                <a:gd name="T22" fmla="*/ 42 w 285"/>
                <a:gd name="T23" fmla="*/ 180 h 209"/>
                <a:gd name="T24" fmla="*/ 37 w 285"/>
                <a:gd name="T25" fmla="*/ 168 h 209"/>
                <a:gd name="T26" fmla="*/ 42 w 285"/>
                <a:gd name="T27" fmla="*/ 156 h 209"/>
                <a:gd name="T28" fmla="*/ 54 w 285"/>
                <a:gd name="T29" fmla="*/ 145 h 209"/>
                <a:gd name="T30" fmla="*/ 69 w 285"/>
                <a:gd name="T31" fmla="*/ 136 h 209"/>
                <a:gd name="T32" fmla="*/ 76 w 285"/>
                <a:gd name="T33" fmla="*/ 132 h 209"/>
                <a:gd name="T34" fmla="*/ 89 w 285"/>
                <a:gd name="T35" fmla="*/ 130 h 209"/>
                <a:gd name="T36" fmla="*/ 98 w 285"/>
                <a:gd name="T37" fmla="*/ 128 h 209"/>
                <a:gd name="T38" fmla="*/ 101 w 285"/>
                <a:gd name="T39" fmla="*/ 122 h 209"/>
                <a:gd name="T40" fmla="*/ 89 w 285"/>
                <a:gd name="T41" fmla="*/ 115 h 209"/>
                <a:gd name="T42" fmla="*/ 69 w 285"/>
                <a:gd name="T43" fmla="*/ 114 h 209"/>
                <a:gd name="T44" fmla="*/ 49 w 285"/>
                <a:gd name="T45" fmla="*/ 116 h 209"/>
                <a:gd name="T46" fmla="*/ 32 w 285"/>
                <a:gd name="T47" fmla="*/ 118 h 209"/>
                <a:gd name="T48" fmla="*/ 13 w 285"/>
                <a:gd name="T49" fmla="*/ 117 h 209"/>
                <a:gd name="T50" fmla="*/ 0 w 285"/>
                <a:gd name="T51" fmla="*/ 102 h 209"/>
                <a:gd name="T52" fmla="*/ 8 w 285"/>
                <a:gd name="T53" fmla="*/ 80 h 209"/>
                <a:gd name="T54" fmla="*/ 27 w 285"/>
                <a:gd name="T55" fmla="*/ 56 h 209"/>
                <a:gd name="T56" fmla="*/ 57 w 285"/>
                <a:gd name="T57" fmla="*/ 35 h 209"/>
                <a:gd name="T58" fmla="*/ 93 w 285"/>
                <a:gd name="T59" fmla="*/ 18 h 209"/>
                <a:gd name="T60" fmla="*/ 133 w 285"/>
                <a:gd name="T61" fmla="*/ 10 h 209"/>
                <a:gd name="T62" fmla="*/ 167 w 285"/>
                <a:gd name="T63" fmla="*/ 8 h 209"/>
                <a:gd name="T64" fmla="*/ 201 w 285"/>
                <a:gd name="T65" fmla="*/ 5 h 209"/>
                <a:gd name="T66" fmla="*/ 236 w 285"/>
                <a:gd name="T67" fmla="*/ 3 h 209"/>
                <a:gd name="T68" fmla="*/ 270 w 285"/>
                <a:gd name="T69" fmla="*/ 1 h 209"/>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285" h="209">
                  <a:moveTo>
                    <a:pt x="285" y="0"/>
                  </a:moveTo>
                  <a:lnTo>
                    <a:pt x="270" y="19"/>
                  </a:lnTo>
                  <a:lnTo>
                    <a:pt x="253" y="38"/>
                  </a:lnTo>
                  <a:lnTo>
                    <a:pt x="238" y="59"/>
                  </a:lnTo>
                  <a:lnTo>
                    <a:pt x="221" y="80"/>
                  </a:lnTo>
                  <a:lnTo>
                    <a:pt x="209" y="100"/>
                  </a:lnTo>
                  <a:lnTo>
                    <a:pt x="194" y="121"/>
                  </a:lnTo>
                  <a:lnTo>
                    <a:pt x="184" y="141"/>
                  </a:lnTo>
                  <a:lnTo>
                    <a:pt x="174" y="162"/>
                  </a:lnTo>
                  <a:lnTo>
                    <a:pt x="169" y="184"/>
                  </a:lnTo>
                  <a:lnTo>
                    <a:pt x="167" y="205"/>
                  </a:lnTo>
                  <a:lnTo>
                    <a:pt x="157" y="208"/>
                  </a:lnTo>
                  <a:lnTo>
                    <a:pt x="147" y="209"/>
                  </a:lnTo>
                  <a:lnTo>
                    <a:pt x="138" y="209"/>
                  </a:lnTo>
                  <a:lnTo>
                    <a:pt x="125" y="208"/>
                  </a:lnTo>
                  <a:lnTo>
                    <a:pt x="116" y="206"/>
                  </a:lnTo>
                  <a:lnTo>
                    <a:pt x="103" y="205"/>
                  </a:lnTo>
                  <a:lnTo>
                    <a:pt x="93" y="203"/>
                  </a:lnTo>
                  <a:lnTo>
                    <a:pt x="84" y="201"/>
                  </a:lnTo>
                  <a:lnTo>
                    <a:pt x="74" y="198"/>
                  </a:lnTo>
                  <a:lnTo>
                    <a:pt x="64" y="196"/>
                  </a:lnTo>
                  <a:lnTo>
                    <a:pt x="54" y="190"/>
                  </a:lnTo>
                  <a:lnTo>
                    <a:pt x="47" y="185"/>
                  </a:lnTo>
                  <a:lnTo>
                    <a:pt x="42" y="180"/>
                  </a:lnTo>
                  <a:lnTo>
                    <a:pt x="40" y="174"/>
                  </a:lnTo>
                  <a:lnTo>
                    <a:pt x="37" y="168"/>
                  </a:lnTo>
                  <a:lnTo>
                    <a:pt x="40" y="162"/>
                  </a:lnTo>
                  <a:lnTo>
                    <a:pt x="42" y="156"/>
                  </a:lnTo>
                  <a:lnTo>
                    <a:pt x="47" y="150"/>
                  </a:lnTo>
                  <a:lnTo>
                    <a:pt x="54" y="145"/>
                  </a:lnTo>
                  <a:lnTo>
                    <a:pt x="64" y="138"/>
                  </a:lnTo>
                  <a:lnTo>
                    <a:pt x="69" y="136"/>
                  </a:lnTo>
                  <a:lnTo>
                    <a:pt x="71" y="133"/>
                  </a:lnTo>
                  <a:lnTo>
                    <a:pt x="76" y="132"/>
                  </a:lnTo>
                  <a:lnTo>
                    <a:pt x="84" y="131"/>
                  </a:lnTo>
                  <a:lnTo>
                    <a:pt x="89" y="130"/>
                  </a:lnTo>
                  <a:lnTo>
                    <a:pt x="93" y="129"/>
                  </a:lnTo>
                  <a:lnTo>
                    <a:pt x="98" y="128"/>
                  </a:lnTo>
                  <a:lnTo>
                    <a:pt x="101" y="125"/>
                  </a:lnTo>
                  <a:lnTo>
                    <a:pt x="101" y="122"/>
                  </a:lnTo>
                  <a:lnTo>
                    <a:pt x="98" y="117"/>
                  </a:lnTo>
                  <a:lnTo>
                    <a:pt x="89" y="115"/>
                  </a:lnTo>
                  <a:lnTo>
                    <a:pt x="79" y="114"/>
                  </a:lnTo>
                  <a:lnTo>
                    <a:pt x="69" y="114"/>
                  </a:lnTo>
                  <a:lnTo>
                    <a:pt x="59" y="115"/>
                  </a:lnTo>
                  <a:lnTo>
                    <a:pt x="49" y="116"/>
                  </a:lnTo>
                  <a:lnTo>
                    <a:pt x="42" y="118"/>
                  </a:lnTo>
                  <a:lnTo>
                    <a:pt x="32" y="118"/>
                  </a:lnTo>
                  <a:lnTo>
                    <a:pt x="22" y="118"/>
                  </a:lnTo>
                  <a:lnTo>
                    <a:pt x="13" y="117"/>
                  </a:lnTo>
                  <a:lnTo>
                    <a:pt x="3" y="114"/>
                  </a:lnTo>
                  <a:lnTo>
                    <a:pt x="0" y="102"/>
                  </a:lnTo>
                  <a:lnTo>
                    <a:pt x="3" y="91"/>
                  </a:lnTo>
                  <a:lnTo>
                    <a:pt x="8" y="80"/>
                  </a:lnTo>
                  <a:lnTo>
                    <a:pt x="15" y="67"/>
                  </a:lnTo>
                  <a:lnTo>
                    <a:pt x="27" y="56"/>
                  </a:lnTo>
                  <a:lnTo>
                    <a:pt x="40" y="45"/>
                  </a:lnTo>
                  <a:lnTo>
                    <a:pt x="57" y="35"/>
                  </a:lnTo>
                  <a:lnTo>
                    <a:pt x="74" y="26"/>
                  </a:lnTo>
                  <a:lnTo>
                    <a:pt x="93" y="18"/>
                  </a:lnTo>
                  <a:lnTo>
                    <a:pt x="116" y="11"/>
                  </a:lnTo>
                  <a:lnTo>
                    <a:pt x="133" y="10"/>
                  </a:lnTo>
                  <a:lnTo>
                    <a:pt x="150" y="9"/>
                  </a:lnTo>
                  <a:lnTo>
                    <a:pt x="167" y="8"/>
                  </a:lnTo>
                  <a:lnTo>
                    <a:pt x="184" y="6"/>
                  </a:lnTo>
                  <a:lnTo>
                    <a:pt x="201" y="5"/>
                  </a:lnTo>
                  <a:lnTo>
                    <a:pt x="218" y="4"/>
                  </a:lnTo>
                  <a:lnTo>
                    <a:pt x="236" y="3"/>
                  </a:lnTo>
                  <a:lnTo>
                    <a:pt x="253" y="2"/>
                  </a:lnTo>
                  <a:lnTo>
                    <a:pt x="270" y="1"/>
                  </a:lnTo>
                  <a:lnTo>
                    <a:pt x="285" y="0"/>
                  </a:lnTo>
                  <a:close/>
                </a:path>
              </a:pathLst>
            </a:custGeom>
            <a:solidFill>
              <a:srgbClr val="FFF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solidFill>
                  <a:srgbClr val="000000"/>
                </a:solidFill>
              </a:endParaRPr>
            </a:p>
          </p:txBody>
        </p:sp>
        <p:sp>
          <p:nvSpPr>
            <p:cNvPr id="31758" name="Freeform 26"/>
            <p:cNvSpPr>
              <a:spLocks noChangeArrowheads="1"/>
            </p:cNvSpPr>
            <p:nvPr/>
          </p:nvSpPr>
          <p:spPr bwMode="auto">
            <a:xfrm>
              <a:off x="3059" y="478"/>
              <a:ext cx="177" cy="119"/>
            </a:xfrm>
            <a:custGeom>
              <a:avLst/>
              <a:gdLst>
                <a:gd name="T0" fmla="*/ 177 w 177"/>
                <a:gd name="T1" fmla="*/ 74 h 119"/>
                <a:gd name="T2" fmla="*/ 172 w 177"/>
                <a:gd name="T3" fmla="*/ 79 h 119"/>
                <a:gd name="T4" fmla="*/ 167 w 177"/>
                <a:gd name="T5" fmla="*/ 85 h 119"/>
                <a:gd name="T6" fmla="*/ 160 w 177"/>
                <a:gd name="T7" fmla="*/ 89 h 119"/>
                <a:gd name="T8" fmla="*/ 155 w 177"/>
                <a:gd name="T9" fmla="*/ 95 h 119"/>
                <a:gd name="T10" fmla="*/ 150 w 177"/>
                <a:gd name="T11" fmla="*/ 100 h 119"/>
                <a:gd name="T12" fmla="*/ 142 w 177"/>
                <a:gd name="T13" fmla="*/ 104 h 119"/>
                <a:gd name="T14" fmla="*/ 135 w 177"/>
                <a:gd name="T15" fmla="*/ 109 h 119"/>
                <a:gd name="T16" fmla="*/ 128 w 177"/>
                <a:gd name="T17" fmla="*/ 113 h 119"/>
                <a:gd name="T18" fmla="*/ 115 w 177"/>
                <a:gd name="T19" fmla="*/ 117 h 119"/>
                <a:gd name="T20" fmla="*/ 103 w 177"/>
                <a:gd name="T21" fmla="*/ 119 h 119"/>
                <a:gd name="T22" fmla="*/ 93 w 177"/>
                <a:gd name="T23" fmla="*/ 118 h 119"/>
                <a:gd name="T24" fmla="*/ 81 w 177"/>
                <a:gd name="T25" fmla="*/ 117 h 119"/>
                <a:gd name="T26" fmla="*/ 71 w 177"/>
                <a:gd name="T27" fmla="*/ 114 h 119"/>
                <a:gd name="T28" fmla="*/ 59 w 177"/>
                <a:gd name="T29" fmla="*/ 112 h 119"/>
                <a:gd name="T30" fmla="*/ 49 w 177"/>
                <a:gd name="T31" fmla="*/ 109 h 119"/>
                <a:gd name="T32" fmla="*/ 39 w 177"/>
                <a:gd name="T33" fmla="*/ 104 h 119"/>
                <a:gd name="T34" fmla="*/ 30 w 177"/>
                <a:gd name="T35" fmla="*/ 101 h 119"/>
                <a:gd name="T36" fmla="*/ 22 w 177"/>
                <a:gd name="T37" fmla="*/ 96 h 119"/>
                <a:gd name="T38" fmla="*/ 15 w 177"/>
                <a:gd name="T39" fmla="*/ 92 h 119"/>
                <a:gd name="T40" fmla="*/ 8 w 177"/>
                <a:gd name="T41" fmla="*/ 86 h 119"/>
                <a:gd name="T42" fmla="*/ 5 w 177"/>
                <a:gd name="T43" fmla="*/ 78 h 119"/>
                <a:gd name="T44" fmla="*/ 3 w 177"/>
                <a:gd name="T45" fmla="*/ 69 h 119"/>
                <a:gd name="T46" fmla="*/ 0 w 177"/>
                <a:gd name="T47" fmla="*/ 58 h 119"/>
                <a:gd name="T48" fmla="*/ 0 w 177"/>
                <a:gd name="T49" fmla="*/ 48 h 119"/>
                <a:gd name="T50" fmla="*/ 0 w 177"/>
                <a:gd name="T51" fmla="*/ 38 h 119"/>
                <a:gd name="T52" fmla="*/ 5 w 177"/>
                <a:gd name="T53" fmla="*/ 28 h 119"/>
                <a:gd name="T54" fmla="*/ 12 w 177"/>
                <a:gd name="T55" fmla="*/ 18 h 119"/>
                <a:gd name="T56" fmla="*/ 22 w 177"/>
                <a:gd name="T57" fmla="*/ 10 h 119"/>
                <a:gd name="T58" fmla="*/ 39 w 177"/>
                <a:gd name="T59" fmla="*/ 5 h 119"/>
                <a:gd name="T60" fmla="*/ 59 w 177"/>
                <a:gd name="T61" fmla="*/ 0 h 119"/>
                <a:gd name="T62" fmla="*/ 84 w 177"/>
                <a:gd name="T63" fmla="*/ 2 h 119"/>
                <a:gd name="T64" fmla="*/ 103 w 177"/>
                <a:gd name="T65" fmla="*/ 7 h 119"/>
                <a:gd name="T66" fmla="*/ 120 w 177"/>
                <a:gd name="T67" fmla="*/ 12 h 119"/>
                <a:gd name="T68" fmla="*/ 135 w 177"/>
                <a:gd name="T69" fmla="*/ 18 h 119"/>
                <a:gd name="T70" fmla="*/ 145 w 177"/>
                <a:gd name="T71" fmla="*/ 26 h 119"/>
                <a:gd name="T72" fmla="*/ 155 w 177"/>
                <a:gd name="T73" fmla="*/ 36 h 119"/>
                <a:gd name="T74" fmla="*/ 162 w 177"/>
                <a:gd name="T75" fmla="*/ 45 h 119"/>
                <a:gd name="T76" fmla="*/ 167 w 177"/>
                <a:gd name="T77" fmla="*/ 55 h 119"/>
                <a:gd name="T78" fmla="*/ 172 w 177"/>
                <a:gd name="T79" fmla="*/ 64 h 119"/>
                <a:gd name="T80" fmla="*/ 177 w 177"/>
                <a:gd name="T81" fmla="*/ 74 h 119"/>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0" t="0" r="r" b="b"/>
              <a:pathLst>
                <a:path w="177" h="119">
                  <a:moveTo>
                    <a:pt x="177" y="74"/>
                  </a:moveTo>
                  <a:lnTo>
                    <a:pt x="172" y="79"/>
                  </a:lnTo>
                  <a:lnTo>
                    <a:pt x="167" y="85"/>
                  </a:lnTo>
                  <a:lnTo>
                    <a:pt x="160" y="89"/>
                  </a:lnTo>
                  <a:lnTo>
                    <a:pt x="155" y="95"/>
                  </a:lnTo>
                  <a:lnTo>
                    <a:pt x="150" y="100"/>
                  </a:lnTo>
                  <a:lnTo>
                    <a:pt x="142" y="104"/>
                  </a:lnTo>
                  <a:lnTo>
                    <a:pt x="135" y="109"/>
                  </a:lnTo>
                  <a:lnTo>
                    <a:pt x="128" y="113"/>
                  </a:lnTo>
                  <a:lnTo>
                    <a:pt x="115" y="117"/>
                  </a:lnTo>
                  <a:lnTo>
                    <a:pt x="103" y="119"/>
                  </a:lnTo>
                  <a:lnTo>
                    <a:pt x="93" y="118"/>
                  </a:lnTo>
                  <a:lnTo>
                    <a:pt x="81" y="117"/>
                  </a:lnTo>
                  <a:lnTo>
                    <a:pt x="71" y="114"/>
                  </a:lnTo>
                  <a:lnTo>
                    <a:pt x="59" y="112"/>
                  </a:lnTo>
                  <a:lnTo>
                    <a:pt x="49" y="109"/>
                  </a:lnTo>
                  <a:lnTo>
                    <a:pt x="39" y="104"/>
                  </a:lnTo>
                  <a:lnTo>
                    <a:pt x="30" y="101"/>
                  </a:lnTo>
                  <a:lnTo>
                    <a:pt x="22" y="96"/>
                  </a:lnTo>
                  <a:lnTo>
                    <a:pt x="15" y="92"/>
                  </a:lnTo>
                  <a:lnTo>
                    <a:pt x="8" y="86"/>
                  </a:lnTo>
                  <a:lnTo>
                    <a:pt x="5" y="78"/>
                  </a:lnTo>
                  <a:lnTo>
                    <a:pt x="3" y="69"/>
                  </a:lnTo>
                  <a:lnTo>
                    <a:pt x="0" y="58"/>
                  </a:lnTo>
                  <a:lnTo>
                    <a:pt x="0" y="48"/>
                  </a:lnTo>
                  <a:lnTo>
                    <a:pt x="0" y="38"/>
                  </a:lnTo>
                  <a:lnTo>
                    <a:pt x="5" y="28"/>
                  </a:lnTo>
                  <a:lnTo>
                    <a:pt x="12" y="18"/>
                  </a:lnTo>
                  <a:lnTo>
                    <a:pt x="22" y="10"/>
                  </a:lnTo>
                  <a:lnTo>
                    <a:pt x="39" y="5"/>
                  </a:lnTo>
                  <a:lnTo>
                    <a:pt x="59" y="0"/>
                  </a:lnTo>
                  <a:lnTo>
                    <a:pt x="84" y="2"/>
                  </a:lnTo>
                  <a:lnTo>
                    <a:pt x="103" y="7"/>
                  </a:lnTo>
                  <a:lnTo>
                    <a:pt x="120" y="12"/>
                  </a:lnTo>
                  <a:lnTo>
                    <a:pt x="135" y="18"/>
                  </a:lnTo>
                  <a:lnTo>
                    <a:pt x="145" y="26"/>
                  </a:lnTo>
                  <a:lnTo>
                    <a:pt x="155" y="36"/>
                  </a:lnTo>
                  <a:lnTo>
                    <a:pt x="162" y="45"/>
                  </a:lnTo>
                  <a:lnTo>
                    <a:pt x="167" y="55"/>
                  </a:lnTo>
                  <a:lnTo>
                    <a:pt x="172" y="64"/>
                  </a:lnTo>
                  <a:lnTo>
                    <a:pt x="177" y="74"/>
                  </a:lnTo>
                  <a:close/>
                </a:path>
              </a:pathLst>
            </a:custGeom>
            <a:solidFill>
              <a:srgbClr val="00196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solidFill>
                  <a:srgbClr val="000000"/>
                </a:solidFill>
              </a:endParaRPr>
            </a:p>
          </p:txBody>
        </p:sp>
        <p:sp>
          <p:nvSpPr>
            <p:cNvPr id="31759" name="Freeform 27"/>
            <p:cNvSpPr>
              <a:spLocks noChangeArrowheads="1"/>
            </p:cNvSpPr>
            <p:nvPr/>
          </p:nvSpPr>
          <p:spPr bwMode="auto">
            <a:xfrm>
              <a:off x="2618" y="498"/>
              <a:ext cx="169" cy="117"/>
            </a:xfrm>
            <a:custGeom>
              <a:avLst/>
              <a:gdLst>
                <a:gd name="T0" fmla="*/ 167 w 169"/>
                <a:gd name="T1" fmla="*/ 25 h 117"/>
                <a:gd name="T2" fmla="*/ 169 w 169"/>
                <a:gd name="T3" fmla="*/ 36 h 117"/>
                <a:gd name="T4" fmla="*/ 169 w 169"/>
                <a:gd name="T5" fmla="*/ 46 h 117"/>
                <a:gd name="T6" fmla="*/ 167 w 169"/>
                <a:gd name="T7" fmla="*/ 58 h 117"/>
                <a:gd name="T8" fmla="*/ 164 w 169"/>
                <a:gd name="T9" fmla="*/ 68 h 117"/>
                <a:gd name="T10" fmla="*/ 159 w 169"/>
                <a:gd name="T11" fmla="*/ 77 h 117"/>
                <a:gd name="T12" fmla="*/ 154 w 169"/>
                <a:gd name="T13" fmla="*/ 88 h 117"/>
                <a:gd name="T14" fmla="*/ 145 w 169"/>
                <a:gd name="T15" fmla="*/ 96 h 117"/>
                <a:gd name="T16" fmla="*/ 132 w 169"/>
                <a:gd name="T17" fmla="*/ 104 h 117"/>
                <a:gd name="T18" fmla="*/ 115 w 169"/>
                <a:gd name="T19" fmla="*/ 110 h 117"/>
                <a:gd name="T20" fmla="*/ 96 w 169"/>
                <a:gd name="T21" fmla="*/ 116 h 117"/>
                <a:gd name="T22" fmla="*/ 83 w 169"/>
                <a:gd name="T23" fmla="*/ 117 h 117"/>
                <a:gd name="T24" fmla="*/ 71 w 169"/>
                <a:gd name="T25" fmla="*/ 116 h 117"/>
                <a:gd name="T26" fmla="*/ 59 w 169"/>
                <a:gd name="T27" fmla="*/ 115 h 117"/>
                <a:gd name="T28" fmla="*/ 52 w 169"/>
                <a:gd name="T29" fmla="*/ 112 h 117"/>
                <a:gd name="T30" fmla="*/ 42 w 169"/>
                <a:gd name="T31" fmla="*/ 108 h 117"/>
                <a:gd name="T32" fmla="*/ 37 w 169"/>
                <a:gd name="T33" fmla="*/ 105 h 117"/>
                <a:gd name="T34" fmla="*/ 29 w 169"/>
                <a:gd name="T35" fmla="*/ 100 h 117"/>
                <a:gd name="T36" fmla="*/ 22 w 169"/>
                <a:gd name="T37" fmla="*/ 96 h 117"/>
                <a:gd name="T38" fmla="*/ 15 w 169"/>
                <a:gd name="T39" fmla="*/ 91 h 117"/>
                <a:gd name="T40" fmla="*/ 7 w 169"/>
                <a:gd name="T41" fmla="*/ 86 h 117"/>
                <a:gd name="T42" fmla="*/ 5 w 169"/>
                <a:gd name="T43" fmla="*/ 80 h 117"/>
                <a:gd name="T44" fmla="*/ 0 w 169"/>
                <a:gd name="T45" fmla="*/ 72 h 117"/>
                <a:gd name="T46" fmla="*/ 0 w 169"/>
                <a:gd name="T47" fmla="*/ 64 h 117"/>
                <a:gd name="T48" fmla="*/ 0 w 169"/>
                <a:gd name="T49" fmla="*/ 56 h 117"/>
                <a:gd name="T50" fmla="*/ 2 w 169"/>
                <a:gd name="T51" fmla="*/ 48 h 117"/>
                <a:gd name="T52" fmla="*/ 5 w 169"/>
                <a:gd name="T53" fmla="*/ 41 h 117"/>
                <a:gd name="T54" fmla="*/ 10 w 169"/>
                <a:gd name="T55" fmla="*/ 33 h 117"/>
                <a:gd name="T56" fmla="*/ 17 w 169"/>
                <a:gd name="T57" fmla="*/ 26 h 117"/>
                <a:gd name="T58" fmla="*/ 25 w 169"/>
                <a:gd name="T59" fmla="*/ 19 h 117"/>
                <a:gd name="T60" fmla="*/ 34 w 169"/>
                <a:gd name="T61" fmla="*/ 13 h 117"/>
                <a:gd name="T62" fmla="*/ 49 w 169"/>
                <a:gd name="T63" fmla="*/ 8 h 117"/>
                <a:gd name="T64" fmla="*/ 64 w 169"/>
                <a:gd name="T65" fmla="*/ 4 h 117"/>
                <a:gd name="T66" fmla="*/ 78 w 169"/>
                <a:gd name="T67" fmla="*/ 1 h 117"/>
                <a:gd name="T68" fmla="*/ 93 w 169"/>
                <a:gd name="T69" fmla="*/ 0 h 117"/>
                <a:gd name="T70" fmla="*/ 108 w 169"/>
                <a:gd name="T71" fmla="*/ 1 h 117"/>
                <a:gd name="T72" fmla="*/ 123 w 169"/>
                <a:gd name="T73" fmla="*/ 3 h 117"/>
                <a:gd name="T74" fmla="*/ 137 w 169"/>
                <a:gd name="T75" fmla="*/ 5 h 117"/>
                <a:gd name="T76" fmla="*/ 150 w 169"/>
                <a:gd name="T77" fmla="*/ 11 h 117"/>
                <a:gd name="T78" fmla="*/ 159 w 169"/>
                <a:gd name="T79" fmla="*/ 17 h 117"/>
                <a:gd name="T80" fmla="*/ 167 w 169"/>
                <a:gd name="T81" fmla="*/ 25 h 117"/>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0" t="0" r="r" b="b"/>
              <a:pathLst>
                <a:path w="169" h="117">
                  <a:moveTo>
                    <a:pt x="167" y="25"/>
                  </a:moveTo>
                  <a:lnTo>
                    <a:pt x="169" y="36"/>
                  </a:lnTo>
                  <a:lnTo>
                    <a:pt x="169" y="46"/>
                  </a:lnTo>
                  <a:lnTo>
                    <a:pt x="167" y="58"/>
                  </a:lnTo>
                  <a:lnTo>
                    <a:pt x="164" y="68"/>
                  </a:lnTo>
                  <a:lnTo>
                    <a:pt x="159" y="77"/>
                  </a:lnTo>
                  <a:lnTo>
                    <a:pt x="154" y="88"/>
                  </a:lnTo>
                  <a:lnTo>
                    <a:pt x="145" y="96"/>
                  </a:lnTo>
                  <a:lnTo>
                    <a:pt x="132" y="104"/>
                  </a:lnTo>
                  <a:lnTo>
                    <a:pt x="115" y="110"/>
                  </a:lnTo>
                  <a:lnTo>
                    <a:pt x="96" y="116"/>
                  </a:lnTo>
                  <a:lnTo>
                    <a:pt x="83" y="117"/>
                  </a:lnTo>
                  <a:lnTo>
                    <a:pt x="71" y="116"/>
                  </a:lnTo>
                  <a:lnTo>
                    <a:pt x="59" y="115"/>
                  </a:lnTo>
                  <a:lnTo>
                    <a:pt x="52" y="112"/>
                  </a:lnTo>
                  <a:lnTo>
                    <a:pt x="42" y="108"/>
                  </a:lnTo>
                  <a:lnTo>
                    <a:pt x="37" y="105"/>
                  </a:lnTo>
                  <a:lnTo>
                    <a:pt x="29" y="100"/>
                  </a:lnTo>
                  <a:lnTo>
                    <a:pt x="22" y="96"/>
                  </a:lnTo>
                  <a:lnTo>
                    <a:pt x="15" y="91"/>
                  </a:lnTo>
                  <a:lnTo>
                    <a:pt x="7" y="86"/>
                  </a:lnTo>
                  <a:lnTo>
                    <a:pt x="5" y="80"/>
                  </a:lnTo>
                  <a:lnTo>
                    <a:pt x="0" y="72"/>
                  </a:lnTo>
                  <a:lnTo>
                    <a:pt x="0" y="64"/>
                  </a:lnTo>
                  <a:lnTo>
                    <a:pt x="0" y="56"/>
                  </a:lnTo>
                  <a:lnTo>
                    <a:pt x="2" y="48"/>
                  </a:lnTo>
                  <a:lnTo>
                    <a:pt x="5" y="41"/>
                  </a:lnTo>
                  <a:lnTo>
                    <a:pt x="10" y="33"/>
                  </a:lnTo>
                  <a:lnTo>
                    <a:pt x="17" y="26"/>
                  </a:lnTo>
                  <a:lnTo>
                    <a:pt x="25" y="19"/>
                  </a:lnTo>
                  <a:lnTo>
                    <a:pt x="34" y="13"/>
                  </a:lnTo>
                  <a:lnTo>
                    <a:pt x="49" y="8"/>
                  </a:lnTo>
                  <a:lnTo>
                    <a:pt x="64" y="4"/>
                  </a:lnTo>
                  <a:lnTo>
                    <a:pt x="78" y="1"/>
                  </a:lnTo>
                  <a:lnTo>
                    <a:pt x="93" y="0"/>
                  </a:lnTo>
                  <a:lnTo>
                    <a:pt x="108" y="1"/>
                  </a:lnTo>
                  <a:lnTo>
                    <a:pt x="123" y="3"/>
                  </a:lnTo>
                  <a:lnTo>
                    <a:pt x="137" y="5"/>
                  </a:lnTo>
                  <a:lnTo>
                    <a:pt x="150" y="11"/>
                  </a:lnTo>
                  <a:lnTo>
                    <a:pt x="159" y="17"/>
                  </a:lnTo>
                  <a:lnTo>
                    <a:pt x="167" y="25"/>
                  </a:lnTo>
                  <a:close/>
                </a:path>
              </a:pathLst>
            </a:custGeom>
            <a:solidFill>
              <a:srgbClr val="00196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solidFill>
                  <a:srgbClr val="000000"/>
                </a:solidFill>
              </a:endParaRPr>
            </a:p>
          </p:txBody>
        </p:sp>
        <p:sp>
          <p:nvSpPr>
            <p:cNvPr id="31760" name="Freeform 28"/>
            <p:cNvSpPr>
              <a:spLocks noChangeArrowheads="1"/>
            </p:cNvSpPr>
            <p:nvPr/>
          </p:nvSpPr>
          <p:spPr bwMode="auto">
            <a:xfrm>
              <a:off x="3074" y="494"/>
              <a:ext cx="132" cy="88"/>
            </a:xfrm>
            <a:custGeom>
              <a:avLst/>
              <a:gdLst>
                <a:gd name="T0" fmla="*/ 132 w 132"/>
                <a:gd name="T1" fmla="*/ 53 h 88"/>
                <a:gd name="T2" fmla="*/ 130 w 132"/>
                <a:gd name="T3" fmla="*/ 56 h 88"/>
                <a:gd name="T4" fmla="*/ 127 w 132"/>
                <a:gd name="T5" fmla="*/ 60 h 88"/>
                <a:gd name="T6" fmla="*/ 125 w 132"/>
                <a:gd name="T7" fmla="*/ 63 h 88"/>
                <a:gd name="T8" fmla="*/ 125 w 132"/>
                <a:gd name="T9" fmla="*/ 68 h 88"/>
                <a:gd name="T10" fmla="*/ 122 w 132"/>
                <a:gd name="T11" fmla="*/ 71 h 88"/>
                <a:gd name="T12" fmla="*/ 122 w 132"/>
                <a:gd name="T13" fmla="*/ 74 h 88"/>
                <a:gd name="T14" fmla="*/ 120 w 132"/>
                <a:gd name="T15" fmla="*/ 78 h 88"/>
                <a:gd name="T16" fmla="*/ 115 w 132"/>
                <a:gd name="T17" fmla="*/ 81 h 88"/>
                <a:gd name="T18" fmla="*/ 108 w 132"/>
                <a:gd name="T19" fmla="*/ 85 h 88"/>
                <a:gd name="T20" fmla="*/ 100 w 132"/>
                <a:gd name="T21" fmla="*/ 87 h 88"/>
                <a:gd name="T22" fmla="*/ 83 w 132"/>
                <a:gd name="T23" fmla="*/ 88 h 88"/>
                <a:gd name="T24" fmla="*/ 69 w 132"/>
                <a:gd name="T25" fmla="*/ 87 h 88"/>
                <a:gd name="T26" fmla="*/ 54 w 132"/>
                <a:gd name="T27" fmla="*/ 85 h 88"/>
                <a:gd name="T28" fmla="*/ 44 w 132"/>
                <a:gd name="T29" fmla="*/ 80 h 88"/>
                <a:gd name="T30" fmla="*/ 32 w 132"/>
                <a:gd name="T31" fmla="*/ 76 h 88"/>
                <a:gd name="T32" fmla="*/ 24 w 132"/>
                <a:gd name="T33" fmla="*/ 70 h 88"/>
                <a:gd name="T34" fmla="*/ 17 w 132"/>
                <a:gd name="T35" fmla="*/ 64 h 88"/>
                <a:gd name="T36" fmla="*/ 10 w 132"/>
                <a:gd name="T37" fmla="*/ 58 h 88"/>
                <a:gd name="T38" fmla="*/ 5 w 132"/>
                <a:gd name="T39" fmla="*/ 53 h 88"/>
                <a:gd name="T40" fmla="*/ 0 w 132"/>
                <a:gd name="T41" fmla="*/ 46 h 88"/>
                <a:gd name="T42" fmla="*/ 29 w 132"/>
                <a:gd name="T43" fmla="*/ 0 h 88"/>
                <a:gd name="T44" fmla="*/ 51 w 132"/>
                <a:gd name="T45" fmla="*/ 0 h 88"/>
                <a:gd name="T46" fmla="*/ 69 w 132"/>
                <a:gd name="T47" fmla="*/ 1 h 88"/>
                <a:gd name="T48" fmla="*/ 83 w 132"/>
                <a:gd name="T49" fmla="*/ 5 h 88"/>
                <a:gd name="T50" fmla="*/ 93 w 132"/>
                <a:gd name="T51" fmla="*/ 9 h 88"/>
                <a:gd name="T52" fmla="*/ 103 w 132"/>
                <a:gd name="T53" fmla="*/ 16 h 88"/>
                <a:gd name="T54" fmla="*/ 113 w 132"/>
                <a:gd name="T55" fmla="*/ 22 h 88"/>
                <a:gd name="T56" fmla="*/ 118 w 132"/>
                <a:gd name="T57" fmla="*/ 30 h 88"/>
                <a:gd name="T58" fmla="*/ 125 w 132"/>
                <a:gd name="T59" fmla="*/ 38 h 88"/>
                <a:gd name="T60" fmla="*/ 130 w 132"/>
                <a:gd name="T61" fmla="*/ 46 h 88"/>
                <a:gd name="T62" fmla="*/ 132 w 132"/>
                <a:gd name="T63" fmla="*/ 53 h 88"/>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132" h="88">
                  <a:moveTo>
                    <a:pt x="132" y="53"/>
                  </a:moveTo>
                  <a:lnTo>
                    <a:pt x="130" y="56"/>
                  </a:lnTo>
                  <a:lnTo>
                    <a:pt x="127" y="60"/>
                  </a:lnTo>
                  <a:lnTo>
                    <a:pt x="125" y="63"/>
                  </a:lnTo>
                  <a:lnTo>
                    <a:pt x="125" y="68"/>
                  </a:lnTo>
                  <a:lnTo>
                    <a:pt x="122" y="71"/>
                  </a:lnTo>
                  <a:lnTo>
                    <a:pt x="122" y="74"/>
                  </a:lnTo>
                  <a:lnTo>
                    <a:pt x="120" y="78"/>
                  </a:lnTo>
                  <a:lnTo>
                    <a:pt x="115" y="81"/>
                  </a:lnTo>
                  <a:lnTo>
                    <a:pt x="108" y="85"/>
                  </a:lnTo>
                  <a:lnTo>
                    <a:pt x="100" y="87"/>
                  </a:lnTo>
                  <a:lnTo>
                    <a:pt x="83" y="88"/>
                  </a:lnTo>
                  <a:lnTo>
                    <a:pt x="69" y="87"/>
                  </a:lnTo>
                  <a:lnTo>
                    <a:pt x="54" y="85"/>
                  </a:lnTo>
                  <a:lnTo>
                    <a:pt x="44" y="80"/>
                  </a:lnTo>
                  <a:lnTo>
                    <a:pt x="32" y="76"/>
                  </a:lnTo>
                  <a:lnTo>
                    <a:pt x="24" y="70"/>
                  </a:lnTo>
                  <a:lnTo>
                    <a:pt x="17" y="64"/>
                  </a:lnTo>
                  <a:lnTo>
                    <a:pt x="10" y="58"/>
                  </a:lnTo>
                  <a:lnTo>
                    <a:pt x="5" y="53"/>
                  </a:lnTo>
                  <a:lnTo>
                    <a:pt x="0" y="46"/>
                  </a:lnTo>
                  <a:lnTo>
                    <a:pt x="29" y="0"/>
                  </a:lnTo>
                  <a:lnTo>
                    <a:pt x="51" y="0"/>
                  </a:lnTo>
                  <a:lnTo>
                    <a:pt x="69" y="1"/>
                  </a:lnTo>
                  <a:lnTo>
                    <a:pt x="83" y="5"/>
                  </a:lnTo>
                  <a:lnTo>
                    <a:pt x="93" y="9"/>
                  </a:lnTo>
                  <a:lnTo>
                    <a:pt x="103" y="16"/>
                  </a:lnTo>
                  <a:lnTo>
                    <a:pt x="113" y="22"/>
                  </a:lnTo>
                  <a:lnTo>
                    <a:pt x="118" y="30"/>
                  </a:lnTo>
                  <a:lnTo>
                    <a:pt x="125" y="38"/>
                  </a:lnTo>
                  <a:lnTo>
                    <a:pt x="130" y="46"/>
                  </a:lnTo>
                  <a:lnTo>
                    <a:pt x="132" y="5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solidFill>
                  <a:srgbClr val="000000"/>
                </a:solidFill>
              </a:endParaRPr>
            </a:p>
          </p:txBody>
        </p:sp>
        <p:sp>
          <p:nvSpPr>
            <p:cNvPr id="31761" name="Freeform 29"/>
            <p:cNvSpPr>
              <a:spLocks noChangeArrowheads="1"/>
            </p:cNvSpPr>
            <p:nvPr/>
          </p:nvSpPr>
          <p:spPr bwMode="auto">
            <a:xfrm>
              <a:off x="2645" y="510"/>
              <a:ext cx="115" cy="92"/>
            </a:xfrm>
            <a:custGeom>
              <a:avLst/>
              <a:gdLst>
                <a:gd name="T0" fmla="*/ 113 w 115"/>
                <a:gd name="T1" fmla="*/ 30 h 92"/>
                <a:gd name="T2" fmla="*/ 115 w 115"/>
                <a:gd name="T3" fmla="*/ 38 h 92"/>
                <a:gd name="T4" fmla="*/ 115 w 115"/>
                <a:gd name="T5" fmla="*/ 46 h 92"/>
                <a:gd name="T6" fmla="*/ 115 w 115"/>
                <a:gd name="T7" fmla="*/ 54 h 92"/>
                <a:gd name="T8" fmla="*/ 110 w 115"/>
                <a:gd name="T9" fmla="*/ 61 h 92"/>
                <a:gd name="T10" fmla="*/ 108 w 115"/>
                <a:gd name="T11" fmla="*/ 68 h 92"/>
                <a:gd name="T12" fmla="*/ 100 w 115"/>
                <a:gd name="T13" fmla="*/ 74 h 92"/>
                <a:gd name="T14" fmla="*/ 93 w 115"/>
                <a:gd name="T15" fmla="*/ 80 h 92"/>
                <a:gd name="T16" fmla="*/ 86 w 115"/>
                <a:gd name="T17" fmla="*/ 85 h 92"/>
                <a:gd name="T18" fmla="*/ 74 w 115"/>
                <a:gd name="T19" fmla="*/ 89 h 92"/>
                <a:gd name="T20" fmla="*/ 61 w 115"/>
                <a:gd name="T21" fmla="*/ 92 h 92"/>
                <a:gd name="T22" fmla="*/ 51 w 115"/>
                <a:gd name="T23" fmla="*/ 90 h 92"/>
                <a:gd name="T24" fmla="*/ 39 w 115"/>
                <a:gd name="T25" fmla="*/ 88 h 92"/>
                <a:gd name="T26" fmla="*/ 32 w 115"/>
                <a:gd name="T27" fmla="*/ 86 h 92"/>
                <a:gd name="T28" fmla="*/ 22 w 115"/>
                <a:gd name="T29" fmla="*/ 81 h 92"/>
                <a:gd name="T30" fmla="*/ 15 w 115"/>
                <a:gd name="T31" fmla="*/ 78 h 92"/>
                <a:gd name="T32" fmla="*/ 10 w 115"/>
                <a:gd name="T33" fmla="*/ 73 h 92"/>
                <a:gd name="T34" fmla="*/ 5 w 115"/>
                <a:gd name="T35" fmla="*/ 69 h 92"/>
                <a:gd name="T36" fmla="*/ 2 w 115"/>
                <a:gd name="T37" fmla="*/ 64 h 92"/>
                <a:gd name="T38" fmla="*/ 0 w 115"/>
                <a:gd name="T39" fmla="*/ 60 h 92"/>
                <a:gd name="T40" fmla="*/ 0 w 115"/>
                <a:gd name="T41" fmla="*/ 54 h 92"/>
                <a:gd name="T42" fmla="*/ 2 w 115"/>
                <a:gd name="T43" fmla="*/ 49 h 92"/>
                <a:gd name="T44" fmla="*/ 5 w 115"/>
                <a:gd name="T45" fmla="*/ 44 h 92"/>
                <a:gd name="T46" fmla="*/ 7 w 115"/>
                <a:gd name="T47" fmla="*/ 38 h 92"/>
                <a:gd name="T48" fmla="*/ 10 w 115"/>
                <a:gd name="T49" fmla="*/ 32 h 92"/>
                <a:gd name="T50" fmla="*/ 10 w 115"/>
                <a:gd name="T51" fmla="*/ 25 h 92"/>
                <a:gd name="T52" fmla="*/ 15 w 115"/>
                <a:gd name="T53" fmla="*/ 20 h 92"/>
                <a:gd name="T54" fmla="*/ 17 w 115"/>
                <a:gd name="T55" fmla="*/ 15 h 92"/>
                <a:gd name="T56" fmla="*/ 25 w 115"/>
                <a:gd name="T57" fmla="*/ 9 h 92"/>
                <a:gd name="T58" fmla="*/ 32 w 115"/>
                <a:gd name="T59" fmla="*/ 5 h 92"/>
                <a:gd name="T60" fmla="*/ 44 w 115"/>
                <a:gd name="T61" fmla="*/ 1 h 92"/>
                <a:gd name="T62" fmla="*/ 56 w 115"/>
                <a:gd name="T63" fmla="*/ 0 h 92"/>
                <a:gd name="T64" fmla="*/ 69 w 115"/>
                <a:gd name="T65" fmla="*/ 0 h 92"/>
                <a:gd name="T66" fmla="*/ 78 w 115"/>
                <a:gd name="T67" fmla="*/ 1 h 92"/>
                <a:gd name="T68" fmla="*/ 88 w 115"/>
                <a:gd name="T69" fmla="*/ 4 h 92"/>
                <a:gd name="T70" fmla="*/ 96 w 115"/>
                <a:gd name="T71" fmla="*/ 7 h 92"/>
                <a:gd name="T72" fmla="*/ 103 w 115"/>
                <a:gd name="T73" fmla="*/ 10 h 92"/>
                <a:gd name="T74" fmla="*/ 108 w 115"/>
                <a:gd name="T75" fmla="*/ 15 h 92"/>
                <a:gd name="T76" fmla="*/ 110 w 115"/>
                <a:gd name="T77" fmla="*/ 20 h 92"/>
                <a:gd name="T78" fmla="*/ 113 w 115"/>
                <a:gd name="T79" fmla="*/ 25 h 92"/>
                <a:gd name="T80" fmla="*/ 113 w 115"/>
                <a:gd name="T81" fmla="*/ 30 h 92"/>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0" t="0" r="r" b="b"/>
              <a:pathLst>
                <a:path w="115" h="92">
                  <a:moveTo>
                    <a:pt x="113" y="30"/>
                  </a:moveTo>
                  <a:lnTo>
                    <a:pt x="115" y="38"/>
                  </a:lnTo>
                  <a:lnTo>
                    <a:pt x="115" y="46"/>
                  </a:lnTo>
                  <a:lnTo>
                    <a:pt x="115" y="54"/>
                  </a:lnTo>
                  <a:lnTo>
                    <a:pt x="110" y="61"/>
                  </a:lnTo>
                  <a:lnTo>
                    <a:pt x="108" y="68"/>
                  </a:lnTo>
                  <a:lnTo>
                    <a:pt x="100" y="74"/>
                  </a:lnTo>
                  <a:lnTo>
                    <a:pt x="93" y="80"/>
                  </a:lnTo>
                  <a:lnTo>
                    <a:pt x="86" y="85"/>
                  </a:lnTo>
                  <a:lnTo>
                    <a:pt x="74" y="89"/>
                  </a:lnTo>
                  <a:lnTo>
                    <a:pt x="61" y="92"/>
                  </a:lnTo>
                  <a:lnTo>
                    <a:pt x="51" y="90"/>
                  </a:lnTo>
                  <a:lnTo>
                    <a:pt x="39" y="88"/>
                  </a:lnTo>
                  <a:lnTo>
                    <a:pt x="32" y="86"/>
                  </a:lnTo>
                  <a:lnTo>
                    <a:pt x="22" y="81"/>
                  </a:lnTo>
                  <a:lnTo>
                    <a:pt x="15" y="78"/>
                  </a:lnTo>
                  <a:lnTo>
                    <a:pt x="10" y="73"/>
                  </a:lnTo>
                  <a:lnTo>
                    <a:pt x="5" y="69"/>
                  </a:lnTo>
                  <a:lnTo>
                    <a:pt x="2" y="64"/>
                  </a:lnTo>
                  <a:lnTo>
                    <a:pt x="0" y="60"/>
                  </a:lnTo>
                  <a:lnTo>
                    <a:pt x="0" y="54"/>
                  </a:lnTo>
                  <a:lnTo>
                    <a:pt x="2" y="49"/>
                  </a:lnTo>
                  <a:lnTo>
                    <a:pt x="5" y="44"/>
                  </a:lnTo>
                  <a:lnTo>
                    <a:pt x="7" y="38"/>
                  </a:lnTo>
                  <a:lnTo>
                    <a:pt x="10" y="32"/>
                  </a:lnTo>
                  <a:lnTo>
                    <a:pt x="10" y="25"/>
                  </a:lnTo>
                  <a:lnTo>
                    <a:pt x="15" y="20"/>
                  </a:lnTo>
                  <a:lnTo>
                    <a:pt x="17" y="15"/>
                  </a:lnTo>
                  <a:lnTo>
                    <a:pt x="25" y="9"/>
                  </a:lnTo>
                  <a:lnTo>
                    <a:pt x="32" y="5"/>
                  </a:lnTo>
                  <a:lnTo>
                    <a:pt x="44" y="1"/>
                  </a:lnTo>
                  <a:lnTo>
                    <a:pt x="56" y="0"/>
                  </a:lnTo>
                  <a:lnTo>
                    <a:pt x="69" y="0"/>
                  </a:lnTo>
                  <a:lnTo>
                    <a:pt x="78" y="1"/>
                  </a:lnTo>
                  <a:lnTo>
                    <a:pt x="88" y="4"/>
                  </a:lnTo>
                  <a:lnTo>
                    <a:pt x="96" y="7"/>
                  </a:lnTo>
                  <a:lnTo>
                    <a:pt x="103" y="10"/>
                  </a:lnTo>
                  <a:lnTo>
                    <a:pt x="108" y="15"/>
                  </a:lnTo>
                  <a:lnTo>
                    <a:pt x="110" y="20"/>
                  </a:lnTo>
                  <a:lnTo>
                    <a:pt x="113" y="25"/>
                  </a:lnTo>
                  <a:lnTo>
                    <a:pt x="113" y="3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solidFill>
                  <a:srgbClr val="000000"/>
                </a:solidFill>
              </a:endParaRPr>
            </a:p>
          </p:txBody>
        </p:sp>
        <p:sp>
          <p:nvSpPr>
            <p:cNvPr id="31762" name="Freeform 30"/>
            <p:cNvSpPr>
              <a:spLocks noChangeArrowheads="1"/>
            </p:cNvSpPr>
            <p:nvPr/>
          </p:nvSpPr>
          <p:spPr bwMode="auto">
            <a:xfrm>
              <a:off x="3118" y="523"/>
              <a:ext cx="47" cy="33"/>
            </a:xfrm>
            <a:custGeom>
              <a:avLst/>
              <a:gdLst>
                <a:gd name="T0" fmla="*/ 37 w 47"/>
                <a:gd name="T1" fmla="*/ 33 h 33"/>
                <a:gd name="T2" fmla="*/ 32 w 47"/>
                <a:gd name="T3" fmla="*/ 33 h 33"/>
                <a:gd name="T4" fmla="*/ 25 w 47"/>
                <a:gd name="T5" fmla="*/ 33 h 33"/>
                <a:gd name="T6" fmla="*/ 20 w 47"/>
                <a:gd name="T7" fmla="*/ 31 h 33"/>
                <a:gd name="T8" fmla="*/ 17 w 47"/>
                <a:gd name="T9" fmla="*/ 29 h 33"/>
                <a:gd name="T10" fmla="*/ 15 w 47"/>
                <a:gd name="T11" fmla="*/ 26 h 33"/>
                <a:gd name="T12" fmla="*/ 12 w 47"/>
                <a:gd name="T13" fmla="*/ 24 h 33"/>
                <a:gd name="T14" fmla="*/ 10 w 47"/>
                <a:gd name="T15" fmla="*/ 20 h 33"/>
                <a:gd name="T16" fmla="*/ 7 w 47"/>
                <a:gd name="T17" fmla="*/ 17 h 33"/>
                <a:gd name="T18" fmla="*/ 5 w 47"/>
                <a:gd name="T19" fmla="*/ 15 h 33"/>
                <a:gd name="T20" fmla="*/ 0 w 47"/>
                <a:gd name="T21" fmla="*/ 12 h 33"/>
                <a:gd name="T22" fmla="*/ 12 w 47"/>
                <a:gd name="T23" fmla="*/ 0 h 33"/>
                <a:gd name="T24" fmla="*/ 22 w 47"/>
                <a:gd name="T25" fmla="*/ 1 h 33"/>
                <a:gd name="T26" fmla="*/ 29 w 47"/>
                <a:gd name="T27" fmla="*/ 2 h 33"/>
                <a:gd name="T28" fmla="*/ 37 w 47"/>
                <a:gd name="T29" fmla="*/ 4 h 33"/>
                <a:gd name="T30" fmla="*/ 42 w 47"/>
                <a:gd name="T31" fmla="*/ 8 h 33"/>
                <a:gd name="T32" fmla="*/ 44 w 47"/>
                <a:gd name="T33" fmla="*/ 12 h 33"/>
                <a:gd name="T34" fmla="*/ 47 w 47"/>
                <a:gd name="T35" fmla="*/ 17 h 33"/>
                <a:gd name="T36" fmla="*/ 47 w 47"/>
                <a:gd name="T37" fmla="*/ 20 h 33"/>
                <a:gd name="T38" fmla="*/ 44 w 47"/>
                <a:gd name="T39" fmla="*/ 25 h 33"/>
                <a:gd name="T40" fmla="*/ 42 w 47"/>
                <a:gd name="T41" fmla="*/ 29 h 33"/>
                <a:gd name="T42" fmla="*/ 37 w 47"/>
                <a:gd name="T43" fmla="*/ 33 h 33"/>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47" h="33">
                  <a:moveTo>
                    <a:pt x="37" y="33"/>
                  </a:moveTo>
                  <a:lnTo>
                    <a:pt x="32" y="33"/>
                  </a:lnTo>
                  <a:lnTo>
                    <a:pt x="25" y="33"/>
                  </a:lnTo>
                  <a:lnTo>
                    <a:pt x="20" y="31"/>
                  </a:lnTo>
                  <a:lnTo>
                    <a:pt x="17" y="29"/>
                  </a:lnTo>
                  <a:lnTo>
                    <a:pt x="15" y="26"/>
                  </a:lnTo>
                  <a:lnTo>
                    <a:pt x="12" y="24"/>
                  </a:lnTo>
                  <a:lnTo>
                    <a:pt x="10" y="20"/>
                  </a:lnTo>
                  <a:lnTo>
                    <a:pt x="7" y="17"/>
                  </a:lnTo>
                  <a:lnTo>
                    <a:pt x="5" y="15"/>
                  </a:lnTo>
                  <a:lnTo>
                    <a:pt x="0" y="12"/>
                  </a:lnTo>
                  <a:lnTo>
                    <a:pt x="12" y="0"/>
                  </a:lnTo>
                  <a:lnTo>
                    <a:pt x="22" y="1"/>
                  </a:lnTo>
                  <a:lnTo>
                    <a:pt x="29" y="2"/>
                  </a:lnTo>
                  <a:lnTo>
                    <a:pt x="37" y="4"/>
                  </a:lnTo>
                  <a:lnTo>
                    <a:pt x="42" y="8"/>
                  </a:lnTo>
                  <a:lnTo>
                    <a:pt x="44" y="12"/>
                  </a:lnTo>
                  <a:lnTo>
                    <a:pt x="47" y="17"/>
                  </a:lnTo>
                  <a:lnTo>
                    <a:pt x="47" y="20"/>
                  </a:lnTo>
                  <a:lnTo>
                    <a:pt x="44" y="25"/>
                  </a:lnTo>
                  <a:lnTo>
                    <a:pt x="42" y="29"/>
                  </a:lnTo>
                  <a:lnTo>
                    <a:pt x="37" y="33"/>
                  </a:lnTo>
                  <a:close/>
                </a:path>
              </a:pathLst>
            </a:custGeom>
            <a:solidFill>
              <a:srgbClr val="00196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solidFill>
                  <a:srgbClr val="000000"/>
                </a:solidFill>
              </a:endParaRPr>
            </a:p>
          </p:txBody>
        </p:sp>
        <p:sp>
          <p:nvSpPr>
            <p:cNvPr id="31763" name="Freeform 31"/>
            <p:cNvSpPr>
              <a:spLocks noChangeArrowheads="1"/>
            </p:cNvSpPr>
            <p:nvPr/>
          </p:nvSpPr>
          <p:spPr bwMode="auto">
            <a:xfrm>
              <a:off x="2696" y="540"/>
              <a:ext cx="27" cy="33"/>
            </a:xfrm>
            <a:custGeom>
              <a:avLst/>
              <a:gdLst>
                <a:gd name="T0" fmla="*/ 18 w 27"/>
                <a:gd name="T1" fmla="*/ 0 h 33"/>
                <a:gd name="T2" fmla="*/ 23 w 27"/>
                <a:gd name="T3" fmla="*/ 3 h 33"/>
                <a:gd name="T4" fmla="*/ 27 w 27"/>
                <a:gd name="T5" fmla="*/ 7 h 33"/>
                <a:gd name="T6" fmla="*/ 27 w 27"/>
                <a:gd name="T7" fmla="*/ 9 h 33"/>
                <a:gd name="T8" fmla="*/ 27 w 27"/>
                <a:gd name="T9" fmla="*/ 14 h 33"/>
                <a:gd name="T10" fmla="*/ 27 w 27"/>
                <a:gd name="T11" fmla="*/ 17 h 33"/>
                <a:gd name="T12" fmla="*/ 25 w 27"/>
                <a:gd name="T13" fmla="*/ 20 h 33"/>
                <a:gd name="T14" fmla="*/ 23 w 27"/>
                <a:gd name="T15" fmla="*/ 24 h 33"/>
                <a:gd name="T16" fmla="*/ 20 w 27"/>
                <a:gd name="T17" fmla="*/ 27 h 33"/>
                <a:gd name="T18" fmla="*/ 15 w 27"/>
                <a:gd name="T19" fmla="*/ 30 h 33"/>
                <a:gd name="T20" fmla="*/ 10 w 27"/>
                <a:gd name="T21" fmla="*/ 33 h 33"/>
                <a:gd name="T22" fmla="*/ 0 w 27"/>
                <a:gd name="T23" fmla="*/ 33 h 33"/>
                <a:gd name="T24" fmla="*/ 0 w 27"/>
                <a:gd name="T25" fmla="*/ 0 h 33"/>
                <a:gd name="T26" fmla="*/ 18 w 27"/>
                <a:gd name="T27" fmla="*/ 0 h 33"/>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27" h="33">
                  <a:moveTo>
                    <a:pt x="18" y="0"/>
                  </a:moveTo>
                  <a:lnTo>
                    <a:pt x="23" y="3"/>
                  </a:lnTo>
                  <a:lnTo>
                    <a:pt x="27" y="7"/>
                  </a:lnTo>
                  <a:lnTo>
                    <a:pt x="27" y="9"/>
                  </a:lnTo>
                  <a:lnTo>
                    <a:pt x="27" y="14"/>
                  </a:lnTo>
                  <a:lnTo>
                    <a:pt x="27" y="17"/>
                  </a:lnTo>
                  <a:lnTo>
                    <a:pt x="25" y="20"/>
                  </a:lnTo>
                  <a:lnTo>
                    <a:pt x="23" y="24"/>
                  </a:lnTo>
                  <a:lnTo>
                    <a:pt x="20" y="27"/>
                  </a:lnTo>
                  <a:lnTo>
                    <a:pt x="15" y="30"/>
                  </a:lnTo>
                  <a:lnTo>
                    <a:pt x="10" y="33"/>
                  </a:lnTo>
                  <a:lnTo>
                    <a:pt x="0" y="33"/>
                  </a:lnTo>
                  <a:lnTo>
                    <a:pt x="0" y="0"/>
                  </a:lnTo>
                  <a:lnTo>
                    <a:pt x="18" y="0"/>
                  </a:lnTo>
                  <a:close/>
                </a:path>
              </a:pathLst>
            </a:custGeom>
            <a:solidFill>
              <a:srgbClr val="00196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solidFill>
                  <a:srgbClr val="000000"/>
                </a:solidFill>
              </a:endParaRPr>
            </a:p>
          </p:txBody>
        </p:sp>
        <p:sp>
          <p:nvSpPr>
            <p:cNvPr id="31764" name="Freeform 32"/>
            <p:cNvSpPr>
              <a:spLocks noChangeArrowheads="1"/>
            </p:cNvSpPr>
            <p:nvPr/>
          </p:nvSpPr>
          <p:spPr bwMode="auto">
            <a:xfrm>
              <a:off x="2802" y="552"/>
              <a:ext cx="274" cy="124"/>
            </a:xfrm>
            <a:custGeom>
              <a:avLst/>
              <a:gdLst>
                <a:gd name="T0" fmla="*/ 272 w 274"/>
                <a:gd name="T1" fmla="*/ 53 h 124"/>
                <a:gd name="T2" fmla="*/ 274 w 274"/>
                <a:gd name="T3" fmla="*/ 66 h 124"/>
                <a:gd name="T4" fmla="*/ 272 w 274"/>
                <a:gd name="T5" fmla="*/ 76 h 124"/>
                <a:gd name="T6" fmla="*/ 265 w 274"/>
                <a:gd name="T7" fmla="*/ 86 h 124"/>
                <a:gd name="T8" fmla="*/ 252 w 274"/>
                <a:gd name="T9" fmla="*/ 94 h 124"/>
                <a:gd name="T10" fmla="*/ 235 w 274"/>
                <a:gd name="T11" fmla="*/ 101 h 124"/>
                <a:gd name="T12" fmla="*/ 218 w 274"/>
                <a:gd name="T13" fmla="*/ 108 h 124"/>
                <a:gd name="T14" fmla="*/ 198 w 274"/>
                <a:gd name="T15" fmla="*/ 112 h 124"/>
                <a:gd name="T16" fmla="*/ 176 w 274"/>
                <a:gd name="T17" fmla="*/ 117 h 124"/>
                <a:gd name="T18" fmla="*/ 154 w 274"/>
                <a:gd name="T19" fmla="*/ 120 h 124"/>
                <a:gd name="T20" fmla="*/ 132 w 274"/>
                <a:gd name="T21" fmla="*/ 124 h 124"/>
                <a:gd name="T22" fmla="*/ 115 w 274"/>
                <a:gd name="T23" fmla="*/ 124 h 124"/>
                <a:gd name="T24" fmla="*/ 98 w 274"/>
                <a:gd name="T25" fmla="*/ 123 h 124"/>
                <a:gd name="T26" fmla="*/ 83 w 274"/>
                <a:gd name="T27" fmla="*/ 120 h 124"/>
                <a:gd name="T28" fmla="*/ 66 w 274"/>
                <a:gd name="T29" fmla="*/ 117 h 124"/>
                <a:gd name="T30" fmla="*/ 51 w 274"/>
                <a:gd name="T31" fmla="*/ 112 h 124"/>
                <a:gd name="T32" fmla="*/ 39 w 274"/>
                <a:gd name="T33" fmla="*/ 108 h 124"/>
                <a:gd name="T34" fmla="*/ 27 w 274"/>
                <a:gd name="T35" fmla="*/ 102 h 124"/>
                <a:gd name="T36" fmla="*/ 17 w 274"/>
                <a:gd name="T37" fmla="*/ 96 h 124"/>
                <a:gd name="T38" fmla="*/ 7 w 274"/>
                <a:gd name="T39" fmla="*/ 90 h 124"/>
                <a:gd name="T40" fmla="*/ 0 w 274"/>
                <a:gd name="T41" fmla="*/ 83 h 124"/>
                <a:gd name="T42" fmla="*/ 0 w 274"/>
                <a:gd name="T43" fmla="*/ 75 h 124"/>
                <a:gd name="T44" fmla="*/ 0 w 274"/>
                <a:gd name="T45" fmla="*/ 68 h 124"/>
                <a:gd name="T46" fmla="*/ 0 w 274"/>
                <a:gd name="T47" fmla="*/ 61 h 124"/>
                <a:gd name="T48" fmla="*/ 2 w 274"/>
                <a:gd name="T49" fmla="*/ 54 h 124"/>
                <a:gd name="T50" fmla="*/ 7 w 274"/>
                <a:gd name="T51" fmla="*/ 48 h 124"/>
                <a:gd name="T52" fmla="*/ 12 w 274"/>
                <a:gd name="T53" fmla="*/ 42 h 124"/>
                <a:gd name="T54" fmla="*/ 17 w 274"/>
                <a:gd name="T55" fmla="*/ 36 h 124"/>
                <a:gd name="T56" fmla="*/ 24 w 274"/>
                <a:gd name="T57" fmla="*/ 31 h 124"/>
                <a:gd name="T58" fmla="*/ 34 w 274"/>
                <a:gd name="T59" fmla="*/ 26 h 124"/>
                <a:gd name="T60" fmla="*/ 44 w 274"/>
                <a:gd name="T61" fmla="*/ 21 h 124"/>
                <a:gd name="T62" fmla="*/ 51 w 274"/>
                <a:gd name="T63" fmla="*/ 15 h 124"/>
                <a:gd name="T64" fmla="*/ 59 w 274"/>
                <a:gd name="T65" fmla="*/ 12 h 124"/>
                <a:gd name="T66" fmla="*/ 68 w 274"/>
                <a:gd name="T67" fmla="*/ 8 h 124"/>
                <a:gd name="T68" fmla="*/ 81 w 274"/>
                <a:gd name="T69" fmla="*/ 7 h 124"/>
                <a:gd name="T70" fmla="*/ 91 w 274"/>
                <a:gd name="T71" fmla="*/ 5 h 124"/>
                <a:gd name="T72" fmla="*/ 103 w 274"/>
                <a:gd name="T73" fmla="*/ 5 h 124"/>
                <a:gd name="T74" fmla="*/ 115 w 274"/>
                <a:gd name="T75" fmla="*/ 4 h 124"/>
                <a:gd name="T76" fmla="*/ 127 w 274"/>
                <a:gd name="T77" fmla="*/ 3 h 124"/>
                <a:gd name="T78" fmla="*/ 140 w 274"/>
                <a:gd name="T79" fmla="*/ 2 h 124"/>
                <a:gd name="T80" fmla="*/ 152 w 274"/>
                <a:gd name="T81" fmla="*/ 0 h 124"/>
                <a:gd name="T82" fmla="*/ 171 w 274"/>
                <a:gd name="T83" fmla="*/ 0 h 124"/>
                <a:gd name="T84" fmla="*/ 189 w 274"/>
                <a:gd name="T85" fmla="*/ 3 h 124"/>
                <a:gd name="T86" fmla="*/ 203 w 274"/>
                <a:gd name="T87" fmla="*/ 6 h 124"/>
                <a:gd name="T88" fmla="*/ 218 w 274"/>
                <a:gd name="T89" fmla="*/ 12 h 124"/>
                <a:gd name="T90" fmla="*/ 230 w 274"/>
                <a:gd name="T91" fmla="*/ 18 h 124"/>
                <a:gd name="T92" fmla="*/ 243 w 274"/>
                <a:gd name="T93" fmla="*/ 24 h 124"/>
                <a:gd name="T94" fmla="*/ 252 w 274"/>
                <a:gd name="T95" fmla="*/ 31 h 124"/>
                <a:gd name="T96" fmla="*/ 260 w 274"/>
                <a:gd name="T97" fmla="*/ 38 h 124"/>
                <a:gd name="T98" fmla="*/ 267 w 274"/>
                <a:gd name="T99" fmla="*/ 46 h 124"/>
                <a:gd name="T100" fmla="*/ 272 w 274"/>
                <a:gd name="T101" fmla="*/ 53 h 124"/>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0" t="0" r="r" b="b"/>
              <a:pathLst>
                <a:path w="274" h="124">
                  <a:moveTo>
                    <a:pt x="272" y="53"/>
                  </a:moveTo>
                  <a:lnTo>
                    <a:pt x="274" y="66"/>
                  </a:lnTo>
                  <a:lnTo>
                    <a:pt x="272" y="76"/>
                  </a:lnTo>
                  <a:lnTo>
                    <a:pt x="265" y="86"/>
                  </a:lnTo>
                  <a:lnTo>
                    <a:pt x="252" y="94"/>
                  </a:lnTo>
                  <a:lnTo>
                    <a:pt x="235" y="101"/>
                  </a:lnTo>
                  <a:lnTo>
                    <a:pt x="218" y="108"/>
                  </a:lnTo>
                  <a:lnTo>
                    <a:pt x="198" y="112"/>
                  </a:lnTo>
                  <a:lnTo>
                    <a:pt x="176" y="117"/>
                  </a:lnTo>
                  <a:lnTo>
                    <a:pt x="154" y="120"/>
                  </a:lnTo>
                  <a:lnTo>
                    <a:pt x="132" y="124"/>
                  </a:lnTo>
                  <a:lnTo>
                    <a:pt x="115" y="124"/>
                  </a:lnTo>
                  <a:lnTo>
                    <a:pt x="98" y="123"/>
                  </a:lnTo>
                  <a:lnTo>
                    <a:pt x="83" y="120"/>
                  </a:lnTo>
                  <a:lnTo>
                    <a:pt x="66" y="117"/>
                  </a:lnTo>
                  <a:lnTo>
                    <a:pt x="51" y="112"/>
                  </a:lnTo>
                  <a:lnTo>
                    <a:pt x="39" y="108"/>
                  </a:lnTo>
                  <a:lnTo>
                    <a:pt x="27" y="102"/>
                  </a:lnTo>
                  <a:lnTo>
                    <a:pt x="17" y="96"/>
                  </a:lnTo>
                  <a:lnTo>
                    <a:pt x="7" y="90"/>
                  </a:lnTo>
                  <a:lnTo>
                    <a:pt x="0" y="83"/>
                  </a:lnTo>
                  <a:lnTo>
                    <a:pt x="0" y="75"/>
                  </a:lnTo>
                  <a:lnTo>
                    <a:pt x="0" y="68"/>
                  </a:lnTo>
                  <a:lnTo>
                    <a:pt x="0" y="61"/>
                  </a:lnTo>
                  <a:lnTo>
                    <a:pt x="2" y="54"/>
                  </a:lnTo>
                  <a:lnTo>
                    <a:pt x="7" y="48"/>
                  </a:lnTo>
                  <a:lnTo>
                    <a:pt x="12" y="42"/>
                  </a:lnTo>
                  <a:lnTo>
                    <a:pt x="17" y="36"/>
                  </a:lnTo>
                  <a:lnTo>
                    <a:pt x="24" y="31"/>
                  </a:lnTo>
                  <a:lnTo>
                    <a:pt x="34" y="26"/>
                  </a:lnTo>
                  <a:lnTo>
                    <a:pt x="44" y="21"/>
                  </a:lnTo>
                  <a:lnTo>
                    <a:pt x="51" y="15"/>
                  </a:lnTo>
                  <a:lnTo>
                    <a:pt x="59" y="12"/>
                  </a:lnTo>
                  <a:lnTo>
                    <a:pt x="68" y="8"/>
                  </a:lnTo>
                  <a:lnTo>
                    <a:pt x="81" y="7"/>
                  </a:lnTo>
                  <a:lnTo>
                    <a:pt x="91" y="5"/>
                  </a:lnTo>
                  <a:lnTo>
                    <a:pt x="103" y="5"/>
                  </a:lnTo>
                  <a:lnTo>
                    <a:pt x="115" y="4"/>
                  </a:lnTo>
                  <a:lnTo>
                    <a:pt x="127" y="3"/>
                  </a:lnTo>
                  <a:lnTo>
                    <a:pt x="140" y="2"/>
                  </a:lnTo>
                  <a:lnTo>
                    <a:pt x="152" y="0"/>
                  </a:lnTo>
                  <a:lnTo>
                    <a:pt x="171" y="0"/>
                  </a:lnTo>
                  <a:lnTo>
                    <a:pt x="189" y="3"/>
                  </a:lnTo>
                  <a:lnTo>
                    <a:pt x="203" y="6"/>
                  </a:lnTo>
                  <a:lnTo>
                    <a:pt x="218" y="12"/>
                  </a:lnTo>
                  <a:lnTo>
                    <a:pt x="230" y="18"/>
                  </a:lnTo>
                  <a:lnTo>
                    <a:pt x="243" y="24"/>
                  </a:lnTo>
                  <a:lnTo>
                    <a:pt x="252" y="31"/>
                  </a:lnTo>
                  <a:lnTo>
                    <a:pt x="260" y="38"/>
                  </a:lnTo>
                  <a:lnTo>
                    <a:pt x="267" y="46"/>
                  </a:lnTo>
                  <a:lnTo>
                    <a:pt x="272" y="53"/>
                  </a:lnTo>
                  <a:close/>
                </a:path>
              </a:pathLst>
            </a:custGeom>
            <a:solidFill>
              <a:srgbClr val="00196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solidFill>
                  <a:srgbClr val="000000"/>
                </a:solidFill>
              </a:endParaRPr>
            </a:p>
          </p:txBody>
        </p:sp>
        <p:sp>
          <p:nvSpPr>
            <p:cNvPr id="31765" name="Freeform 33"/>
            <p:cNvSpPr>
              <a:spLocks noChangeArrowheads="1"/>
            </p:cNvSpPr>
            <p:nvPr/>
          </p:nvSpPr>
          <p:spPr bwMode="auto">
            <a:xfrm>
              <a:off x="2826" y="564"/>
              <a:ext cx="223" cy="99"/>
            </a:xfrm>
            <a:custGeom>
              <a:avLst/>
              <a:gdLst>
                <a:gd name="T0" fmla="*/ 223 w 223"/>
                <a:gd name="T1" fmla="*/ 44 h 99"/>
                <a:gd name="T2" fmla="*/ 223 w 223"/>
                <a:gd name="T3" fmla="*/ 54 h 99"/>
                <a:gd name="T4" fmla="*/ 221 w 223"/>
                <a:gd name="T5" fmla="*/ 62 h 99"/>
                <a:gd name="T6" fmla="*/ 214 w 223"/>
                <a:gd name="T7" fmla="*/ 70 h 99"/>
                <a:gd name="T8" fmla="*/ 206 w 223"/>
                <a:gd name="T9" fmla="*/ 76 h 99"/>
                <a:gd name="T10" fmla="*/ 194 w 223"/>
                <a:gd name="T11" fmla="*/ 82 h 99"/>
                <a:gd name="T12" fmla="*/ 182 w 223"/>
                <a:gd name="T13" fmla="*/ 88 h 99"/>
                <a:gd name="T14" fmla="*/ 167 w 223"/>
                <a:gd name="T15" fmla="*/ 92 h 99"/>
                <a:gd name="T16" fmla="*/ 150 w 223"/>
                <a:gd name="T17" fmla="*/ 96 h 99"/>
                <a:gd name="T18" fmla="*/ 135 w 223"/>
                <a:gd name="T19" fmla="*/ 98 h 99"/>
                <a:gd name="T20" fmla="*/ 116 w 223"/>
                <a:gd name="T21" fmla="*/ 99 h 99"/>
                <a:gd name="T22" fmla="*/ 98 w 223"/>
                <a:gd name="T23" fmla="*/ 99 h 99"/>
                <a:gd name="T24" fmla="*/ 84 w 223"/>
                <a:gd name="T25" fmla="*/ 98 h 99"/>
                <a:gd name="T26" fmla="*/ 69 w 223"/>
                <a:gd name="T27" fmla="*/ 97 h 99"/>
                <a:gd name="T28" fmla="*/ 54 w 223"/>
                <a:gd name="T29" fmla="*/ 94 h 99"/>
                <a:gd name="T30" fmla="*/ 42 w 223"/>
                <a:gd name="T31" fmla="*/ 89 h 99"/>
                <a:gd name="T32" fmla="*/ 30 w 223"/>
                <a:gd name="T33" fmla="*/ 84 h 99"/>
                <a:gd name="T34" fmla="*/ 20 w 223"/>
                <a:gd name="T35" fmla="*/ 79 h 99"/>
                <a:gd name="T36" fmla="*/ 13 w 223"/>
                <a:gd name="T37" fmla="*/ 73 h 99"/>
                <a:gd name="T38" fmla="*/ 8 w 223"/>
                <a:gd name="T39" fmla="*/ 66 h 99"/>
                <a:gd name="T40" fmla="*/ 3 w 223"/>
                <a:gd name="T41" fmla="*/ 58 h 99"/>
                <a:gd name="T42" fmla="*/ 0 w 223"/>
                <a:gd name="T43" fmla="*/ 52 h 99"/>
                <a:gd name="T44" fmla="*/ 0 w 223"/>
                <a:gd name="T45" fmla="*/ 46 h 99"/>
                <a:gd name="T46" fmla="*/ 3 w 223"/>
                <a:gd name="T47" fmla="*/ 40 h 99"/>
                <a:gd name="T48" fmla="*/ 5 w 223"/>
                <a:gd name="T49" fmla="*/ 34 h 99"/>
                <a:gd name="T50" fmla="*/ 10 w 223"/>
                <a:gd name="T51" fmla="*/ 28 h 99"/>
                <a:gd name="T52" fmla="*/ 18 w 223"/>
                <a:gd name="T53" fmla="*/ 24 h 99"/>
                <a:gd name="T54" fmla="*/ 25 w 223"/>
                <a:gd name="T55" fmla="*/ 19 h 99"/>
                <a:gd name="T56" fmla="*/ 35 w 223"/>
                <a:gd name="T57" fmla="*/ 15 h 99"/>
                <a:gd name="T58" fmla="*/ 47 w 223"/>
                <a:gd name="T59" fmla="*/ 11 h 99"/>
                <a:gd name="T60" fmla="*/ 57 w 223"/>
                <a:gd name="T61" fmla="*/ 9 h 99"/>
                <a:gd name="T62" fmla="*/ 79 w 223"/>
                <a:gd name="T63" fmla="*/ 3 h 99"/>
                <a:gd name="T64" fmla="*/ 101 w 223"/>
                <a:gd name="T65" fmla="*/ 0 h 99"/>
                <a:gd name="T66" fmla="*/ 120 w 223"/>
                <a:gd name="T67" fmla="*/ 0 h 99"/>
                <a:gd name="T68" fmla="*/ 140 w 223"/>
                <a:gd name="T69" fmla="*/ 2 h 99"/>
                <a:gd name="T70" fmla="*/ 157 w 223"/>
                <a:gd name="T71" fmla="*/ 6 h 99"/>
                <a:gd name="T72" fmla="*/ 174 w 223"/>
                <a:gd name="T73" fmla="*/ 11 h 99"/>
                <a:gd name="T74" fmla="*/ 192 w 223"/>
                <a:gd name="T75" fmla="*/ 18 h 99"/>
                <a:gd name="T76" fmla="*/ 204 w 223"/>
                <a:gd name="T77" fmla="*/ 26 h 99"/>
                <a:gd name="T78" fmla="*/ 216 w 223"/>
                <a:gd name="T79" fmla="*/ 35 h 99"/>
                <a:gd name="T80" fmla="*/ 223 w 223"/>
                <a:gd name="T81" fmla="*/ 44 h 99"/>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0" t="0" r="r" b="b"/>
              <a:pathLst>
                <a:path w="223" h="99">
                  <a:moveTo>
                    <a:pt x="223" y="44"/>
                  </a:moveTo>
                  <a:lnTo>
                    <a:pt x="223" y="54"/>
                  </a:lnTo>
                  <a:lnTo>
                    <a:pt x="221" y="62"/>
                  </a:lnTo>
                  <a:lnTo>
                    <a:pt x="214" y="70"/>
                  </a:lnTo>
                  <a:lnTo>
                    <a:pt x="206" y="76"/>
                  </a:lnTo>
                  <a:lnTo>
                    <a:pt x="194" y="82"/>
                  </a:lnTo>
                  <a:lnTo>
                    <a:pt x="182" y="88"/>
                  </a:lnTo>
                  <a:lnTo>
                    <a:pt x="167" y="92"/>
                  </a:lnTo>
                  <a:lnTo>
                    <a:pt x="150" y="96"/>
                  </a:lnTo>
                  <a:lnTo>
                    <a:pt x="135" y="98"/>
                  </a:lnTo>
                  <a:lnTo>
                    <a:pt x="116" y="99"/>
                  </a:lnTo>
                  <a:lnTo>
                    <a:pt x="98" y="99"/>
                  </a:lnTo>
                  <a:lnTo>
                    <a:pt x="84" y="98"/>
                  </a:lnTo>
                  <a:lnTo>
                    <a:pt x="69" y="97"/>
                  </a:lnTo>
                  <a:lnTo>
                    <a:pt x="54" y="94"/>
                  </a:lnTo>
                  <a:lnTo>
                    <a:pt x="42" y="89"/>
                  </a:lnTo>
                  <a:lnTo>
                    <a:pt x="30" y="84"/>
                  </a:lnTo>
                  <a:lnTo>
                    <a:pt x="20" y="79"/>
                  </a:lnTo>
                  <a:lnTo>
                    <a:pt x="13" y="73"/>
                  </a:lnTo>
                  <a:lnTo>
                    <a:pt x="8" y="66"/>
                  </a:lnTo>
                  <a:lnTo>
                    <a:pt x="3" y="58"/>
                  </a:lnTo>
                  <a:lnTo>
                    <a:pt x="0" y="52"/>
                  </a:lnTo>
                  <a:lnTo>
                    <a:pt x="0" y="46"/>
                  </a:lnTo>
                  <a:lnTo>
                    <a:pt x="3" y="40"/>
                  </a:lnTo>
                  <a:lnTo>
                    <a:pt x="5" y="34"/>
                  </a:lnTo>
                  <a:lnTo>
                    <a:pt x="10" y="28"/>
                  </a:lnTo>
                  <a:lnTo>
                    <a:pt x="18" y="24"/>
                  </a:lnTo>
                  <a:lnTo>
                    <a:pt x="25" y="19"/>
                  </a:lnTo>
                  <a:lnTo>
                    <a:pt x="35" y="15"/>
                  </a:lnTo>
                  <a:lnTo>
                    <a:pt x="47" y="11"/>
                  </a:lnTo>
                  <a:lnTo>
                    <a:pt x="57" y="9"/>
                  </a:lnTo>
                  <a:lnTo>
                    <a:pt x="79" y="3"/>
                  </a:lnTo>
                  <a:lnTo>
                    <a:pt x="101" y="0"/>
                  </a:lnTo>
                  <a:lnTo>
                    <a:pt x="120" y="0"/>
                  </a:lnTo>
                  <a:lnTo>
                    <a:pt x="140" y="2"/>
                  </a:lnTo>
                  <a:lnTo>
                    <a:pt x="157" y="6"/>
                  </a:lnTo>
                  <a:lnTo>
                    <a:pt x="174" y="11"/>
                  </a:lnTo>
                  <a:lnTo>
                    <a:pt x="192" y="18"/>
                  </a:lnTo>
                  <a:lnTo>
                    <a:pt x="204" y="26"/>
                  </a:lnTo>
                  <a:lnTo>
                    <a:pt x="216" y="35"/>
                  </a:lnTo>
                  <a:lnTo>
                    <a:pt x="223" y="44"/>
                  </a:lnTo>
                  <a:close/>
                </a:path>
              </a:pathLst>
            </a:custGeom>
            <a:solidFill>
              <a:srgbClr val="FF00C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solidFill>
                  <a:srgbClr val="000000"/>
                </a:solidFill>
              </a:endParaRPr>
            </a:p>
          </p:txBody>
        </p:sp>
        <p:sp>
          <p:nvSpPr>
            <p:cNvPr id="31766" name="Freeform 34"/>
            <p:cNvSpPr>
              <a:spLocks noChangeArrowheads="1"/>
            </p:cNvSpPr>
            <p:nvPr/>
          </p:nvSpPr>
          <p:spPr bwMode="auto">
            <a:xfrm>
              <a:off x="2544" y="602"/>
              <a:ext cx="780" cy="251"/>
            </a:xfrm>
            <a:custGeom>
              <a:avLst/>
              <a:gdLst>
                <a:gd name="T0" fmla="*/ 770 w 780"/>
                <a:gd name="T1" fmla="*/ 33 h 251"/>
                <a:gd name="T2" fmla="*/ 736 w 780"/>
                <a:gd name="T3" fmla="*/ 59 h 251"/>
                <a:gd name="T4" fmla="*/ 709 w 780"/>
                <a:gd name="T5" fmla="*/ 89 h 251"/>
                <a:gd name="T6" fmla="*/ 682 w 780"/>
                <a:gd name="T7" fmla="*/ 120 h 251"/>
                <a:gd name="T8" fmla="*/ 655 w 780"/>
                <a:gd name="T9" fmla="*/ 152 h 251"/>
                <a:gd name="T10" fmla="*/ 626 w 780"/>
                <a:gd name="T11" fmla="*/ 182 h 251"/>
                <a:gd name="T12" fmla="*/ 591 w 780"/>
                <a:gd name="T13" fmla="*/ 209 h 251"/>
                <a:gd name="T14" fmla="*/ 547 w 780"/>
                <a:gd name="T15" fmla="*/ 230 h 251"/>
                <a:gd name="T16" fmla="*/ 493 w 780"/>
                <a:gd name="T17" fmla="*/ 245 h 251"/>
                <a:gd name="T18" fmla="*/ 425 w 780"/>
                <a:gd name="T19" fmla="*/ 251 h 251"/>
                <a:gd name="T20" fmla="*/ 339 w 780"/>
                <a:gd name="T21" fmla="*/ 246 h 251"/>
                <a:gd name="T22" fmla="*/ 295 w 780"/>
                <a:gd name="T23" fmla="*/ 235 h 251"/>
                <a:gd name="T24" fmla="*/ 251 w 780"/>
                <a:gd name="T25" fmla="*/ 220 h 251"/>
                <a:gd name="T26" fmla="*/ 209 w 780"/>
                <a:gd name="T27" fmla="*/ 203 h 251"/>
                <a:gd name="T28" fmla="*/ 170 w 780"/>
                <a:gd name="T29" fmla="*/ 184 h 251"/>
                <a:gd name="T30" fmla="*/ 133 w 780"/>
                <a:gd name="T31" fmla="*/ 163 h 251"/>
                <a:gd name="T32" fmla="*/ 101 w 780"/>
                <a:gd name="T33" fmla="*/ 141 h 251"/>
                <a:gd name="T34" fmla="*/ 69 w 780"/>
                <a:gd name="T35" fmla="*/ 118 h 251"/>
                <a:gd name="T36" fmla="*/ 42 w 780"/>
                <a:gd name="T37" fmla="*/ 94 h 251"/>
                <a:gd name="T38" fmla="*/ 20 w 780"/>
                <a:gd name="T39" fmla="*/ 72 h 251"/>
                <a:gd name="T40" fmla="*/ 0 w 780"/>
                <a:gd name="T41" fmla="*/ 48 h 251"/>
                <a:gd name="T42" fmla="*/ 18 w 780"/>
                <a:gd name="T43" fmla="*/ 50 h 251"/>
                <a:gd name="T44" fmla="*/ 32 w 780"/>
                <a:gd name="T45" fmla="*/ 52 h 251"/>
                <a:gd name="T46" fmla="*/ 45 w 780"/>
                <a:gd name="T47" fmla="*/ 57 h 251"/>
                <a:gd name="T48" fmla="*/ 57 w 780"/>
                <a:gd name="T49" fmla="*/ 61 h 251"/>
                <a:gd name="T50" fmla="*/ 69 w 780"/>
                <a:gd name="T51" fmla="*/ 67 h 251"/>
                <a:gd name="T52" fmla="*/ 81 w 780"/>
                <a:gd name="T53" fmla="*/ 73 h 251"/>
                <a:gd name="T54" fmla="*/ 94 w 780"/>
                <a:gd name="T55" fmla="*/ 78 h 251"/>
                <a:gd name="T56" fmla="*/ 106 w 780"/>
                <a:gd name="T57" fmla="*/ 83 h 251"/>
                <a:gd name="T58" fmla="*/ 118 w 780"/>
                <a:gd name="T59" fmla="*/ 86 h 251"/>
                <a:gd name="T60" fmla="*/ 133 w 780"/>
                <a:gd name="T61" fmla="*/ 89 h 251"/>
                <a:gd name="T62" fmla="*/ 172 w 780"/>
                <a:gd name="T63" fmla="*/ 96 h 251"/>
                <a:gd name="T64" fmla="*/ 211 w 780"/>
                <a:gd name="T65" fmla="*/ 102 h 251"/>
                <a:gd name="T66" fmla="*/ 255 w 780"/>
                <a:gd name="T67" fmla="*/ 109 h 251"/>
                <a:gd name="T68" fmla="*/ 300 w 780"/>
                <a:gd name="T69" fmla="*/ 115 h 251"/>
                <a:gd name="T70" fmla="*/ 344 w 780"/>
                <a:gd name="T71" fmla="*/ 120 h 251"/>
                <a:gd name="T72" fmla="*/ 390 w 780"/>
                <a:gd name="T73" fmla="*/ 122 h 251"/>
                <a:gd name="T74" fmla="*/ 434 w 780"/>
                <a:gd name="T75" fmla="*/ 122 h 251"/>
                <a:gd name="T76" fmla="*/ 478 w 780"/>
                <a:gd name="T77" fmla="*/ 118 h 251"/>
                <a:gd name="T78" fmla="*/ 520 w 780"/>
                <a:gd name="T79" fmla="*/ 110 h 251"/>
                <a:gd name="T80" fmla="*/ 559 w 780"/>
                <a:gd name="T81" fmla="*/ 98 h 251"/>
                <a:gd name="T82" fmla="*/ 584 w 780"/>
                <a:gd name="T83" fmla="*/ 89 h 251"/>
                <a:gd name="T84" fmla="*/ 608 w 780"/>
                <a:gd name="T85" fmla="*/ 80 h 251"/>
                <a:gd name="T86" fmla="*/ 633 w 780"/>
                <a:gd name="T87" fmla="*/ 70 h 251"/>
                <a:gd name="T88" fmla="*/ 657 w 780"/>
                <a:gd name="T89" fmla="*/ 61 h 251"/>
                <a:gd name="T90" fmla="*/ 682 w 780"/>
                <a:gd name="T91" fmla="*/ 52 h 251"/>
                <a:gd name="T92" fmla="*/ 704 w 780"/>
                <a:gd name="T93" fmla="*/ 42 h 251"/>
                <a:gd name="T94" fmla="*/ 726 w 780"/>
                <a:gd name="T95" fmla="*/ 33 h 251"/>
                <a:gd name="T96" fmla="*/ 748 w 780"/>
                <a:gd name="T97" fmla="*/ 22 h 251"/>
                <a:gd name="T98" fmla="*/ 765 w 780"/>
                <a:gd name="T99" fmla="*/ 11 h 251"/>
                <a:gd name="T100" fmla="*/ 780 w 780"/>
                <a:gd name="T101" fmla="*/ 0 h 251"/>
                <a:gd name="T102" fmla="*/ 770 w 780"/>
                <a:gd name="T103" fmla="*/ 33 h 251"/>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0" t="0" r="r" b="b"/>
              <a:pathLst>
                <a:path w="780" h="251">
                  <a:moveTo>
                    <a:pt x="770" y="33"/>
                  </a:moveTo>
                  <a:lnTo>
                    <a:pt x="736" y="59"/>
                  </a:lnTo>
                  <a:lnTo>
                    <a:pt x="709" y="89"/>
                  </a:lnTo>
                  <a:lnTo>
                    <a:pt x="682" y="120"/>
                  </a:lnTo>
                  <a:lnTo>
                    <a:pt x="655" y="152"/>
                  </a:lnTo>
                  <a:lnTo>
                    <a:pt x="626" y="182"/>
                  </a:lnTo>
                  <a:lnTo>
                    <a:pt x="591" y="209"/>
                  </a:lnTo>
                  <a:lnTo>
                    <a:pt x="547" y="230"/>
                  </a:lnTo>
                  <a:lnTo>
                    <a:pt x="493" y="245"/>
                  </a:lnTo>
                  <a:lnTo>
                    <a:pt x="425" y="251"/>
                  </a:lnTo>
                  <a:lnTo>
                    <a:pt x="339" y="246"/>
                  </a:lnTo>
                  <a:lnTo>
                    <a:pt x="295" y="235"/>
                  </a:lnTo>
                  <a:lnTo>
                    <a:pt x="251" y="220"/>
                  </a:lnTo>
                  <a:lnTo>
                    <a:pt x="209" y="203"/>
                  </a:lnTo>
                  <a:lnTo>
                    <a:pt x="170" y="184"/>
                  </a:lnTo>
                  <a:lnTo>
                    <a:pt x="133" y="163"/>
                  </a:lnTo>
                  <a:lnTo>
                    <a:pt x="101" y="141"/>
                  </a:lnTo>
                  <a:lnTo>
                    <a:pt x="69" y="118"/>
                  </a:lnTo>
                  <a:lnTo>
                    <a:pt x="42" y="94"/>
                  </a:lnTo>
                  <a:lnTo>
                    <a:pt x="20" y="72"/>
                  </a:lnTo>
                  <a:lnTo>
                    <a:pt x="0" y="48"/>
                  </a:lnTo>
                  <a:lnTo>
                    <a:pt x="18" y="50"/>
                  </a:lnTo>
                  <a:lnTo>
                    <a:pt x="32" y="52"/>
                  </a:lnTo>
                  <a:lnTo>
                    <a:pt x="45" y="57"/>
                  </a:lnTo>
                  <a:lnTo>
                    <a:pt x="57" y="61"/>
                  </a:lnTo>
                  <a:lnTo>
                    <a:pt x="69" y="67"/>
                  </a:lnTo>
                  <a:lnTo>
                    <a:pt x="81" y="73"/>
                  </a:lnTo>
                  <a:lnTo>
                    <a:pt x="94" y="78"/>
                  </a:lnTo>
                  <a:lnTo>
                    <a:pt x="106" y="83"/>
                  </a:lnTo>
                  <a:lnTo>
                    <a:pt x="118" y="86"/>
                  </a:lnTo>
                  <a:lnTo>
                    <a:pt x="133" y="89"/>
                  </a:lnTo>
                  <a:lnTo>
                    <a:pt x="172" y="96"/>
                  </a:lnTo>
                  <a:lnTo>
                    <a:pt x="211" y="102"/>
                  </a:lnTo>
                  <a:lnTo>
                    <a:pt x="255" y="109"/>
                  </a:lnTo>
                  <a:lnTo>
                    <a:pt x="300" y="115"/>
                  </a:lnTo>
                  <a:lnTo>
                    <a:pt x="344" y="120"/>
                  </a:lnTo>
                  <a:lnTo>
                    <a:pt x="390" y="122"/>
                  </a:lnTo>
                  <a:lnTo>
                    <a:pt x="434" y="122"/>
                  </a:lnTo>
                  <a:lnTo>
                    <a:pt x="478" y="118"/>
                  </a:lnTo>
                  <a:lnTo>
                    <a:pt x="520" y="110"/>
                  </a:lnTo>
                  <a:lnTo>
                    <a:pt x="559" y="98"/>
                  </a:lnTo>
                  <a:lnTo>
                    <a:pt x="584" y="89"/>
                  </a:lnTo>
                  <a:lnTo>
                    <a:pt x="608" y="80"/>
                  </a:lnTo>
                  <a:lnTo>
                    <a:pt x="633" y="70"/>
                  </a:lnTo>
                  <a:lnTo>
                    <a:pt x="657" y="61"/>
                  </a:lnTo>
                  <a:lnTo>
                    <a:pt x="682" y="52"/>
                  </a:lnTo>
                  <a:lnTo>
                    <a:pt x="704" y="42"/>
                  </a:lnTo>
                  <a:lnTo>
                    <a:pt x="726" y="33"/>
                  </a:lnTo>
                  <a:lnTo>
                    <a:pt x="748" y="22"/>
                  </a:lnTo>
                  <a:lnTo>
                    <a:pt x="765" y="11"/>
                  </a:lnTo>
                  <a:lnTo>
                    <a:pt x="780" y="0"/>
                  </a:lnTo>
                  <a:lnTo>
                    <a:pt x="770" y="33"/>
                  </a:lnTo>
                  <a:close/>
                </a:path>
              </a:pathLst>
            </a:custGeom>
            <a:solidFill>
              <a:srgbClr val="00196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solidFill>
                  <a:srgbClr val="000000"/>
                </a:solidFill>
              </a:endParaRPr>
            </a:p>
          </p:txBody>
        </p:sp>
        <p:sp>
          <p:nvSpPr>
            <p:cNvPr id="31767" name="Freeform 35"/>
            <p:cNvSpPr>
              <a:spLocks noChangeArrowheads="1"/>
            </p:cNvSpPr>
            <p:nvPr/>
          </p:nvSpPr>
          <p:spPr bwMode="auto">
            <a:xfrm>
              <a:off x="3135" y="676"/>
              <a:ext cx="86" cy="94"/>
            </a:xfrm>
            <a:custGeom>
              <a:avLst/>
              <a:gdLst>
                <a:gd name="T0" fmla="*/ 20 w 86"/>
                <a:gd name="T1" fmla="*/ 94 h 94"/>
                <a:gd name="T2" fmla="*/ 15 w 86"/>
                <a:gd name="T3" fmla="*/ 84 h 94"/>
                <a:gd name="T4" fmla="*/ 10 w 86"/>
                <a:gd name="T5" fmla="*/ 74 h 94"/>
                <a:gd name="T6" fmla="*/ 5 w 86"/>
                <a:gd name="T7" fmla="*/ 64 h 94"/>
                <a:gd name="T8" fmla="*/ 0 w 86"/>
                <a:gd name="T9" fmla="*/ 52 h 94"/>
                <a:gd name="T10" fmla="*/ 0 w 86"/>
                <a:gd name="T11" fmla="*/ 42 h 94"/>
                <a:gd name="T12" fmla="*/ 5 w 86"/>
                <a:gd name="T13" fmla="*/ 31 h 94"/>
                <a:gd name="T14" fmla="*/ 12 w 86"/>
                <a:gd name="T15" fmla="*/ 22 h 94"/>
                <a:gd name="T16" fmla="*/ 25 w 86"/>
                <a:gd name="T17" fmla="*/ 12 h 94"/>
                <a:gd name="T18" fmla="*/ 44 w 86"/>
                <a:gd name="T19" fmla="*/ 6 h 94"/>
                <a:gd name="T20" fmla="*/ 71 w 86"/>
                <a:gd name="T21" fmla="*/ 0 h 94"/>
                <a:gd name="T22" fmla="*/ 81 w 86"/>
                <a:gd name="T23" fmla="*/ 9 h 94"/>
                <a:gd name="T24" fmla="*/ 86 w 86"/>
                <a:gd name="T25" fmla="*/ 18 h 94"/>
                <a:gd name="T26" fmla="*/ 84 w 86"/>
                <a:gd name="T27" fmla="*/ 28 h 94"/>
                <a:gd name="T28" fmla="*/ 81 w 86"/>
                <a:gd name="T29" fmla="*/ 38 h 94"/>
                <a:gd name="T30" fmla="*/ 74 w 86"/>
                <a:gd name="T31" fmla="*/ 48 h 94"/>
                <a:gd name="T32" fmla="*/ 64 w 86"/>
                <a:gd name="T33" fmla="*/ 57 h 94"/>
                <a:gd name="T34" fmla="*/ 52 w 86"/>
                <a:gd name="T35" fmla="*/ 66 h 94"/>
                <a:gd name="T36" fmla="*/ 42 w 86"/>
                <a:gd name="T37" fmla="*/ 76 h 94"/>
                <a:gd name="T38" fmla="*/ 30 w 86"/>
                <a:gd name="T39" fmla="*/ 86 h 94"/>
                <a:gd name="T40" fmla="*/ 20 w 86"/>
                <a:gd name="T41" fmla="*/ 94 h 94"/>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86" h="94">
                  <a:moveTo>
                    <a:pt x="20" y="94"/>
                  </a:moveTo>
                  <a:lnTo>
                    <a:pt x="15" y="84"/>
                  </a:lnTo>
                  <a:lnTo>
                    <a:pt x="10" y="74"/>
                  </a:lnTo>
                  <a:lnTo>
                    <a:pt x="5" y="64"/>
                  </a:lnTo>
                  <a:lnTo>
                    <a:pt x="0" y="52"/>
                  </a:lnTo>
                  <a:lnTo>
                    <a:pt x="0" y="42"/>
                  </a:lnTo>
                  <a:lnTo>
                    <a:pt x="5" y="31"/>
                  </a:lnTo>
                  <a:lnTo>
                    <a:pt x="12" y="22"/>
                  </a:lnTo>
                  <a:lnTo>
                    <a:pt x="25" y="12"/>
                  </a:lnTo>
                  <a:lnTo>
                    <a:pt x="44" y="6"/>
                  </a:lnTo>
                  <a:lnTo>
                    <a:pt x="71" y="0"/>
                  </a:lnTo>
                  <a:lnTo>
                    <a:pt x="81" y="9"/>
                  </a:lnTo>
                  <a:lnTo>
                    <a:pt x="86" y="18"/>
                  </a:lnTo>
                  <a:lnTo>
                    <a:pt x="84" y="28"/>
                  </a:lnTo>
                  <a:lnTo>
                    <a:pt x="81" y="38"/>
                  </a:lnTo>
                  <a:lnTo>
                    <a:pt x="74" y="48"/>
                  </a:lnTo>
                  <a:lnTo>
                    <a:pt x="64" y="57"/>
                  </a:lnTo>
                  <a:lnTo>
                    <a:pt x="52" y="66"/>
                  </a:lnTo>
                  <a:lnTo>
                    <a:pt x="42" y="76"/>
                  </a:lnTo>
                  <a:lnTo>
                    <a:pt x="30" y="86"/>
                  </a:lnTo>
                  <a:lnTo>
                    <a:pt x="20" y="9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solidFill>
                  <a:srgbClr val="000000"/>
                </a:solidFill>
              </a:endParaRPr>
            </a:p>
          </p:txBody>
        </p:sp>
        <p:sp>
          <p:nvSpPr>
            <p:cNvPr id="31768" name="Freeform 36"/>
            <p:cNvSpPr>
              <a:spLocks noChangeArrowheads="1"/>
            </p:cNvSpPr>
            <p:nvPr/>
          </p:nvSpPr>
          <p:spPr bwMode="auto">
            <a:xfrm>
              <a:off x="2677" y="700"/>
              <a:ext cx="100" cy="90"/>
            </a:xfrm>
            <a:custGeom>
              <a:avLst/>
              <a:gdLst>
                <a:gd name="T0" fmla="*/ 100 w 100"/>
                <a:gd name="T1" fmla="*/ 90 h 90"/>
                <a:gd name="T2" fmla="*/ 88 w 100"/>
                <a:gd name="T3" fmla="*/ 89 h 90"/>
                <a:gd name="T4" fmla="*/ 76 w 100"/>
                <a:gd name="T5" fmla="*/ 86 h 90"/>
                <a:gd name="T6" fmla="*/ 64 w 100"/>
                <a:gd name="T7" fmla="*/ 82 h 90"/>
                <a:gd name="T8" fmla="*/ 51 w 100"/>
                <a:gd name="T9" fmla="*/ 78 h 90"/>
                <a:gd name="T10" fmla="*/ 42 w 100"/>
                <a:gd name="T11" fmla="*/ 72 h 90"/>
                <a:gd name="T12" fmla="*/ 32 w 100"/>
                <a:gd name="T13" fmla="*/ 65 h 90"/>
                <a:gd name="T14" fmla="*/ 24 w 100"/>
                <a:gd name="T15" fmla="*/ 59 h 90"/>
                <a:gd name="T16" fmla="*/ 15 w 100"/>
                <a:gd name="T17" fmla="*/ 52 h 90"/>
                <a:gd name="T18" fmla="*/ 7 w 100"/>
                <a:gd name="T19" fmla="*/ 47 h 90"/>
                <a:gd name="T20" fmla="*/ 0 w 100"/>
                <a:gd name="T21" fmla="*/ 41 h 90"/>
                <a:gd name="T22" fmla="*/ 0 w 100"/>
                <a:gd name="T23" fmla="*/ 0 h 90"/>
                <a:gd name="T24" fmla="*/ 32 w 100"/>
                <a:gd name="T25" fmla="*/ 1 h 90"/>
                <a:gd name="T26" fmla="*/ 54 w 100"/>
                <a:gd name="T27" fmla="*/ 7 h 90"/>
                <a:gd name="T28" fmla="*/ 68 w 100"/>
                <a:gd name="T29" fmla="*/ 14 h 90"/>
                <a:gd name="T30" fmla="*/ 78 w 100"/>
                <a:gd name="T31" fmla="*/ 24 h 90"/>
                <a:gd name="T32" fmla="*/ 81 w 100"/>
                <a:gd name="T33" fmla="*/ 34 h 90"/>
                <a:gd name="T34" fmla="*/ 83 w 100"/>
                <a:gd name="T35" fmla="*/ 46 h 90"/>
                <a:gd name="T36" fmla="*/ 83 w 100"/>
                <a:gd name="T37" fmla="*/ 58 h 90"/>
                <a:gd name="T38" fmla="*/ 86 w 100"/>
                <a:gd name="T39" fmla="*/ 70 h 90"/>
                <a:gd name="T40" fmla="*/ 91 w 100"/>
                <a:gd name="T41" fmla="*/ 81 h 90"/>
                <a:gd name="T42" fmla="*/ 100 w 100"/>
                <a:gd name="T43" fmla="*/ 90 h 90"/>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100" h="90">
                  <a:moveTo>
                    <a:pt x="100" y="90"/>
                  </a:moveTo>
                  <a:lnTo>
                    <a:pt x="88" y="89"/>
                  </a:lnTo>
                  <a:lnTo>
                    <a:pt x="76" y="86"/>
                  </a:lnTo>
                  <a:lnTo>
                    <a:pt x="64" y="82"/>
                  </a:lnTo>
                  <a:lnTo>
                    <a:pt x="51" y="78"/>
                  </a:lnTo>
                  <a:lnTo>
                    <a:pt x="42" y="72"/>
                  </a:lnTo>
                  <a:lnTo>
                    <a:pt x="32" y="65"/>
                  </a:lnTo>
                  <a:lnTo>
                    <a:pt x="24" y="59"/>
                  </a:lnTo>
                  <a:lnTo>
                    <a:pt x="15" y="52"/>
                  </a:lnTo>
                  <a:lnTo>
                    <a:pt x="7" y="47"/>
                  </a:lnTo>
                  <a:lnTo>
                    <a:pt x="0" y="41"/>
                  </a:lnTo>
                  <a:lnTo>
                    <a:pt x="0" y="0"/>
                  </a:lnTo>
                  <a:lnTo>
                    <a:pt x="32" y="1"/>
                  </a:lnTo>
                  <a:lnTo>
                    <a:pt x="54" y="7"/>
                  </a:lnTo>
                  <a:lnTo>
                    <a:pt x="68" y="14"/>
                  </a:lnTo>
                  <a:lnTo>
                    <a:pt x="78" y="24"/>
                  </a:lnTo>
                  <a:lnTo>
                    <a:pt x="81" y="34"/>
                  </a:lnTo>
                  <a:lnTo>
                    <a:pt x="83" y="46"/>
                  </a:lnTo>
                  <a:lnTo>
                    <a:pt x="83" y="58"/>
                  </a:lnTo>
                  <a:lnTo>
                    <a:pt x="86" y="70"/>
                  </a:lnTo>
                  <a:lnTo>
                    <a:pt x="91" y="81"/>
                  </a:lnTo>
                  <a:lnTo>
                    <a:pt x="100" y="9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solidFill>
                  <a:srgbClr val="000000"/>
                </a:solidFill>
              </a:endParaRPr>
            </a:p>
          </p:txBody>
        </p:sp>
        <p:sp>
          <p:nvSpPr>
            <p:cNvPr id="31769" name="Freeform 37"/>
            <p:cNvSpPr>
              <a:spLocks noChangeArrowheads="1"/>
            </p:cNvSpPr>
            <p:nvPr/>
          </p:nvSpPr>
          <p:spPr bwMode="auto">
            <a:xfrm>
              <a:off x="2971" y="711"/>
              <a:ext cx="159" cy="129"/>
            </a:xfrm>
            <a:custGeom>
              <a:avLst/>
              <a:gdLst>
                <a:gd name="T0" fmla="*/ 132 w 159"/>
                <a:gd name="T1" fmla="*/ 0 h 129"/>
                <a:gd name="T2" fmla="*/ 132 w 159"/>
                <a:gd name="T3" fmla="*/ 12 h 129"/>
                <a:gd name="T4" fmla="*/ 135 w 159"/>
                <a:gd name="T5" fmla="*/ 22 h 129"/>
                <a:gd name="T6" fmla="*/ 140 w 159"/>
                <a:gd name="T7" fmla="*/ 32 h 129"/>
                <a:gd name="T8" fmla="*/ 147 w 159"/>
                <a:gd name="T9" fmla="*/ 41 h 129"/>
                <a:gd name="T10" fmla="*/ 152 w 159"/>
                <a:gd name="T11" fmla="*/ 52 h 129"/>
                <a:gd name="T12" fmla="*/ 157 w 159"/>
                <a:gd name="T13" fmla="*/ 62 h 129"/>
                <a:gd name="T14" fmla="*/ 159 w 159"/>
                <a:gd name="T15" fmla="*/ 71 h 129"/>
                <a:gd name="T16" fmla="*/ 159 w 159"/>
                <a:gd name="T17" fmla="*/ 80 h 129"/>
                <a:gd name="T18" fmla="*/ 152 w 159"/>
                <a:gd name="T19" fmla="*/ 91 h 129"/>
                <a:gd name="T20" fmla="*/ 140 w 159"/>
                <a:gd name="T21" fmla="*/ 100 h 129"/>
                <a:gd name="T22" fmla="*/ 130 w 159"/>
                <a:gd name="T23" fmla="*/ 104 h 129"/>
                <a:gd name="T24" fmla="*/ 118 w 159"/>
                <a:gd name="T25" fmla="*/ 109 h 129"/>
                <a:gd name="T26" fmla="*/ 108 w 159"/>
                <a:gd name="T27" fmla="*/ 112 h 129"/>
                <a:gd name="T28" fmla="*/ 96 w 159"/>
                <a:gd name="T29" fmla="*/ 116 h 129"/>
                <a:gd name="T30" fmla="*/ 83 w 159"/>
                <a:gd name="T31" fmla="*/ 119 h 129"/>
                <a:gd name="T32" fmla="*/ 71 w 159"/>
                <a:gd name="T33" fmla="*/ 123 h 129"/>
                <a:gd name="T34" fmla="*/ 59 w 159"/>
                <a:gd name="T35" fmla="*/ 125 h 129"/>
                <a:gd name="T36" fmla="*/ 44 w 159"/>
                <a:gd name="T37" fmla="*/ 127 h 129"/>
                <a:gd name="T38" fmla="*/ 32 w 159"/>
                <a:gd name="T39" fmla="*/ 128 h 129"/>
                <a:gd name="T40" fmla="*/ 15 w 159"/>
                <a:gd name="T41" fmla="*/ 129 h 129"/>
                <a:gd name="T42" fmla="*/ 15 w 159"/>
                <a:gd name="T43" fmla="*/ 119 h 129"/>
                <a:gd name="T44" fmla="*/ 12 w 159"/>
                <a:gd name="T45" fmla="*/ 109 h 129"/>
                <a:gd name="T46" fmla="*/ 10 w 159"/>
                <a:gd name="T47" fmla="*/ 99 h 129"/>
                <a:gd name="T48" fmla="*/ 7 w 159"/>
                <a:gd name="T49" fmla="*/ 88 h 129"/>
                <a:gd name="T50" fmla="*/ 5 w 159"/>
                <a:gd name="T51" fmla="*/ 78 h 129"/>
                <a:gd name="T52" fmla="*/ 2 w 159"/>
                <a:gd name="T53" fmla="*/ 69 h 129"/>
                <a:gd name="T54" fmla="*/ 0 w 159"/>
                <a:gd name="T55" fmla="*/ 59 h 129"/>
                <a:gd name="T56" fmla="*/ 0 w 159"/>
                <a:gd name="T57" fmla="*/ 47 h 129"/>
                <a:gd name="T58" fmla="*/ 0 w 159"/>
                <a:gd name="T59" fmla="*/ 37 h 129"/>
                <a:gd name="T60" fmla="*/ 0 w 159"/>
                <a:gd name="T61" fmla="*/ 27 h 129"/>
                <a:gd name="T62" fmla="*/ 15 w 159"/>
                <a:gd name="T63" fmla="*/ 25 h 129"/>
                <a:gd name="T64" fmla="*/ 29 w 159"/>
                <a:gd name="T65" fmla="*/ 23 h 129"/>
                <a:gd name="T66" fmla="*/ 44 w 159"/>
                <a:gd name="T67" fmla="*/ 21 h 129"/>
                <a:gd name="T68" fmla="*/ 56 w 159"/>
                <a:gd name="T69" fmla="*/ 19 h 129"/>
                <a:gd name="T70" fmla="*/ 71 w 159"/>
                <a:gd name="T71" fmla="*/ 16 h 129"/>
                <a:gd name="T72" fmla="*/ 83 w 159"/>
                <a:gd name="T73" fmla="*/ 14 h 129"/>
                <a:gd name="T74" fmla="*/ 96 w 159"/>
                <a:gd name="T75" fmla="*/ 12 h 129"/>
                <a:gd name="T76" fmla="*/ 108 w 159"/>
                <a:gd name="T77" fmla="*/ 8 h 129"/>
                <a:gd name="T78" fmla="*/ 120 w 159"/>
                <a:gd name="T79" fmla="*/ 5 h 129"/>
                <a:gd name="T80" fmla="*/ 132 w 159"/>
                <a:gd name="T81" fmla="*/ 0 h 129"/>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0" t="0" r="r" b="b"/>
              <a:pathLst>
                <a:path w="159" h="129">
                  <a:moveTo>
                    <a:pt x="132" y="0"/>
                  </a:moveTo>
                  <a:lnTo>
                    <a:pt x="132" y="12"/>
                  </a:lnTo>
                  <a:lnTo>
                    <a:pt x="135" y="22"/>
                  </a:lnTo>
                  <a:lnTo>
                    <a:pt x="140" y="32"/>
                  </a:lnTo>
                  <a:lnTo>
                    <a:pt x="147" y="41"/>
                  </a:lnTo>
                  <a:lnTo>
                    <a:pt x="152" y="52"/>
                  </a:lnTo>
                  <a:lnTo>
                    <a:pt x="157" y="62"/>
                  </a:lnTo>
                  <a:lnTo>
                    <a:pt x="159" y="71"/>
                  </a:lnTo>
                  <a:lnTo>
                    <a:pt x="159" y="80"/>
                  </a:lnTo>
                  <a:lnTo>
                    <a:pt x="152" y="91"/>
                  </a:lnTo>
                  <a:lnTo>
                    <a:pt x="140" y="100"/>
                  </a:lnTo>
                  <a:lnTo>
                    <a:pt x="130" y="104"/>
                  </a:lnTo>
                  <a:lnTo>
                    <a:pt x="118" y="109"/>
                  </a:lnTo>
                  <a:lnTo>
                    <a:pt x="108" y="112"/>
                  </a:lnTo>
                  <a:lnTo>
                    <a:pt x="96" y="116"/>
                  </a:lnTo>
                  <a:lnTo>
                    <a:pt x="83" y="119"/>
                  </a:lnTo>
                  <a:lnTo>
                    <a:pt x="71" y="123"/>
                  </a:lnTo>
                  <a:lnTo>
                    <a:pt x="59" y="125"/>
                  </a:lnTo>
                  <a:lnTo>
                    <a:pt x="44" y="127"/>
                  </a:lnTo>
                  <a:lnTo>
                    <a:pt x="32" y="128"/>
                  </a:lnTo>
                  <a:lnTo>
                    <a:pt x="15" y="129"/>
                  </a:lnTo>
                  <a:lnTo>
                    <a:pt x="15" y="119"/>
                  </a:lnTo>
                  <a:lnTo>
                    <a:pt x="12" y="109"/>
                  </a:lnTo>
                  <a:lnTo>
                    <a:pt x="10" y="99"/>
                  </a:lnTo>
                  <a:lnTo>
                    <a:pt x="7" y="88"/>
                  </a:lnTo>
                  <a:lnTo>
                    <a:pt x="5" y="78"/>
                  </a:lnTo>
                  <a:lnTo>
                    <a:pt x="2" y="69"/>
                  </a:lnTo>
                  <a:lnTo>
                    <a:pt x="0" y="59"/>
                  </a:lnTo>
                  <a:lnTo>
                    <a:pt x="0" y="47"/>
                  </a:lnTo>
                  <a:lnTo>
                    <a:pt x="0" y="37"/>
                  </a:lnTo>
                  <a:lnTo>
                    <a:pt x="0" y="27"/>
                  </a:lnTo>
                  <a:lnTo>
                    <a:pt x="15" y="25"/>
                  </a:lnTo>
                  <a:lnTo>
                    <a:pt x="29" y="23"/>
                  </a:lnTo>
                  <a:lnTo>
                    <a:pt x="44" y="21"/>
                  </a:lnTo>
                  <a:lnTo>
                    <a:pt x="56" y="19"/>
                  </a:lnTo>
                  <a:lnTo>
                    <a:pt x="71" y="16"/>
                  </a:lnTo>
                  <a:lnTo>
                    <a:pt x="83" y="14"/>
                  </a:lnTo>
                  <a:lnTo>
                    <a:pt x="96" y="12"/>
                  </a:lnTo>
                  <a:lnTo>
                    <a:pt x="108" y="8"/>
                  </a:lnTo>
                  <a:lnTo>
                    <a:pt x="120" y="5"/>
                  </a:lnTo>
                  <a:lnTo>
                    <a:pt x="132"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solidFill>
                  <a:srgbClr val="000000"/>
                </a:solidFill>
              </a:endParaRPr>
            </a:p>
          </p:txBody>
        </p:sp>
        <p:sp>
          <p:nvSpPr>
            <p:cNvPr id="31770" name="Freeform 38"/>
            <p:cNvSpPr>
              <a:spLocks noChangeArrowheads="1"/>
            </p:cNvSpPr>
            <p:nvPr/>
          </p:nvSpPr>
          <p:spPr bwMode="auto">
            <a:xfrm>
              <a:off x="2795" y="725"/>
              <a:ext cx="159" cy="120"/>
            </a:xfrm>
            <a:custGeom>
              <a:avLst/>
              <a:gdLst>
                <a:gd name="T0" fmla="*/ 159 w 159"/>
                <a:gd name="T1" fmla="*/ 119 h 120"/>
                <a:gd name="T2" fmla="*/ 142 w 159"/>
                <a:gd name="T3" fmla="*/ 120 h 120"/>
                <a:gd name="T4" fmla="*/ 125 w 159"/>
                <a:gd name="T5" fmla="*/ 119 h 120"/>
                <a:gd name="T6" fmla="*/ 110 w 159"/>
                <a:gd name="T7" fmla="*/ 115 h 120"/>
                <a:gd name="T8" fmla="*/ 95 w 159"/>
                <a:gd name="T9" fmla="*/ 112 h 120"/>
                <a:gd name="T10" fmla="*/ 83 w 159"/>
                <a:gd name="T11" fmla="*/ 107 h 120"/>
                <a:gd name="T12" fmla="*/ 68 w 159"/>
                <a:gd name="T13" fmla="*/ 102 h 120"/>
                <a:gd name="T14" fmla="*/ 53 w 159"/>
                <a:gd name="T15" fmla="*/ 97 h 120"/>
                <a:gd name="T16" fmla="*/ 39 w 159"/>
                <a:gd name="T17" fmla="*/ 93 h 120"/>
                <a:gd name="T18" fmla="*/ 24 w 159"/>
                <a:gd name="T19" fmla="*/ 88 h 120"/>
                <a:gd name="T20" fmla="*/ 7 w 159"/>
                <a:gd name="T21" fmla="*/ 86 h 120"/>
                <a:gd name="T22" fmla="*/ 0 w 159"/>
                <a:gd name="T23" fmla="*/ 0 h 120"/>
                <a:gd name="T24" fmla="*/ 139 w 159"/>
                <a:gd name="T25" fmla="*/ 16 h 120"/>
                <a:gd name="T26" fmla="*/ 159 w 159"/>
                <a:gd name="T27" fmla="*/ 119 h 120"/>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159" h="120">
                  <a:moveTo>
                    <a:pt x="159" y="119"/>
                  </a:moveTo>
                  <a:lnTo>
                    <a:pt x="142" y="120"/>
                  </a:lnTo>
                  <a:lnTo>
                    <a:pt x="125" y="119"/>
                  </a:lnTo>
                  <a:lnTo>
                    <a:pt x="110" y="115"/>
                  </a:lnTo>
                  <a:lnTo>
                    <a:pt x="95" y="112"/>
                  </a:lnTo>
                  <a:lnTo>
                    <a:pt x="83" y="107"/>
                  </a:lnTo>
                  <a:lnTo>
                    <a:pt x="68" y="102"/>
                  </a:lnTo>
                  <a:lnTo>
                    <a:pt x="53" y="97"/>
                  </a:lnTo>
                  <a:lnTo>
                    <a:pt x="39" y="93"/>
                  </a:lnTo>
                  <a:lnTo>
                    <a:pt x="24" y="88"/>
                  </a:lnTo>
                  <a:lnTo>
                    <a:pt x="7" y="86"/>
                  </a:lnTo>
                  <a:lnTo>
                    <a:pt x="0" y="0"/>
                  </a:lnTo>
                  <a:lnTo>
                    <a:pt x="139" y="16"/>
                  </a:lnTo>
                  <a:lnTo>
                    <a:pt x="159" y="11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solidFill>
                  <a:srgbClr val="000000"/>
                </a:solidFill>
              </a:endParaRPr>
            </a:p>
          </p:txBody>
        </p:sp>
        <p:sp>
          <p:nvSpPr>
            <p:cNvPr id="31771" name="Freeform 39"/>
            <p:cNvSpPr>
              <a:spLocks noChangeArrowheads="1"/>
            </p:cNvSpPr>
            <p:nvPr/>
          </p:nvSpPr>
          <p:spPr bwMode="auto">
            <a:xfrm>
              <a:off x="2758" y="861"/>
              <a:ext cx="968" cy="312"/>
            </a:xfrm>
            <a:custGeom>
              <a:avLst/>
              <a:gdLst>
                <a:gd name="T0" fmla="*/ 777 w 968"/>
                <a:gd name="T1" fmla="*/ 312 h 312"/>
                <a:gd name="T2" fmla="*/ 19 w 968"/>
                <a:gd name="T3" fmla="*/ 295 h 312"/>
                <a:gd name="T4" fmla="*/ 2 w 968"/>
                <a:gd name="T5" fmla="*/ 266 h 312"/>
                <a:gd name="T6" fmla="*/ 2 w 968"/>
                <a:gd name="T7" fmla="*/ 237 h 312"/>
                <a:gd name="T8" fmla="*/ 14 w 968"/>
                <a:gd name="T9" fmla="*/ 208 h 312"/>
                <a:gd name="T10" fmla="*/ 29 w 968"/>
                <a:gd name="T11" fmla="*/ 179 h 312"/>
                <a:gd name="T12" fmla="*/ 59 w 968"/>
                <a:gd name="T13" fmla="*/ 158 h 312"/>
                <a:gd name="T14" fmla="*/ 103 w 968"/>
                <a:gd name="T15" fmla="*/ 149 h 312"/>
                <a:gd name="T16" fmla="*/ 149 w 968"/>
                <a:gd name="T17" fmla="*/ 142 h 312"/>
                <a:gd name="T18" fmla="*/ 198 w 968"/>
                <a:gd name="T19" fmla="*/ 139 h 312"/>
                <a:gd name="T20" fmla="*/ 247 w 968"/>
                <a:gd name="T21" fmla="*/ 142 h 312"/>
                <a:gd name="T22" fmla="*/ 294 w 968"/>
                <a:gd name="T23" fmla="*/ 157 h 312"/>
                <a:gd name="T24" fmla="*/ 323 w 968"/>
                <a:gd name="T25" fmla="*/ 187 h 312"/>
                <a:gd name="T26" fmla="*/ 338 w 968"/>
                <a:gd name="T27" fmla="*/ 221 h 312"/>
                <a:gd name="T28" fmla="*/ 345 w 968"/>
                <a:gd name="T29" fmla="*/ 256 h 312"/>
                <a:gd name="T30" fmla="*/ 345 w 968"/>
                <a:gd name="T31" fmla="*/ 291 h 312"/>
                <a:gd name="T32" fmla="*/ 360 w 968"/>
                <a:gd name="T33" fmla="*/ 309 h 312"/>
                <a:gd name="T34" fmla="*/ 375 w 968"/>
                <a:gd name="T35" fmla="*/ 290 h 312"/>
                <a:gd name="T36" fmla="*/ 380 w 968"/>
                <a:gd name="T37" fmla="*/ 270 h 312"/>
                <a:gd name="T38" fmla="*/ 382 w 968"/>
                <a:gd name="T39" fmla="*/ 249 h 312"/>
                <a:gd name="T40" fmla="*/ 377 w 968"/>
                <a:gd name="T41" fmla="*/ 230 h 312"/>
                <a:gd name="T42" fmla="*/ 372 w 968"/>
                <a:gd name="T43" fmla="*/ 214 h 312"/>
                <a:gd name="T44" fmla="*/ 441 w 968"/>
                <a:gd name="T45" fmla="*/ 190 h 312"/>
                <a:gd name="T46" fmla="*/ 517 w 968"/>
                <a:gd name="T47" fmla="*/ 174 h 312"/>
                <a:gd name="T48" fmla="*/ 598 w 968"/>
                <a:gd name="T49" fmla="*/ 162 h 312"/>
                <a:gd name="T50" fmla="*/ 684 w 968"/>
                <a:gd name="T51" fmla="*/ 157 h 312"/>
                <a:gd name="T52" fmla="*/ 769 w 968"/>
                <a:gd name="T53" fmla="*/ 155 h 312"/>
                <a:gd name="T54" fmla="*/ 772 w 968"/>
                <a:gd name="T55" fmla="*/ 146 h 312"/>
                <a:gd name="T56" fmla="*/ 762 w 968"/>
                <a:gd name="T57" fmla="*/ 142 h 312"/>
                <a:gd name="T58" fmla="*/ 745 w 968"/>
                <a:gd name="T59" fmla="*/ 139 h 312"/>
                <a:gd name="T60" fmla="*/ 728 w 968"/>
                <a:gd name="T61" fmla="*/ 137 h 312"/>
                <a:gd name="T62" fmla="*/ 713 w 968"/>
                <a:gd name="T63" fmla="*/ 131 h 312"/>
                <a:gd name="T64" fmla="*/ 637 w 968"/>
                <a:gd name="T65" fmla="*/ 137 h 312"/>
                <a:gd name="T66" fmla="*/ 561 w 968"/>
                <a:gd name="T67" fmla="*/ 146 h 312"/>
                <a:gd name="T68" fmla="*/ 488 w 968"/>
                <a:gd name="T69" fmla="*/ 159 h 312"/>
                <a:gd name="T70" fmla="*/ 424 w 968"/>
                <a:gd name="T71" fmla="*/ 177 h 312"/>
                <a:gd name="T72" fmla="*/ 372 w 968"/>
                <a:gd name="T73" fmla="*/ 200 h 312"/>
                <a:gd name="T74" fmla="*/ 348 w 968"/>
                <a:gd name="T75" fmla="*/ 178 h 312"/>
                <a:gd name="T76" fmla="*/ 348 w 968"/>
                <a:gd name="T77" fmla="*/ 155 h 312"/>
                <a:gd name="T78" fmla="*/ 362 w 968"/>
                <a:gd name="T79" fmla="*/ 135 h 312"/>
                <a:gd name="T80" fmla="*/ 389 w 968"/>
                <a:gd name="T81" fmla="*/ 115 h 312"/>
                <a:gd name="T82" fmla="*/ 424 w 968"/>
                <a:gd name="T83" fmla="*/ 97 h 312"/>
                <a:gd name="T84" fmla="*/ 524 w 968"/>
                <a:gd name="T85" fmla="*/ 70 h 312"/>
                <a:gd name="T86" fmla="*/ 630 w 968"/>
                <a:gd name="T87" fmla="*/ 45 h 312"/>
                <a:gd name="T88" fmla="*/ 735 w 968"/>
                <a:gd name="T89" fmla="*/ 23 h 312"/>
                <a:gd name="T90" fmla="*/ 843 w 968"/>
                <a:gd name="T91" fmla="*/ 7 h 312"/>
                <a:gd name="T92" fmla="*/ 946 w 968"/>
                <a:gd name="T93" fmla="*/ 0 h 312"/>
                <a:gd name="T94" fmla="*/ 965 w 968"/>
                <a:gd name="T95" fmla="*/ 25 h 312"/>
                <a:gd name="T96" fmla="*/ 968 w 968"/>
                <a:gd name="T97" fmla="*/ 51 h 312"/>
                <a:gd name="T98" fmla="*/ 958 w 968"/>
                <a:gd name="T99" fmla="*/ 79 h 312"/>
                <a:gd name="T100" fmla="*/ 943 w 968"/>
                <a:gd name="T101" fmla="*/ 107 h 312"/>
                <a:gd name="T102" fmla="*/ 926 w 968"/>
                <a:gd name="T103" fmla="*/ 135 h 312"/>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0" t="0" r="r" b="b"/>
              <a:pathLst>
                <a:path w="968" h="312">
                  <a:moveTo>
                    <a:pt x="926" y="135"/>
                  </a:moveTo>
                  <a:lnTo>
                    <a:pt x="777" y="312"/>
                  </a:lnTo>
                  <a:lnTo>
                    <a:pt x="37" y="309"/>
                  </a:lnTo>
                  <a:lnTo>
                    <a:pt x="19" y="295"/>
                  </a:lnTo>
                  <a:lnTo>
                    <a:pt x="10" y="280"/>
                  </a:lnTo>
                  <a:lnTo>
                    <a:pt x="2" y="266"/>
                  </a:lnTo>
                  <a:lnTo>
                    <a:pt x="0" y="251"/>
                  </a:lnTo>
                  <a:lnTo>
                    <a:pt x="2" y="237"/>
                  </a:lnTo>
                  <a:lnTo>
                    <a:pt x="7" y="223"/>
                  </a:lnTo>
                  <a:lnTo>
                    <a:pt x="14" y="208"/>
                  </a:lnTo>
                  <a:lnTo>
                    <a:pt x="22" y="193"/>
                  </a:lnTo>
                  <a:lnTo>
                    <a:pt x="29" y="179"/>
                  </a:lnTo>
                  <a:lnTo>
                    <a:pt x="37" y="165"/>
                  </a:lnTo>
                  <a:lnTo>
                    <a:pt x="59" y="158"/>
                  </a:lnTo>
                  <a:lnTo>
                    <a:pt x="81" y="153"/>
                  </a:lnTo>
                  <a:lnTo>
                    <a:pt x="103" y="149"/>
                  </a:lnTo>
                  <a:lnTo>
                    <a:pt x="125" y="145"/>
                  </a:lnTo>
                  <a:lnTo>
                    <a:pt x="149" y="142"/>
                  </a:lnTo>
                  <a:lnTo>
                    <a:pt x="174" y="141"/>
                  </a:lnTo>
                  <a:lnTo>
                    <a:pt x="198" y="139"/>
                  </a:lnTo>
                  <a:lnTo>
                    <a:pt x="223" y="139"/>
                  </a:lnTo>
                  <a:lnTo>
                    <a:pt x="247" y="142"/>
                  </a:lnTo>
                  <a:lnTo>
                    <a:pt x="272" y="144"/>
                  </a:lnTo>
                  <a:lnTo>
                    <a:pt x="294" y="157"/>
                  </a:lnTo>
                  <a:lnTo>
                    <a:pt x="311" y="171"/>
                  </a:lnTo>
                  <a:lnTo>
                    <a:pt x="323" y="187"/>
                  </a:lnTo>
                  <a:lnTo>
                    <a:pt x="333" y="203"/>
                  </a:lnTo>
                  <a:lnTo>
                    <a:pt x="338" y="221"/>
                  </a:lnTo>
                  <a:lnTo>
                    <a:pt x="343" y="239"/>
                  </a:lnTo>
                  <a:lnTo>
                    <a:pt x="345" y="256"/>
                  </a:lnTo>
                  <a:lnTo>
                    <a:pt x="345" y="274"/>
                  </a:lnTo>
                  <a:lnTo>
                    <a:pt x="345" y="291"/>
                  </a:lnTo>
                  <a:lnTo>
                    <a:pt x="345" y="309"/>
                  </a:lnTo>
                  <a:lnTo>
                    <a:pt x="360" y="309"/>
                  </a:lnTo>
                  <a:lnTo>
                    <a:pt x="370" y="299"/>
                  </a:lnTo>
                  <a:lnTo>
                    <a:pt x="375" y="290"/>
                  </a:lnTo>
                  <a:lnTo>
                    <a:pt x="380" y="280"/>
                  </a:lnTo>
                  <a:lnTo>
                    <a:pt x="380" y="270"/>
                  </a:lnTo>
                  <a:lnTo>
                    <a:pt x="382" y="259"/>
                  </a:lnTo>
                  <a:lnTo>
                    <a:pt x="382" y="249"/>
                  </a:lnTo>
                  <a:lnTo>
                    <a:pt x="380" y="239"/>
                  </a:lnTo>
                  <a:lnTo>
                    <a:pt x="377" y="230"/>
                  </a:lnTo>
                  <a:lnTo>
                    <a:pt x="375" y="222"/>
                  </a:lnTo>
                  <a:lnTo>
                    <a:pt x="372" y="214"/>
                  </a:lnTo>
                  <a:lnTo>
                    <a:pt x="404" y="201"/>
                  </a:lnTo>
                  <a:lnTo>
                    <a:pt x="441" y="190"/>
                  </a:lnTo>
                  <a:lnTo>
                    <a:pt x="478" y="181"/>
                  </a:lnTo>
                  <a:lnTo>
                    <a:pt x="517" y="174"/>
                  </a:lnTo>
                  <a:lnTo>
                    <a:pt x="556" y="167"/>
                  </a:lnTo>
                  <a:lnTo>
                    <a:pt x="598" y="162"/>
                  </a:lnTo>
                  <a:lnTo>
                    <a:pt x="639" y="159"/>
                  </a:lnTo>
                  <a:lnTo>
                    <a:pt x="684" y="157"/>
                  </a:lnTo>
                  <a:lnTo>
                    <a:pt x="725" y="155"/>
                  </a:lnTo>
                  <a:lnTo>
                    <a:pt x="769" y="155"/>
                  </a:lnTo>
                  <a:lnTo>
                    <a:pt x="772" y="150"/>
                  </a:lnTo>
                  <a:lnTo>
                    <a:pt x="772" y="146"/>
                  </a:lnTo>
                  <a:lnTo>
                    <a:pt x="767" y="143"/>
                  </a:lnTo>
                  <a:lnTo>
                    <a:pt x="762" y="142"/>
                  </a:lnTo>
                  <a:lnTo>
                    <a:pt x="755" y="141"/>
                  </a:lnTo>
                  <a:lnTo>
                    <a:pt x="745" y="139"/>
                  </a:lnTo>
                  <a:lnTo>
                    <a:pt x="735" y="138"/>
                  </a:lnTo>
                  <a:lnTo>
                    <a:pt x="728" y="137"/>
                  </a:lnTo>
                  <a:lnTo>
                    <a:pt x="720" y="135"/>
                  </a:lnTo>
                  <a:lnTo>
                    <a:pt x="713" y="131"/>
                  </a:lnTo>
                  <a:lnTo>
                    <a:pt x="676" y="134"/>
                  </a:lnTo>
                  <a:lnTo>
                    <a:pt x="637" y="137"/>
                  </a:lnTo>
                  <a:lnTo>
                    <a:pt x="598" y="141"/>
                  </a:lnTo>
                  <a:lnTo>
                    <a:pt x="561" y="146"/>
                  </a:lnTo>
                  <a:lnTo>
                    <a:pt x="524" y="152"/>
                  </a:lnTo>
                  <a:lnTo>
                    <a:pt x="488" y="159"/>
                  </a:lnTo>
                  <a:lnTo>
                    <a:pt x="456" y="168"/>
                  </a:lnTo>
                  <a:lnTo>
                    <a:pt x="424" y="177"/>
                  </a:lnTo>
                  <a:lnTo>
                    <a:pt x="397" y="189"/>
                  </a:lnTo>
                  <a:lnTo>
                    <a:pt x="372" y="200"/>
                  </a:lnTo>
                  <a:lnTo>
                    <a:pt x="358" y="190"/>
                  </a:lnTo>
                  <a:lnTo>
                    <a:pt x="348" y="178"/>
                  </a:lnTo>
                  <a:lnTo>
                    <a:pt x="345" y="167"/>
                  </a:lnTo>
                  <a:lnTo>
                    <a:pt x="348" y="155"/>
                  </a:lnTo>
                  <a:lnTo>
                    <a:pt x="353" y="145"/>
                  </a:lnTo>
                  <a:lnTo>
                    <a:pt x="362" y="135"/>
                  </a:lnTo>
                  <a:lnTo>
                    <a:pt x="375" y="125"/>
                  </a:lnTo>
                  <a:lnTo>
                    <a:pt x="389" y="115"/>
                  </a:lnTo>
                  <a:lnTo>
                    <a:pt x="404" y="106"/>
                  </a:lnTo>
                  <a:lnTo>
                    <a:pt x="424" y="97"/>
                  </a:lnTo>
                  <a:lnTo>
                    <a:pt x="473" y="83"/>
                  </a:lnTo>
                  <a:lnTo>
                    <a:pt x="524" y="70"/>
                  </a:lnTo>
                  <a:lnTo>
                    <a:pt x="576" y="57"/>
                  </a:lnTo>
                  <a:lnTo>
                    <a:pt x="630" y="45"/>
                  </a:lnTo>
                  <a:lnTo>
                    <a:pt x="681" y="33"/>
                  </a:lnTo>
                  <a:lnTo>
                    <a:pt x="735" y="23"/>
                  </a:lnTo>
                  <a:lnTo>
                    <a:pt x="789" y="14"/>
                  </a:lnTo>
                  <a:lnTo>
                    <a:pt x="843" y="7"/>
                  </a:lnTo>
                  <a:lnTo>
                    <a:pt x="894" y="2"/>
                  </a:lnTo>
                  <a:lnTo>
                    <a:pt x="946" y="0"/>
                  </a:lnTo>
                  <a:lnTo>
                    <a:pt x="958" y="13"/>
                  </a:lnTo>
                  <a:lnTo>
                    <a:pt x="965" y="25"/>
                  </a:lnTo>
                  <a:lnTo>
                    <a:pt x="968" y="38"/>
                  </a:lnTo>
                  <a:lnTo>
                    <a:pt x="968" y="51"/>
                  </a:lnTo>
                  <a:lnTo>
                    <a:pt x="963" y="65"/>
                  </a:lnTo>
                  <a:lnTo>
                    <a:pt x="958" y="79"/>
                  </a:lnTo>
                  <a:lnTo>
                    <a:pt x="951" y="93"/>
                  </a:lnTo>
                  <a:lnTo>
                    <a:pt x="943" y="107"/>
                  </a:lnTo>
                  <a:lnTo>
                    <a:pt x="936" y="121"/>
                  </a:lnTo>
                  <a:lnTo>
                    <a:pt x="926" y="135"/>
                  </a:lnTo>
                  <a:close/>
                </a:path>
              </a:pathLst>
            </a:custGeom>
            <a:solidFill>
              <a:srgbClr val="B300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solidFill>
                  <a:srgbClr val="000000"/>
                </a:solidFill>
              </a:endParaRPr>
            </a:p>
          </p:txBody>
        </p:sp>
        <p:sp>
          <p:nvSpPr>
            <p:cNvPr id="31772" name="Freeform 40"/>
            <p:cNvSpPr>
              <a:spLocks noChangeArrowheads="1"/>
            </p:cNvSpPr>
            <p:nvPr/>
          </p:nvSpPr>
          <p:spPr bwMode="auto">
            <a:xfrm>
              <a:off x="2196" y="892"/>
              <a:ext cx="581" cy="278"/>
            </a:xfrm>
            <a:custGeom>
              <a:avLst/>
              <a:gdLst>
                <a:gd name="T0" fmla="*/ 581 w 581"/>
                <a:gd name="T1" fmla="*/ 116 h 278"/>
                <a:gd name="T2" fmla="*/ 572 w 581"/>
                <a:gd name="T3" fmla="*/ 132 h 278"/>
                <a:gd name="T4" fmla="*/ 559 w 581"/>
                <a:gd name="T5" fmla="*/ 148 h 278"/>
                <a:gd name="T6" fmla="*/ 549 w 581"/>
                <a:gd name="T7" fmla="*/ 164 h 278"/>
                <a:gd name="T8" fmla="*/ 540 w 581"/>
                <a:gd name="T9" fmla="*/ 180 h 278"/>
                <a:gd name="T10" fmla="*/ 532 w 581"/>
                <a:gd name="T11" fmla="*/ 196 h 278"/>
                <a:gd name="T12" fmla="*/ 527 w 581"/>
                <a:gd name="T13" fmla="*/ 214 h 278"/>
                <a:gd name="T14" fmla="*/ 527 w 581"/>
                <a:gd name="T15" fmla="*/ 230 h 278"/>
                <a:gd name="T16" fmla="*/ 532 w 581"/>
                <a:gd name="T17" fmla="*/ 246 h 278"/>
                <a:gd name="T18" fmla="*/ 545 w 581"/>
                <a:gd name="T19" fmla="*/ 262 h 278"/>
                <a:gd name="T20" fmla="*/ 562 w 581"/>
                <a:gd name="T21" fmla="*/ 278 h 278"/>
                <a:gd name="T22" fmla="*/ 128 w 581"/>
                <a:gd name="T23" fmla="*/ 278 h 278"/>
                <a:gd name="T24" fmla="*/ 103 w 581"/>
                <a:gd name="T25" fmla="*/ 252 h 278"/>
                <a:gd name="T26" fmla="*/ 79 w 581"/>
                <a:gd name="T27" fmla="*/ 226 h 278"/>
                <a:gd name="T28" fmla="*/ 57 w 581"/>
                <a:gd name="T29" fmla="*/ 199 h 278"/>
                <a:gd name="T30" fmla="*/ 37 w 581"/>
                <a:gd name="T31" fmla="*/ 171 h 278"/>
                <a:gd name="T32" fmla="*/ 23 w 581"/>
                <a:gd name="T33" fmla="*/ 144 h 278"/>
                <a:gd name="T34" fmla="*/ 10 w 581"/>
                <a:gd name="T35" fmla="*/ 115 h 278"/>
                <a:gd name="T36" fmla="*/ 3 w 581"/>
                <a:gd name="T37" fmla="*/ 87 h 278"/>
                <a:gd name="T38" fmla="*/ 0 w 581"/>
                <a:gd name="T39" fmla="*/ 58 h 278"/>
                <a:gd name="T40" fmla="*/ 5 w 581"/>
                <a:gd name="T41" fmla="*/ 30 h 278"/>
                <a:gd name="T42" fmla="*/ 15 w 581"/>
                <a:gd name="T43" fmla="*/ 1 h 278"/>
                <a:gd name="T44" fmla="*/ 76 w 581"/>
                <a:gd name="T45" fmla="*/ 0 h 278"/>
                <a:gd name="T46" fmla="*/ 135 w 581"/>
                <a:gd name="T47" fmla="*/ 1 h 278"/>
                <a:gd name="T48" fmla="*/ 197 w 581"/>
                <a:gd name="T49" fmla="*/ 7 h 278"/>
                <a:gd name="T50" fmla="*/ 255 w 581"/>
                <a:gd name="T51" fmla="*/ 16 h 278"/>
                <a:gd name="T52" fmla="*/ 314 w 581"/>
                <a:gd name="T53" fmla="*/ 27 h 278"/>
                <a:gd name="T54" fmla="*/ 371 w 581"/>
                <a:gd name="T55" fmla="*/ 42 h 278"/>
                <a:gd name="T56" fmla="*/ 424 w 581"/>
                <a:gd name="T57" fmla="*/ 58 h 278"/>
                <a:gd name="T58" fmla="*/ 478 w 581"/>
                <a:gd name="T59" fmla="*/ 76 h 278"/>
                <a:gd name="T60" fmla="*/ 532 w 581"/>
                <a:gd name="T61" fmla="*/ 96 h 278"/>
                <a:gd name="T62" fmla="*/ 581 w 581"/>
                <a:gd name="T63" fmla="*/ 116 h 278"/>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581" h="278">
                  <a:moveTo>
                    <a:pt x="581" y="116"/>
                  </a:moveTo>
                  <a:lnTo>
                    <a:pt x="572" y="132"/>
                  </a:lnTo>
                  <a:lnTo>
                    <a:pt x="559" y="148"/>
                  </a:lnTo>
                  <a:lnTo>
                    <a:pt x="549" y="164"/>
                  </a:lnTo>
                  <a:lnTo>
                    <a:pt x="540" y="180"/>
                  </a:lnTo>
                  <a:lnTo>
                    <a:pt x="532" y="196"/>
                  </a:lnTo>
                  <a:lnTo>
                    <a:pt x="527" y="214"/>
                  </a:lnTo>
                  <a:lnTo>
                    <a:pt x="527" y="230"/>
                  </a:lnTo>
                  <a:lnTo>
                    <a:pt x="532" y="246"/>
                  </a:lnTo>
                  <a:lnTo>
                    <a:pt x="545" y="262"/>
                  </a:lnTo>
                  <a:lnTo>
                    <a:pt x="562" y="278"/>
                  </a:lnTo>
                  <a:lnTo>
                    <a:pt x="128" y="278"/>
                  </a:lnTo>
                  <a:lnTo>
                    <a:pt x="103" y="252"/>
                  </a:lnTo>
                  <a:lnTo>
                    <a:pt x="79" y="226"/>
                  </a:lnTo>
                  <a:lnTo>
                    <a:pt x="57" y="199"/>
                  </a:lnTo>
                  <a:lnTo>
                    <a:pt x="37" y="171"/>
                  </a:lnTo>
                  <a:lnTo>
                    <a:pt x="23" y="144"/>
                  </a:lnTo>
                  <a:lnTo>
                    <a:pt x="10" y="115"/>
                  </a:lnTo>
                  <a:lnTo>
                    <a:pt x="3" y="87"/>
                  </a:lnTo>
                  <a:lnTo>
                    <a:pt x="0" y="58"/>
                  </a:lnTo>
                  <a:lnTo>
                    <a:pt x="5" y="30"/>
                  </a:lnTo>
                  <a:lnTo>
                    <a:pt x="15" y="1"/>
                  </a:lnTo>
                  <a:lnTo>
                    <a:pt x="76" y="0"/>
                  </a:lnTo>
                  <a:lnTo>
                    <a:pt x="135" y="1"/>
                  </a:lnTo>
                  <a:lnTo>
                    <a:pt x="197" y="7"/>
                  </a:lnTo>
                  <a:lnTo>
                    <a:pt x="255" y="16"/>
                  </a:lnTo>
                  <a:lnTo>
                    <a:pt x="314" y="27"/>
                  </a:lnTo>
                  <a:lnTo>
                    <a:pt x="371" y="42"/>
                  </a:lnTo>
                  <a:lnTo>
                    <a:pt x="424" y="58"/>
                  </a:lnTo>
                  <a:lnTo>
                    <a:pt x="478" y="76"/>
                  </a:lnTo>
                  <a:lnTo>
                    <a:pt x="532" y="96"/>
                  </a:lnTo>
                  <a:lnTo>
                    <a:pt x="581" y="116"/>
                  </a:lnTo>
                  <a:close/>
                </a:path>
              </a:pathLst>
            </a:custGeom>
            <a:solidFill>
              <a:srgbClr val="B300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solidFill>
                  <a:srgbClr val="000000"/>
                </a:solidFill>
              </a:endParaRPr>
            </a:p>
          </p:txBody>
        </p:sp>
        <p:sp>
          <p:nvSpPr>
            <p:cNvPr id="31773" name="Freeform 41"/>
            <p:cNvSpPr>
              <a:spLocks noChangeArrowheads="1"/>
            </p:cNvSpPr>
            <p:nvPr/>
          </p:nvSpPr>
          <p:spPr bwMode="auto">
            <a:xfrm>
              <a:off x="569" y="996"/>
              <a:ext cx="4652" cy="626"/>
            </a:xfrm>
            <a:custGeom>
              <a:avLst/>
              <a:gdLst>
                <a:gd name="T0" fmla="*/ 1407 w 4652"/>
                <a:gd name="T1" fmla="*/ 210 h 626"/>
                <a:gd name="T2" fmla="*/ 1414 w 4652"/>
                <a:gd name="T3" fmla="*/ 202 h 626"/>
                <a:gd name="T4" fmla="*/ 1409 w 4652"/>
                <a:gd name="T5" fmla="*/ 194 h 626"/>
                <a:gd name="T6" fmla="*/ 1618 w 4652"/>
                <a:gd name="T7" fmla="*/ 188 h 626"/>
                <a:gd name="T8" fmla="*/ 2228 w 4652"/>
                <a:gd name="T9" fmla="*/ 190 h 626"/>
                <a:gd name="T10" fmla="*/ 2802 w 4652"/>
                <a:gd name="T11" fmla="*/ 191 h 626"/>
                <a:gd name="T12" fmla="*/ 3363 w 4652"/>
                <a:gd name="T13" fmla="*/ 194 h 626"/>
                <a:gd name="T14" fmla="*/ 3419 w 4652"/>
                <a:gd name="T15" fmla="*/ 175 h 626"/>
                <a:gd name="T16" fmla="*/ 3419 w 4652"/>
                <a:gd name="T17" fmla="*/ 112 h 626"/>
                <a:gd name="T18" fmla="*/ 3378 w 4652"/>
                <a:gd name="T19" fmla="*/ 49 h 626"/>
                <a:gd name="T20" fmla="*/ 3360 w 4652"/>
                <a:gd name="T21" fmla="*/ 10 h 626"/>
                <a:gd name="T22" fmla="*/ 3419 w 4652"/>
                <a:gd name="T23" fmla="*/ 15 h 626"/>
                <a:gd name="T24" fmla="*/ 3478 w 4652"/>
                <a:gd name="T25" fmla="*/ 23 h 626"/>
                <a:gd name="T26" fmla="*/ 3539 w 4652"/>
                <a:gd name="T27" fmla="*/ 30 h 626"/>
                <a:gd name="T28" fmla="*/ 3583 w 4652"/>
                <a:gd name="T29" fmla="*/ 82 h 626"/>
                <a:gd name="T30" fmla="*/ 3601 w 4652"/>
                <a:gd name="T31" fmla="*/ 137 h 626"/>
                <a:gd name="T32" fmla="*/ 3603 w 4652"/>
                <a:gd name="T33" fmla="*/ 194 h 626"/>
                <a:gd name="T34" fmla="*/ 4652 w 4652"/>
                <a:gd name="T35" fmla="*/ 198 h 626"/>
                <a:gd name="T36" fmla="*/ 4615 w 4652"/>
                <a:gd name="T37" fmla="*/ 505 h 626"/>
                <a:gd name="T38" fmla="*/ 4576 w 4652"/>
                <a:gd name="T39" fmla="*/ 508 h 626"/>
                <a:gd name="T40" fmla="*/ 4544 w 4652"/>
                <a:gd name="T41" fmla="*/ 519 h 626"/>
                <a:gd name="T42" fmla="*/ 4532 w 4652"/>
                <a:gd name="T43" fmla="*/ 544 h 626"/>
                <a:gd name="T44" fmla="*/ 4566 w 4652"/>
                <a:gd name="T45" fmla="*/ 572 h 626"/>
                <a:gd name="T46" fmla="*/ 4620 w 4652"/>
                <a:gd name="T47" fmla="*/ 595 h 626"/>
                <a:gd name="T48" fmla="*/ 4642 w 4652"/>
                <a:gd name="T49" fmla="*/ 626 h 626"/>
                <a:gd name="T50" fmla="*/ 4596 w 4652"/>
                <a:gd name="T51" fmla="*/ 622 h 626"/>
                <a:gd name="T52" fmla="*/ 4549 w 4652"/>
                <a:gd name="T53" fmla="*/ 615 h 626"/>
                <a:gd name="T54" fmla="*/ 4500 w 4652"/>
                <a:gd name="T55" fmla="*/ 614 h 626"/>
                <a:gd name="T56" fmla="*/ 4485 w 4652"/>
                <a:gd name="T57" fmla="*/ 585 h 626"/>
                <a:gd name="T58" fmla="*/ 4488 w 4652"/>
                <a:gd name="T59" fmla="*/ 457 h 626"/>
                <a:gd name="T60" fmla="*/ 4488 w 4652"/>
                <a:gd name="T61" fmla="*/ 322 h 626"/>
                <a:gd name="T62" fmla="*/ 4485 w 4652"/>
                <a:gd name="T63" fmla="*/ 271 h 626"/>
                <a:gd name="T64" fmla="*/ 4468 w 4652"/>
                <a:gd name="T65" fmla="*/ 257 h 626"/>
                <a:gd name="T66" fmla="*/ 4444 w 4652"/>
                <a:gd name="T67" fmla="*/ 251 h 626"/>
                <a:gd name="T68" fmla="*/ 4431 w 4652"/>
                <a:gd name="T69" fmla="*/ 250 h 626"/>
                <a:gd name="T70" fmla="*/ 277 w 4652"/>
                <a:gd name="T71" fmla="*/ 247 h 626"/>
                <a:gd name="T72" fmla="*/ 223 w 4652"/>
                <a:gd name="T73" fmla="*/ 247 h 626"/>
                <a:gd name="T74" fmla="*/ 167 w 4652"/>
                <a:gd name="T75" fmla="*/ 256 h 626"/>
                <a:gd name="T76" fmla="*/ 152 w 4652"/>
                <a:gd name="T77" fmla="*/ 572 h 626"/>
                <a:gd name="T78" fmla="*/ 110 w 4652"/>
                <a:gd name="T79" fmla="*/ 568 h 626"/>
                <a:gd name="T80" fmla="*/ 66 w 4652"/>
                <a:gd name="T81" fmla="*/ 570 h 626"/>
                <a:gd name="T82" fmla="*/ 22 w 4652"/>
                <a:gd name="T83" fmla="*/ 577 h 626"/>
                <a:gd name="T84" fmla="*/ 2 w 4652"/>
                <a:gd name="T85" fmla="*/ 506 h 626"/>
                <a:gd name="T86" fmla="*/ 0 w 4652"/>
                <a:gd name="T87" fmla="*/ 390 h 626"/>
                <a:gd name="T88" fmla="*/ 2 w 4652"/>
                <a:gd name="T89" fmla="*/ 268 h 626"/>
                <a:gd name="T90" fmla="*/ 110 w 4652"/>
                <a:gd name="T91" fmla="*/ 188 h 626"/>
                <a:gd name="T92" fmla="*/ 456 w 4652"/>
                <a:gd name="T93" fmla="*/ 188 h 626"/>
                <a:gd name="T94" fmla="*/ 816 w 4652"/>
                <a:gd name="T95" fmla="*/ 188 h 626"/>
                <a:gd name="T96" fmla="*/ 1167 w 4652"/>
                <a:gd name="T97" fmla="*/ 188 h 626"/>
                <a:gd name="T98" fmla="*/ 1172 w 4652"/>
                <a:gd name="T99" fmla="*/ 195 h 626"/>
                <a:gd name="T100" fmla="*/ 1176 w 4652"/>
                <a:gd name="T101" fmla="*/ 202 h 626"/>
                <a:gd name="T102" fmla="*/ 1189 w 4652"/>
                <a:gd name="T103" fmla="*/ 206 h 626"/>
                <a:gd name="T104" fmla="*/ 1203 w 4652"/>
                <a:gd name="T105" fmla="*/ 186 h 626"/>
                <a:gd name="T106" fmla="*/ 1194 w 4652"/>
                <a:gd name="T107" fmla="*/ 153 h 626"/>
                <a:gd name="T108" fmla="*/ 1176 w 4652"/>
                <a:gd name="T109" fmla="*/ 120 h 626"/>
                <a:gd name="T110" fmla="*/ 1176 w 4652"/>
                <a:gd name="T111" fmla="*/ 88 h 626"/>
                <a:gd name="T112" fmla="*/ 1189 w 4652"/>
                <a:gd name="T113" fmla="*/ 49 h 626"/>
                <a:gd name="T114" fmla="*/ 1218 w 4652"/>
                <a:gd name="T115" fmla="*/ 18 h 626"/>
                <a:gd name="T116" fmla="*/ 1289 w 4652"/>
                <a:gd name="T117" fmla="*/ 9 h 626"/>
                <a:gd name="T118" fmla="*/ 1353 w 4652"/>
                <a:gd name="T119" fmla="*/ 40 h 626"/>
                <a:gd name="T120" fmla="*/ 1338 w 4652"/>
                <a:gd name="T121" fmla="*/ 107 h 626"/>
                <a:gd name="T122" fmla="*/ 1358 w 4652"/>
                <a:gd name="T123" fmla="*/ 176 h 62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4652" h="626">
                  <a:moveTo>
                    <a:pt x="1395" y="215"/>
                  </a:moveTo>
                  <a:lnTo>
                    <a:pt x="1402" y="212"/>
                  </a:lnTo>
                  <a:lnTo>
                    <a:pt x="1407" y="210"/>
                  </a:lnTo>
                  <a:lnTo>
                    <a:pt x="1409" y="208"/>
                  </a:lnTo>
                  <a:lnTo>
                    <a:pt x="1412" y="206"/>
                  </a:lnTo>
                  <a:lnTo>
                    <a:pt x="1414" y="202"/>
                  </a:lnTo>
                  <a:lnTo>
                    <a:pt x="1414" y="200"/>
                  </a:lnTo>
                  <a:lnTo>
                    <a:pt x="1412" y="196"/>
                  </a:lnTo>
                  <a:lnTo>
                    <a:pt x="1409" y="194"/>
                  </a:lnTo>
                  <a:lnTo>
                    <a:pt x="1407" y="191"/>
                  </a:lnTo>
                  <a:lnTo>
                    <a:pt x="1402" y="188"/>
                  </a:lnTo>
                  <a:lnTo>
                    <a:pt x="1618" y="188"/>
                  </a:lnTo>
                  <a:lnTo>
                    <a:pt x="1828" y="188"/>
                  </a:lnTo>
                  <a:lnTo>
                    <a:pt x="2029" y="190"/>
                  </a:lnTo>
                  <a:lnTo>
                    <a:pt x="2228" y="190"/>
                  </a:lnTo>
                  <a:lnTo>
                    <a:pt x="2422" y="190"/>
                  </a:lnTo>
                  <a:lnTo>
                    <a:pt x="2613" y="190"/>
                  </a:lnTo>
                  <a:lnTo>
                    <a:pt x="2802" y="191"/>
                  </a:lnTo>
                  <a:lnTo>
                    <a:pt x="2988" y="192"/>
                  </a:lnTo>
                  <a:lnTo>
                    <a:pt x="3174" y="193"/>
                  </a:lnTo>
                  <a:lnTo>
                    <a:pt x="3363" y="194"/>
                  </a:lnTo>
                  <a:lnTo>
                    <a:pt x="3380" y="215"/>
                  </a:lnTo>
                  <a:lnTo>
                    <a:pt x="3404" y="195"/>
                  </a:lnTo>
                  <a:lnTo>
                    <a:pt x="3419" y="175"/>
                  </a:lnTo>
                  <a:lnTo>
                    <a:pt x="3424" y="154"/>
                  </a:lnTo>
                  <a:lnTo>
                    <a:pt x="3424" y="134"/>
                  </a:lnTo>
                  <a:lnTo>
                    <a:pt x="3419" y="112"/>
                  </a:lnTo>
                  <a:lnTo>
                    <a:pt x="3409" y="90"/>
                  </a:lnTo>
                  <a:lnTo>
                    <a:pt x="3395" y="70"/>
                  </a:lnTo>
                  <a:lnTo>
                    <a:pt x="3378" y="49"/>
                  </a:lnTo>
                  <a:lnTo>
                    <a:pt x="3358" y="28"/>
                  </a:lnTo>
                  <a:lnTo>
                    <a:pt x="3336" y="9"/>
                  </a:lnTo>
                  <a:lnTo>
                    <a:pt x="3360" y="10"/>
                  </a:lnTo>
                  <a:lnTo>
                    <a:pt x="3380" y="11"/>
                  </a:lnTo>
                  <a:lnTo>
                    <a:pt x="3400" y="12"/>
                  </a:lnTo>
                  <a:lnTo>
                    <a:pt x="3419" y="15"/>
                  </a:lnTo>
                  <a:lnTo>
                    <a:pt x="3439" y="17"/>
                  </a:lnTo>
                  <a:lnTo>
                    <a:pt x="3458" y="19"/>
                  </a:lnTo>
                  <a:lnTo>
                    <a:pt x="3478" y="23"/>
                  </a:lnTo>
                  <a:lnTo>
                    <a:pt x="3498" y="25"/>
                  </a:lnTo>
                  <a:lnTo>
                    <a:pt x="3517" y="27"/>
                  </a:lnTo>
                  <a:lnTo>
                    <a:pt x="3539" y="30"/>
                  </a:lnTo>
                  <a:lnTo>
                    <a:pt x="3559" y="47"/>
                  </a:lnTo>
                  <a:lnTo>
                    <a:pt x="3574" y="64"/>
                  </a:lnTo>
                  <a:lnTo>
                    <a:pt x="3583" y="82"/>
                  </a:lnTo>
                  <a:lnTo>
                    <a:pt x="3593" y="99"/>
                  </a:lnTo>
                  <a:lnTo>
                    <a:pt x="3598" y="119"/>
                  </a:lnTo>
                  <a:lnTo>
                    <a:pt x="3601" y="137"/>
                  </a:lnTo>
                  <a:lnTo>
                    <a:pt x="3603" y="155"/>
                  </a:lnTo>
                  <a:lnTo>
                    <a:pt x="3603" y="175"/>
                  </a:lnTo>
                  <a:lnTo>
                    <a:pt x="3603" y="194"/>
                  </a:lnTo>
                  <a:lnTo>
                    <a:pt x="3601" y="215"/>
                  </a:lnTo>
                  <a:lnTo>
                    <a:pt x="3637" y="194"/>
                  </a:lnTo>
                  <a:lnTo>
                    <a:pt x="4652" y="198"/>
                  </a:lnTo>
                  <a:lnTo>
                    <a:pt x="4642" y="503"/>
                  </a:lnTo>
                  <a:lnTo>
                    <a:pt x="4630" y="504"/>
                  </a:lnTo>
                  <a:lnTo>
                    <a:pt x="4615" y="505"/>
                  </a:lnTo>
                  <a:lnTo>
                    <a:pt x="4603" y="506"/>
                  </a:lnTo>
                  <a:lnTo>
                    <a:pt x="4588" y="507"/>
                  </a:lnTo>
                  <a:lnTo>
                    <a:pt x="4576" y="508"/>
                  </a:lnTo>
                  <a:lnTo>
                    <a:pt x="4564" y="511"/>
                  </a:lnTo>
                  <a:lnTo>
                    <a:pt x="4554" y="514"/>
                  </a:lnTo>
                  <a:lnTo>
                    <a:pt x="4544" y="519"/>
                  </a:lnTo>
                  <a:lnTo>
                    <a:pt x="4539" y="524"/>
                  </a:lnTo>
                  <a:lnTo>
                    <a:pt x="4534" y="531"/>
                  </a:lnTo>
                  <a:lnTo>
                    <a:pt x="4532" y="544"/>
                  </a:lnTo>
                  <a:lnTo>
                    <a:pt x="4537" y="555"/>
                  </a:lnTo>
                  <a:lnTo>
                    <a:pt x="4549" y="564"/>
                  </a:lnTo>
                  <a:lnTo>
                    <a:pt x="4566" y="572"/>
                  </a:lnTo>
                  <a:lnTo>
                    <a:pt x="4583" y="579"/>
                  </a:lnTo>
                  <a:lnTo>
                    <a:pt x="4603" y="587"/>
                  </a:lnTo>
                  <a:lnTo>
                    <a:pt x="4620" y="595"/>
                  </a:lnTo>
                  <a:lnTo>
                    <a:pt x="4635" y="603"/>
                  </a:lnTo>
                  <a:lnTo>
                    <a:pt x="4642" y="614"/>
                  </a:lnTo>
                  <a:lnTo>
                    <a:pt x="4642" y="626"/>
                  </a:lnTo>
                  <a:lnTo>
                    <a:pt x="4625" y="626"/>
                  </a:lnTo>
                  <a:lnTo>
                    <a:pt x="4610" y="624"/>
                  </a:lnTo>
                  <a:lnTo>
                    <a:pt x="4596" y="622"/>
                  </a:lnTo>
                  <a:lnTo>
                    <a:pt x="4579" y="619"/>
                  </a:lnTo>
                  <a:lnTo>
                    <a:pt x="4564" y="617"/>
                  </a:lnTo>
                  <a:lnTo>
                    <a:pt x="4549" y="615"/>
                  </a:lnTo>
                  <a:lnTo>
                    <a:pt x="4534" y="612"/>
                  </a:lnTo>
                  <a:lnTo>
                    <a:pt x="4517" y="612"/>
                  </a:lnTo>
                  <a:lnTo>
                    <a:pt x="4500" y="614"/>
                  </a:lnTo>
                  <a:lnTo>
                    <a:pt x="4483" y="617"/>
                  </a:lnTo>
                  <a:lnTo>
                    <a:pt x="4483" y="609"/>
                  </a:lnTo>
                  <a:lnTo>
                    <a:pt x="4485" y="585"/>
                  </a:lnTo>
                  <a:lnTo>
                    <a:pt x="4485" y="548"/>
                  </a:lnTo>
                  <a:lnTo>
                    <a:pt x="4485" y="505"/>
                  </a:lnTo>
                  <a:lnTo>
                    <a:pt x="4488" y="457"/>
                  </a:lnTo>
                  <a:lnTo>
                    <a:pt x="4488" y="408"/>
                  </a:lnTo>
                  <a:lnTo>
                    <a:pt x="4488" y="362"/>
                  </a:lnTo>
                  <a:lnTo>
                    <a:pt x="4488" y="322"/>
                  </a:lnTo>
                  <a:lnTo>
                    <a:pt x="4488" y="294"/>
                  </a:lnTo>
                  <a:lnTo>
                    <a:pt x="4485" y="279"/>
                  </a:lnTo>
                  <a:lnTo>
                    <a:pt x="4485" y="271"/>
                  </a:lnTo>
                  <a:lnTo>
                    <a:pt x="4480" y="265"/>
                  </a:lnTo>
                  <a:lnTo>
                    <a:pt x="4476" y="260"/>
                  </a:lnTo>
                  <a:lnTo>
                    <a:pt x="4468" y="257"/>
                  </a:lnTo>
                  <a:lnTo>
                    <a:pt x="4461" y="254"/>
                  </a:lnTo>
                  <a:lnTo>
                    <a:pt x="4451" y="252"/>
                  </a:lnTo>
                  <a:lnTo>
                    <a:pt x="4444" y="251"/>
                  </a:lnTo>
                  <a:lnTo>
                    <a:pt x="4439" y="251"/>
                  </a:lnTo>
                  <a:lnTo>
                    <a:pt x="4434" y="250"/>
                  </a:lnTo>
                  <a:lnTo>
                    <a:pt x="4431" y="250"/>
                  </a:lnTo>
                  <a:lnTo>
                    <a:pt x="292" y="247"/>
                  </a:lnTo>
                  <a:lnTo>
                    <a:pt x="289" y="247"/>
                  </a:lnTo>
                  <a:lnTo>
                    <a:pt x="277" y="247"/>
                  </a:lnTo>
                  <a:lnTo>
                    <a:pt x="262" y="247"/>
                  </a:lnTo>
                  <a:lnTo>
                    <a:pt x="243" y="247"/>
                  </a:lnTo>
                  <a:lnTo>
                    <a:pt x="223" y="247"/>
                  </a:lnTo>
                  <a:lnTo>
                    <a:pt x="201" y="249"/>
                  </a:lnTo>
                  <a:lnTo>
                    <a:pt x="184" y="251"/>
                  </a:lnTo>
                  <a:lnTo>
                    <a:pt x="167" y="256"/>
                  </a:lnTo>
                  <a:lnTo>
                    <a:pt x="157" y="263"/>
                  </a:lnTo>
                  <a:lnTo>
                    <a:pt x="152" y="271"/>
                  </a:lnTo>
                  <a:lnTo>
                    <a:pt x="152" y="572"/>
                  </a:lnTo>
                  <a:lnTo>
                    <a:pt x="140" y="570"/>
                  </a:lnTo>
                  <a:lnTo>
                    <a:pt x="125" y="569"/>
                  </a:lnTo>
                  <a:lnTo>
                    <a:pt x="110" y="568"/>
                  </a:lnTo>
                  <a:lnTo>
                    <a:pt x="96" y="568"/>
                  </a:lnTo>
                  <a:lnTo>
                    <a:pt x="81" y="569"/>
                  </a:lnTo>
                  <a:lnTo>
                    <a:pt x="66" y="570"/>
                  </a:lnTo>
                  <a:lnTo>
                    <a:pt x="51" y="572"/>
                  </a:lnTo>
                  <a:lnTo>
                    <a:pt x="37" y="575"/>
                  </a:lnTo>
                  <a:lnTo>
                    <a:pt x="22" y="577"/>
                  </a:lnTo>
                  <a:lnTo>
                    <a:pt x="10" y="579"/>
                  </a:lnTo>
                  <a:lnTo>
                    <a:pt x="5" y="544"/>
                  </a:lnTo>
                  <a:lnTo>
                    <a:pt x="2" y="506"/>
                  </a:lnTo>
                  <a:lnTo>
                    <a:pt x="2" y="468"/>
                  </a:lnTo>
                  <a:lnTo>
                    <a:pt x="0" y="430"/>
                  </a:lnTo>
                  <a:lnTo>
                    <a:pt x="0" y="390"/>
                  </a:lnTo>
                  <a:lnTo>
                    <a:pt x="0" y="350"/>
                  </a:lnTo>
                  <a:lnTo>
                    <a:pt x="0" y="310"/>
                  </a:lnTo>
                  <a:lnTo>
                    <a:pt x="2" y="268"/>
                  </a:lnTo>
                  <a:lnTo>
                    <a:pt x="2" y="228"/>
                  </a:lnTo>
                  <a:lnTo>
                    <a:pt x="2" y="188"/>
                  </a:lnTo>
                  <a:lnTo>
                    <a:pt x="110" y="188"/>
                  </a:lnTo>
                  <a:lnTo>
                    <a:pt x="223" y="188"/>
                  </a:lnTo>
                  <a:lnTo>
                    <a:pt x="338" y="188"/>
                  </a:lnTo>
                  <a:lnTo>
                    <a:pt x="456" y="188"/>
                  </a:lnTo>
                  <a:lnTo>
                    <a:pt x="576" y="188"/>
                  </a:lnTo>
                  <a:lnTo>
                    <a:pt x="696" y="188"/>
                  </a:lnTo>
                  <a:lnTo>
                    <a:pt x="816" y="188"/>
                  </a:lnTo>
                  <a:lnTo>
                    <a:pt x="934" y="188"/>
                  </a:lnTo>
                  <a:lnTo>
                    <a:pt x="1051" y="188"/>
                  </a:lnTo>
                  <a:lnTo>
                    <a:pt x="1167" y="188"/>
                  </a:lnTo>
                  <a:lnTo>
                    <a:pt x="1169" y="191"/>
                  </a:lnTo>
                  <a:lnTo>
                    <a:pt x="1172" y="193"/>
                  </a:lnTo>
                  <a:lnTo>
                    <a:pt x="1172" y="195"/>
                  </a:lnTo>
                  <a:lnTo>
                    <a:pt x="1174" y="198"/>
                  </a:lnTo>
                  <a:lnTo>
                    <a:pt x="1174" y="200"/>
                  </a:lnTo>
                  <a:lnTo>
                    <a:pt x="1176" y="202"/>
                  </a:lnTo>
                  <a:lnTo>
                    <a:pt x="1179" y="204"/>
                  </a:lnTo>
                  <a:lnTo>
                    <a:pt x="1184" y="206"/>
                  </a:lnTo>
                  <a:lnTo>
                    <a:pt x="1189" y="206"/>
                  </a:lnTo>
                  <a:lnTo>
                    <a:pt x="1194" y="206"/>
                  </a:lnTo>
                  <a:lnTo>
                    <a:pt x="1201" y="196"/>
                  </a:lnTo>
                  <a:lnTo>
                    <a:pt x="1203" y="186"/>
                  </a:lnTo>
                  <a:lnTo>
                    <a:pt x="1203" y="175"/>
                  </a:lnTo>
                  <a:lnTo>
                    <a:pt x="1199" y="164"/>
                  </a:lnTo>
                  <a:lnTo>
                    <a:pt x="1194" y="153"/>
                  </a:lnTo>
                  <a:lnTo>
                    <a:pt x="1189" y="142"/>
                  </a:lnTo>
                  <a:lnTo>
                    <a:pt x="1181" y="131"/>
                  </a:lnTo>
                  <a:lnTo>
                    <a:pt x="1176" y="120"/>
                  </a:lnTo>
                  <a:lnTo>
                    <a:pt x="1174" y="110"/>
                  </a:lnTo>
                  <a:lnTo>
                    <a:pt x="1174" y="99"/>
                  </a:lnTo>
                  <a:lnTo>
                    <a:pt x="1176" y="88"/>
                  </a:lnTo>
                  <a:lnTo>
                    <a:pt x="1179" y="75"/>
                  </a:lnTo>
                  <a:lnTo>
                    <a:pt x="1184" y="63"/>
                  </a:lnTo>
                  <a:lnTo>
                    <a:pt x="1189" y="49"/>
                  </a:lnTo>
                  <a:lnTo>
                    <a:pt x="1194" y="38"/>
                  </a:lnTo>
                  <a:lnTo>
                    <a:pt x="1206" y="27"/>
                  </a:lnTo>
                  <a:lnTo>
                    <a:pt x="1218" y="18"/>
                  </a:lnTo>
                  <a:lnTo>
                    <a:pt x="1238" y="12"/>
                  </a:lnTo>
                  <a:lnTo>
                    <a:pt x="1260" y="9"/>
                  </a:lnTo>
                  <a:lnTo>
                    <a:pt x="1289" y="9"/>
                  </a:lnTo>
                  <a:lnTo>
                    <a:pt x="1377" y="0"/>
                  </a:lnTo>
                  <a:lnTo>
                    <a:pt x="1365" y="19"/>
                  </a:lnTo>
                  <a:lnTo>
                    <a:pt x="1353" y="40"/>
                  </a:lnTo>
                  <a:lnTo>
                    <a:pt x="1346" y="62"/>
                  </a:lnTo>
                  <a:lnTo>
                    <a:pt x="1341" y="84"/>
                  </a:lnTo>
                  <a:lnTo>
                    <a:pt x="1338" y="107"/>
                  </a:lnTo>
                  <a:lnTo>
                    <a:pt x="1341" y="131"/>
                  </a:lnTo>
                  <a:lnTo>
                    <a:pt x="1346" y="154"/>
                  </a:lnTo>
                  <a:lnTo>
                    <a:pt x="1358" y="176"/>
                  </a:lnTo>
                  <a:lnTo>
                    <a:pt x="1373" y="196"/>
                  </a:lnTo>
                  <a:lnTo>
                    <a:pt x="1395" y="215"/>
                  </a:lnTo>
                  <a:close/>
                </a:path>
              </a:pathLst>
            </a:custGeom>
            <a:solidFill>
              <a:srgbClr val="47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solidFill>
                  <a:srgbClr val="000000"/>
                </a:solidFill>
              </a:endParaRPr>
            </a:p>
          </p:txBody>
        </p:sp>
        <p:sp>
          <p:nvSpPr>
            <p:cNvPr id="31774" name="Freeform 42"/>
            <p:cNvSpPr>
              <a:spLocks noChangeArrowheads="1"/>
            </p:cNvSpPr>
            <p:nvPr/>
          </p:nvSpPr>
          <p:spPr bwMode="auto">
            <a:xfrm>
              <a:off x="2361" y="1032"/>
              <a:ext cx="360" cy="26"/>
            </a:xfrm>
            <a:custGeom>
              <a:avLst/>
              <a:gdLst>
                <a:gd name="T0" fmla="*/ 360 w 360"/>
                <a:gd name="T1" fmla="*/ 18 h 26"/>
                <a:gd name="T2" fmla="*/ 360 w 360"/>
                <a:gd name="T3" fmla="*/ 26 h 26"/>
                <a:gd name="T4" fmla="*/ 326 w 360"/>
                <a:gd name="T5" fmla="*/ 22 h 26"/>
                <a:gd name="T6" fmla="*/ 291 w 360"/>
                <a:gd name="T7" fmla="*/ 20 h 26"/>
                <a:gd name="T8" fmla="*/ 255 w 360"/>
                <a:gd name="T9" fmla="*/ 16 h 26"/>
                <a:gd name="T10" fmla="*/ 218 w 360"/>
                <a:gd name="T11" fmla="*/ 14 h 26"/>
                <a:gd name="T12" fmla="*/ 181 w 360"/>
                <a:gd name="T13" fmla="*/ 12 h 26"/>
                <a:gd name="T14" fmla="*/ 144 w 360"/>
                <a:gd name="T15" fmla="*/ 10 h 26"/>
                <a:gd name="T16" fmla="*/ 110 w 360"/>
                <a:gd name="T17" fmla="*/ 8 h 26"/>
                <a:gd name="T18" fmla="*/ 73 w 360"/>
                <a:gd name="T19" fmla="*/ 8 h 26"/>
                <a:gd name="T20" fmla="*/ 36 w 360"/>
                <a:gd name="T21" fmla="*/ 8 h 26"/>
                <a:gd name="T22" fmla="*/ 0 w 360"/>
                <a:gd name="T23" fmla="*/ 8 h 26"/>
                <a:gd name="T24" fmla="*/ 36 w 360"/>
                <a:gd name="T25" fmla="*/ 4 h 26"/>
                <a:gd name="T26" fmla="*/ 73 w 360"/>
                <a:gd name="T27" fmla="*/ 2 h 26"/>
                <a:gd name="T28" fmla="*/ 110 w 360"/>
                <a:gd name="T29" fmla="*/ 0 h 26"/>
                <a:gd name="T30" fmla="*/ 144 w 360"/>
                <a:gd name="T31" fmla="*/ 2 h 26"/>
                <a:gd name="T32" fmla="*/ 181 w 360"/>
                <a:gd name="T33" fmla="*/ 4 h 26"/>
                <a:gd name="T34" fmla="*/ 218 w 360"/>
                <a:gd name="T35" fmla="*/ 6 h 26"/>
                <a:gd name="T36" fmla="*/ 252 w 360"/>
                <a:gd name="T37" fmla="*/ 10 h 26"/>
                <a:gd name="T38" fmla="*/ 289 w 360"/>
                <a:gd name="T39" fmla="*/ 13 h 26"/>
                <a:gd name="T40" fmla="*/ 326 w 360"/>
                <a:gd name="T41" fmla="*/ 15 h 26"/>
                <a:gd name="T42" fmla="*/ 360 w 360"/>
                <a:gd name="T43" fmla="*/ 18 h 2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360" h="26">
                  <a:moveTo>
                    <a:pt x="360" y="18"/>
                  </a:moveTo>
                  <a:lnTo>
                    <a:pt x="360" y="26"/>
                  </a:lnTo>
                  <a:lnTo>
                    <a:pt x="326" y="22"/>
                  </a:lnTo>
                  <a:lnTo>
                    <a:pt x="291" y="20"/>
                  </a:lnTo>
                  <a:lnTo>
                    <a:pt x="255" y="16"/>
                  </a:lnTo>
                  <a:lnTo>
                    <a:pt x="218" y="14"/>
                  </a:lnTo>
                  <a:lnTo>
                    <a:pt x="181" y="12"/>
                  </a:lnTo>
                  <a:lnTo>
                    <a:pt x="144" y="10"/>
                  </a:lnTo>
                  <a:lnTo>
                    <a:pt x="110" y="8"/>
                  </a:lnTo>
                  <a:lnTo>
                    <a:pt x="73" y="8"/>
                  </a:lnTo>
                  <a:lnTo>
                    <a:pt x="36" y="8"/>
                  </a:lnTo>
                  <a:lnTo>
                    <a:pt x="0" y="8"/>
                  </a:lnTo>
                  <a:lnTo>
                    <a:pt x="36" y="4"/>
                  </a:lnTo>
                  <a:lnTo>
                    <a:pt x="73" y="2"/>
                  </a:lnTo>
                  <a:lnTo>
                    <a:pt x="110" y="0"/>
                  </a:lnTo>
                  <a:lnTo>
                    <a:pt x="144" y="2"/>
                  </a:lnTo>
                  <a:lnTo>
                    <a:pt x="181" y="4"/>
                  </a:lnTo>
                  <a:lnTo>
                    <a:pt x="218" y="6"/>
                  </a:lnTo>
                  <a:lnTo>
                    <a:pt x="252" y="10"/>
                  </a:lnTo>
                  <a:lnTo>
                    <a:pt x="289" y="13"/>
                  </a:lnTo>
                  <a:lnTo>
                    <a:pt x="326" y="15"/>
                  </a:lnTo>
                  <a:lnTo>
                    <a:pt x="360" y="18"/>
                  </a:lnTo>
                  <a:close/>
                </a:path>
              </a:pathLst>
            </a:custGeom>
            <a:solidFill>
              <a:srgbClr val="00196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solidFill>
                  <a:srgbClr val="000000"/>
                </a:solidFill>
              </a:endParaRPr>
            </a:p>
          </p:txBody>
        </p:sp>
        <p:sp>
          <p:nvSpPr>
            <p:cNvPr id="31775" name="Freeform 43"/>
            <p:cNvSpPr>
              <a:spLocks noChangeArrowheads="1"/>
            </p:cNvSpPr>
            <p:nvPr/>
          </p:nvSpPr>
          <p:spPr bwMode="auto">
            <a:xfrm>
              <a:off x="2537" y="1087"/>
              <a:ext cx="177" cy="36"/>
            </a:xfrm>
            <a:custGeom>
              <a:avLst/>
              <a:gdLst>
                <a:gd name="T0" fmla="*/ 177 w 177"/>
                <a:gd name="T1" fmla="*/ 12 h 36"/>
                <a:gd name="T2" fmla="*/ 159 w 177"/>
                <a:gd name="T3" fmla="*/ 14 h 36"/>
                <a:gd name="T4" fmla="*/ 140 w 177"/>
                <a:gd name="T5" fmla="*/ 16 h 36"/>
                <a:gd name="T6" fmla="*/ 123 w 177"/>
                <a:gd name="T7" fmla="*/ 19 h 36"/>
                <a:gd name="T8" fmla="*/ 106 w 177"/>
                <a:gd name="T9" fmla="*/ 21 h 36"/>
                <a:gd name="T10" fmla="*/ 88 w 177"/>
                <a:gd name="T11" fmla="*/ 23 h 36"/>
                <a:gd name="T12" fmla="*/ 71 w 177"/>
                <a:gd name="T13" fmla="*/ 27 h 36"/>
                <a:gd name="T14" fmla="*/ 54 w 177"/>
                <a:gd name="T15" fmla="*/ 29 h 36"/>
                <a:gd name="T16" fmla="*/ 37 w 177"/>
                <a:gd name="T17" fmla="*/ 31 h 36"/>
                <a:gd name="T18" fmla="*/ 20 w 177"/>
                <a:gd name="T19" fmla="*/ 33 h 36"/>
                <a:gd name="T20" fmla="*/ 0 w 177"/>
                <a:gd name="T21" fmla="*/ 36 h 36"/>
                <a:gd name="T22" fmla="*/ 10 w 177"/>
                <a:gd name="T23" fmla="*/ 30 h 36"/>
                <a:gd name="T24" fmla="*/ 22 w 177"/>
                <a:gd name="T25" fmla="*/ 25 h 36"/>
                <a:gd name="T26" fmla="*/ 37 w 177"/>
                <a:gd name="T27" fmla="*/ 21 h 36"/>
                <a:gd name="T28" fmla="*/ 52 w 177"/>
                <a:gd name="T29" fmla="*/ 19 h 36"/>
                <a:gd name="T30" fmla="*/ 69 w 177"/>
                <a:gd name="T31" fmla="*/ 16 h 36"/>
                <a:gd name="T32" fmla="*/ 88 w 177"/>
                <a:gd name="T33" fmla="*/ 14 h 36"/>
                <a:gd name="T34" fmla="*/ 106 w 177"/>
                <a:gd name="T35" fmla="*/ 12 h 36"/>
                <a:gd name="T36" fmla="*/ 123 w 177"/>
                <a:gd name="T37" fmla="*/ 8 h 36"/>
                <a:gd name="T38" fmla="*/ 137 w 177"/>
                <a:gd name="T39" fmla="*/ 5 h 36"/>
                <a:gd name="T40" fmla="*/ 152 w 177"/>
                <a:gd name="T41" fmla="*/ 0 h 36"/>
                <a:gd name="T42" fmla="*/ 177 w 177"/>
                <a:gd name="T43" fmla="*/ 0 h 36"/>
                <a:gd name="T44" fmla="*/ 177 w 177"/>
                <a:gd name="T45" fmla="*/ 12 h 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177" h="36">
                  <a:moveTo>
                    <a:pt x="177" y="12"/>
                  </a:moveTo>
                  <a:lnTo>
                    <a:pt x="159" y="14"/>
                  </a:lnTo>
                  <a:lnTo>
                    <a:pt x="140" y="16"/>
                  </a:lnTo>
                  <a:lnTo>
                    <a:pt x="123" y="19"/>
                  </a:lnTo>
                  <a:lnTo>
                    <a:pt x="106" y="21"/>
                  </a:lnTo>
                  <a:lnTo>
                    <a:pt x="88" y="23"/>
                  </a:lnTo>
                  <a:lnTo>
                    <a:pt x="71" y="27"/>
                  </a:lnTo>
                  <a:lnTo>
                    <a:pt x="54" y="29"/>
                  </a:lnTo>
                  <a:lnTo>
                    <a:pt x="37" y="31"/>
                  </a:lnTo>
                  <a:lnTo>
                    <a:pt x="20" y="33"/>
                  </a:lnTo>
                  <a:lnTo>
                    <a:pt x="0" y="36"/>
                  </a:lnTo>
                  <a:lnTo>
                    <a:pt x="10" y="30"/>
                  </a:lnTo>
                  <a:lnTo>
                    <a:pt x="22" y="25"/>
                  </a:lnTo>
                  <a:lnTo>
                    <a:pt x="37" y="21"/>
                  </a:lnTo>
                  <a:lnTo>
                    <a:pt x="52" y="19"/>
                  </a:lnTo>
                  <a:lnTo>
                    <a:pt x="69" y="16"/>
                  </a:lnTo>
                  <a:lnTo>
                    <a:pt x="88" y="14"/>
                  </a:lnTo>
                  <a:lnTo>
                    <a:pt x="106" y="12"/>
                  </a:lnTo>
                  <a:lnTo>
                    <a:pt x="123" y="8"/>
                  </a:lnTo>
                  <a:lnTo>
                    <a:pt x="137" y="5"/>
                  </a:lnTo>
                  <a:lnTo>
                    <a:pt x="152" y="0"/>
                  </a:lnTo>
                  <a:lnTo>
                    <a:pt x="177" y="0"/>
                  </a:lnTo>
                  <a:lnTo>
                    <a:pt x="177" y="12"/>
                  </a:lnTo>
                  <a:close/>
                </a:path>
              </a:pathLst>
            </a:custGeom>
            <a:solidFill>
              <a:srgbClr val="00196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solidFill>
                  <a:srgbClr val="000000"/>
                </a:solidFill>
              </a:endParaRPr>
            </a:p>
          </p:txBody>
        </p:sp>
        <p:sp>
          <p:nvSpPr>
            <p:cNvPr id="31776" name="Freeform 44"/>
            <p:cNvSpPr>
              <a:spLocks noChangeArrowheads="1"/>
            </p:cNvSpPr>
            <p:nvPr/>
          </p:nvSpPr>
          <p:spPr bwMode="auto">
            <a:xfrm>
              <a:off x="3162" y="1091"/>
              <a:ext cx="213" cy="28"/>
            </a:xfrm>
            <a:custGeom>
              <a:avLst/>
              <a:gdLst>
                <a:gd name="T0" fmla="*/ 213 w 213"/>
                <a:gd name="T1" fmla="*/ 20 h 28"/>
                <a:gd name="T2" fmla="*/ 213 w 213"/>
                <a:gd name="T3" fmla="*/ 28 h 28"/>
                <a:gd name="T4" fmla="*/ 0 w 213"/>
                <a:gd name="T5" fmla="*/ 0 h 28"/>
                <a:gd name="T6" fmla="*/ 25 w 213"/>
                <a:gd name="T7" fmla="*/ 1 h 28"/>
                <a:gd name="T8" fmla="*/ 47 w 213"/>
                <a:gd name="T9" fmla="*/ 2 h 28"/>
                <a:gd name="T10" fmla="*/ 69 w 213"/>
                <a:gd name="T11" fmla="*/ 3 h 28"/>
                <a:gd name="T12" fmla="*/ 88 w 213"/>
                <a:gd name="T13" fmla="*/ 5 h 28"/>
                <a:gd name="T14" fmla="*/ 110 w 213"/>
                <a:gd name="T15" fmla="*/ 8 h 28"/>
                <a:gd name="T16" fmla="*/ 133 w 213"/>
                <a:gd name="T17" fmla="*/ 10 h 28"/>
                <a:gd name="T18" fmla="*/ 152 w 213"/>
                <a:gd name="T19" fmla="*/ 13 h 28"/>
                <a:gd name="T20" fmla="*/ 172 w 213"/>
                <a:gd name="T21" fmla="*/ 16 h 28"/>
                <a:gd name="T22" fmla="*/ 194 w 213"/>
                <a:gd name="T23" fmla="*/ 18 h 28"/>
                <a:gd name="T24" fmla="*/ 213 w 213"/>
                <a:gd name="T25" fmla="*/ 20 h 2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13" h="28">
                  <a:moveTo>
                    <a:pt x="213" y="20"/>
                  </a:moveTo>
                  <a:lnTo>
                    <a:pt x="213" y="28"/>
                  </a:lnTo>
                  <a:lnTo>
                    <a:pt x="0" y="0"/>
                  </a:lnTo>
                  <a:lnTo>
                    <a:pt x="25" y="1"/>
                  </a:lnTo>
                  <a:lnTo>
                    <a:pt x="47" y="2"/>
                  </a:lnTo>
                  <a:lnTo>
                    <a:pt x="69" y="3"/>
                  </a:lnTo>
                  <a:lnTo>
                    <a:pt x="88" y="5"/>
                  </a:lnTo>
                  <a:lnTo>
                    <a:pt x="110" y="8"/>
                  </a:lnTo>
                  <a:lnTo>
                    <a:pt x="133" y="10"/>
                  </a:lnTo>
                  <a:lnTo>
                    <a:pt x="152" y="13"/>
                  </a:lnTo>
                  <a:lnTo>
                    <a:pt x="172" y="16"/>
                  </a:lnTo>
                  <a:lnTo>
                    <a:pt x="194" y="18"/>
                  </a:lnTo>
                  <a:lnTo>
                    <a:pt x="213" y="20"/>
                  </a:lnTo>
                  <a:close/>
                </a:path>
              </a:pathLst>
            </a:custGeom>
            <a:solidFill>
              <a:srgbClr val="00196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solidFill>
                  <a:srgbClr val="000000"/>
                </a:solidFill>
              </a:endParaRPr>
            </a:p>
          </p:txBody>
        </p:sp>
        <p:sp>
          <p:nvSpPr>
            <p:cNvPr id="31777" name="Freeform 45"/>
            <p:cNvSpPr>
              <a:spLocks noChangeArrowheads="1"/>
            </p:cNvSpPr>
            <p:nvPr/>
          </p:nvSpPr>
          <p:spPr bwMode="auto">
            <a:xfrm>
              <a:off x="579" y="1643"/>
              <a:ext cx="157" cy="44"/>
            </a:xfrm>
            <a:custGeom>
              <a:avLst/>
              <a:gdLst>
                <a:gd name="T0" fmla="*/ 0 w 157"/>
                <a:gd name="T1" fmla="*/ 44 h 44"/>
                <a:gd name="T2" fmla="*/ 142 w 157"/>
                <a:gd name="T3" fmla="*/ 0 h 44"/>
                <a:gd name="T4" fmla="*/ 157 w 157"/>
                <a:gd name="T5" fmla="*/ 35 h 44"/>
                <a:gd name="T6" fmla="*/ 0 w 157"/>
                <a:gd name="T7" fmla="*/ 44 h 44"/>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57" h="44">
                  <a:moveTo>
                    <a:pt x="0" y="44"/>
                  </a:moveTo>
                  <a:lnTo>
                    <a:pt x="142" y="0"/>
                  </a:lnTo>
                  <a:lnTo>
                    <a:pt x="157" y="35"/>
                  </a:lnTo>
                  <a:lnTo>
                    <a:pt x="0" y="44"/>
                  </a:lnTo>
                  <a:close/>
                </a:path>
              </a:pathLst>
            </a:custGeom>
            <a:solidFill>
              <a:srgbClr val="47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solidFill>
                  <a:srgbClr val="000000"/>
                </a:solidFill>
              </a:endParaRPr>
            </a:p>
          </p:txBody>
        </p:sp>
        <p:sp>
          <p:nvSpPr>
            <p:cNvPr id="31778" name="Freeform 46"/>
            <p:cNvSpPr>
              <a:spLocks noChangeArrowheads="1"/>
            </p:cNvSpPr>
            <p:nvPr/>
          </p:nvSpPr>
          <p:spPr bwMode="auto">
            <a:xfrm>
              <a:off x="5052" y="1687"/>
              <a:ext cx="37" cy="12"/>
            </a:xfrm>
            <a:custGeom>
              <a:avLst/>
              <a:gdLst>
                <a:gd name="T0" fmla="*/ 0 w 37"/>
                <a:gd name="T1" fmla="*/ 12 h 12"/>
                <a:gd name="T2" fmla="*/ 0 w 37"/>
                <a:gd name="T3" fmla="*/ 0 h 12"/>
                <a:gd name="T4" fmla="*/ 37 w 37"/>
                <a:gd name="T5" fmla="*/ 12 h 12"/>
                <a:gd name="T6" fmla="*/ 0 w 37"/>
                <a:gd name="T7" fmla="*/ 12 h 12"/>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37" h="12">
                  <a:moveTo>
                    <a:pt x="0" y="12"/>
                  </a:moveTo>
                  <a:lnTo>
                    <a:pt x="0" y="0"/>
                  </a:lnTo>
                  <a:lnTo>
                    <a:pt x="37" y="12"/>
                  </a:lnTo>
                  <a:lnTo>
                    <a:pt x="0" y="12"/>
                  </a:lnTo>
                  <a:close/>
                </a:path>
              </a:pathLst>
            </a:custGeom>
            <a:solidFill>
              <a:srgbClr val="47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solidFill>
                  <a:srgbClr val="000000"/>
                </a:solidFill>
              </a:endParaRPr>
            </a:p>
          </p:txBody>
        </p:sp>
        <p:sp>
          <p:nvSpPr>
            <p:cNvPr id="31779" name="Freeform 47"/>
            <p:cNvSpPr>
              <a:spLocks noChangeArrowheads="1"/>
            </p:cNvSpPr>
            <p:nvPr/>
          </p:nvSpPr>
          <p:spPr bwMode="auto">
            <a:xfrm>
              <a:off x="721" y="1766"/>
              <a:ext cx="27" cy="15"/>
            </a:xfrm>
            <a:custGeom>
              <a:avLst/>
              <a:gdLst>
                <a:gd name="T0" fmla="*/ 0 w 27"/>
                <a:gd name="T1" fmla="*/ 12 h 15"/>
                <a:gd name="T2" fmla="*/ 27 w 27"/>
                <a:gd name="T3" fmla="*/ 0 h 15"/>
                <a:gd name="T4" fmla="*/ 27 w 27"/>
                <a:gd name="T5" fmla="*/ 15 h 15"/>
                <a:gd name="T6" fmla="*/ 0 w 27"/>
                <a:gd name="T7" fmla="*/ 12 h 15"/>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7" h="15">
                  <a:moveTo>
                    <a:pt x="0" y="12"/>
                  </a:moveTo>
                  <a:lnTo>
                    <a:pt x="27" y="0"/>
                  </a:lnTo>
                  <a:lnTo>
                    <a:pt x="27" y="15"/>
                  </a:lnTo>
                  <a:lnTo>
                    <a:pt x="0" y="12"/>
                  </a:lnTo>
                  <a:close/>
                </a:path>
              </a:pathLst>
            </a:custGeom>
            <a:solidFill>
              <a:srgbClr val="47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solidFill>
                  <a:srgbClr val="000000"/>
                </a:solidFill>
              </a:endParaRPr>
            </a:p>
          </p:txBody>
        </p:sp>
        <p:sp>
          <p:nvSpPr>
            <p:cNvPr id="31780" name="Freeform 48"/>
            <p:cNvSpPr>
              <a:spLocks noChangeArrowheads="1"/>
            </p:cNvSpPr>
            <p:nvPr/>
          </p:nvSpPr>
          <p:spPr bwMode="auto">
            <a:xfrm>
              <a:off x="5035" y="1781"/>
              <a:ext cx="162" cy="79"/>
            </a:xfrm>
            <a:custGeom>
              <a:avLst/>
              <a:gdLst>
                <a:gd name="T0" fmla="*/ 157 w 162"/>
                <a:gd name="T1" fmla="*/ 67 h 79"/>
                <a:gd name="T2" fmla="*/ 139 w 162"/>
                <a:gd name="T3" fmla="*/ 64 h 79"/>
                <a:gd name="T4" fmla="*/ 122 w 162"/>
                <a:gd name="T5" fmla="*/ 62 h 79"/>
                <a:gd name="T6" fmla="*/ 108 w 162"/>
                <a:gd name="T7" fmla="*/ 62 h 79"/>
                <a:gd name="T8" fmla="*/ 90 w 162"/>
                <a:gd name="T9" fmla="*/ 62 h 79"/>
                <a:gd name="T10" fmla="*/ 76 w 162"/>
                <a:gd name="T11" fmla="*/ 63 h 79"/>
                <a:gd name="T12" fmla="*/ 61 w 162"/>
                <a:gd name="T13" fmla="*/ 65 h 79"/>
                <a:gd name="T14" fmla="*/ 46 w 162"/>
                <a:gd name="T15" fmla="*/ 69 h 79"/>
                <a:gd name="T16" fmla="*/ 29 w 162"/>
                <a:gd name="T17" fmla="*/ 72 h 79"/>
                <a:gd name="T18" fmla="*/ 14 w 162"/>
                <a:gd name="T19" fmla="*/ 75 h 79"/>
                <a:gd name="T20" fmla="*/ 0 w 162"/>
                <a:gd name="T21" fmla="*/ 79 h 79"/>
                <a:gd name="T22" fmla="*/ 10 w 162"/>
                <a:gd name="T23" fmla="*/ 0 h 79"/>
                <a:gd name="T24" fmla="*/ 27 w 162"/>
                <a:gd name="T25" fmla="*/ 8 h 79"/>
                <a:gd name="T26" fmla="*/ 46 w 162"/>
                <a:gd name="T27" fmla="*/ 15 h 79"/>
                <a:gd name="T28" fmla="*/ 66 w 162"/>
                <a:gd name="T29" fmla="*/ 19 h 79"/>
                <a:gd name="T30" fmla="*/ 88 w 162"/>
                <a:gd name="T31" fmla="*/ 25 h 79"/>
                <a:gd name="T32" fmla="*/ 110 w 162"/>
                <a:gd name="T33" fmla="*/ 30 h 79"/>
                <a:gd name="T34" fmla="*/ 130 w 162"/>
                <a:gd name="T35" fmla="*/ 34 h 79"/>
                <a:gd name="T36" fmla="*/ 144 w 162"/>
                <a:gd name="T37" fmla="*/ 40 h 79"/>
                <a:gd name="T38" fmla="*/ 157 w 162"/>
                <a:gd name="T39" fmla="*/ 47 h 79"/>
                <a:gd name="T40" fmla="*/ 162 w 162"/>
                <a:gd name="T41" fmla="*/ 56 h 79"/>
                <a:gd name="T42" fmla="*/ 157 w 162"/>
                <a:gd name="T43" fmla="*/ 67 h 79"/>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162" h="79">
                  <a:moveTo>
                    <a:pt x="157" y="67"/>
                  </a:moveTo>
                  <a:lnTo>
                    <a:pt x="139" y="64"/>
                  </a:lnTo>
                  <a:lnTo>
                    <a:pt x="122" y="62"/>
                  </a:lnTo>
                  <a:lnTo>
                    <a:pt x="108" y="62"/>
                  </a:lnTo>
                  <a:lnTo>
                    <a:pt x="90" y="62"/>
                  </a:lnTo>
                  <a:lnTo>
                    <a:pt x="76" y="63"/>
                  </a:lnTo>
                  <a:lnTo>
                    <a:pt x="61" y="65"/>
                  </a:lnTo>
                  <a:lnTo>
                    <a:pt x="46" y="69"/>
                  </a:lnTo>
                  <a:lnTo>
                    <a:pt x="29" y="72"/>
                  </a:lnTo>
                  <a:lnTo>
                    <a:pt x="14" y="75"/>
                  </a:lnTo>
                  <a:lnTo>
                    <a:pt x="0" y="79"/>
                  </a:lnTo>
                  <a:lnTo>
                    <a:pt x="10" y="0"/>
                  </a:lnTo>
                  <a:lnTo>
                    <a:pt x="27" y="8"/>
                  </a:lnTo>
                  <a:lnTo>
                    <a:pt x="46" y="15"/>
                  </a:lnTo>
                  <a:lnTo>
                    <a:pt x="66" y="19"/>
                  </a:lnTo>
                  <a:lnTo>
                    <a:pt x="88" y="25"/>
                  </a:lnTo>
                  <a:lnTo>
                    <a:pt x="110" y="30"/>
                  </a:lnTo>
                  <a:lnTo>
                    <a:pt x="130" y="34"/>
                  </a:lnTo>
                  <a:lnTo>
                    <a:pt x="144" y="40"/>
                  </a:lnTo>
                  <a:lnTo>
                    <a:pt x="157" y="47"/>
                  </a:lnTo>
                  <a:lnTo>
                    <a:pt x="162" y="56"/>
                  </a:lnTo>
                  <a:lnTo>
                    <a:pt x="157" y="67"/>
                  </a:lnTo>
                  <a:close/>
                </a:path>
              </a:pathLst>
            </a:custGeom>
            <a:solidFill>
              <a:srgbClr val="47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solidFill>
                  <a:srgbClr val="000000"/>
                </a:solidFill>
              </a:endParaRPr>
            </a:p>
          </p:txBody>
        </p:sp>
        <p:sp>
          <p:nvSpPr>
            <p:cNvPr id="31781" name="Freeform 49"/>
            <p:cNvSpPr>
              <a:spLocks noChangeArrowheads="1"/>
            </p:cNvSpPr>
            <p:nvPr/>
          </p:nvSpPr>
          <p:spPr bwMode="auto">
            <a:xfrm>
              <a:off x="552" y="1872"/>
              <a:ext cx="662" cy="1852"/>
            </a:xfrm>
            <a:custGeom>
              <a:avLst/>
              <a:gdLst>
                <a:gd name="T0" fmla="*/ 176 w 662"/>
                <a:gd name="T1" fmla="*/ 1763 h 1852"/>
                <a:gd name="T2" fmla="*/ 257 w 662"/>
                <a:gd name="T3" fmla="*/ 1767 h 1852"/>
                <a:gd name="T4" fmla="*/ 353 w 662"/>
                <a:gd name="T5" fmla="*/ 1770 h 1852"/>
                <a:gd name="T6" fmla="*/ 453 w 662"/>
                <a:gd name="T7" fmla="*/ 1771 h 1852"/>
                <a:gd name="T8" fmla="*/ 551 w 662"/>
                <a:gd name="T9" fmla="*/ 1771 h 1852"/>
                <a:gd name="T10" fmla="*/ 644 w 662"/>
                <a:gd name="T11" fmla="*/ 1770 h 1852"/>
                <a:gd name="T12" fmla="*/ 649 w 662"/>
                <a:gd name="T13" fmla="*/ 1786 h 1852"/>
                <a:gd name="T14" fmla="*/ 657 w 662"/>
                <a:gd name="T15" fmla="*/ 1802 h 1852"/>
                <a:gd name="T16" fmla="*/ 659 w 662"/>
                <a:gd name="T17" fmla="*/ 1818 h 1852"/>
                <a:gd name="T18" fmla="*/ 662 w 662"/>
                <a:gd name="T19" fmla="*/ 1835 h 1852"/>
                <a:gd name="T20" fmla="*/ 654 w 662"/>
                <a:gd name="T21" fmla="*/ 1852 h 1852"/>
                <a:gd name="T22" fmla="*/ 505 w 662"/>
                <a:gd name="T23" fmla="*/ 1848 h 1852"/>
                <a:gd name="T24" fmla="*/ 333 w 662"/>
                <a:gd name="T25" fmla="*/ 1846 h 1852"/>
                <a:gd name="T26" fmla="*/ 169 w 662"/>
                <a:gd name="T27" fmla="*/ 1845 h 1852"/>
                <a:gd name="T28" fmla="*/ 49 w 662"/>
                <a:gd name="T29" fmla="*/ 1844 h 1852"/>
                <a:gd name="T30" fmla="*/ 0 w 662"/>
                <a:gd name="T31" fmla="*/ 1843 h 1852"/>
                <a:gd name="T32" fmla="*/ 10 w 662"/>
                <a:gd name="T33" fmla="*/ 923 h 1852"/>
                <a:gd name="T34" fmla="*/ 10 w 662"/>
                <a:gd name="T35" fmla="*/ 749 h 1852"/>
                <a:gd name="T36" fmla="*/ 10 w 662"/>
                <a:gd name="T37" fmla="*/ 574 h 1852"/>
                <a:gd name="T38" fmla="*/ 12 w 662"/>
                <a:gd name="T39" fmla="*/ 399 h 1852"/>
                <a:gd name="T40" fmla="*/ 14 w 662"/>
                <a:gd name="T41" fmla="*/ 223 h 1852"/>
                <a:gd name="T42" fmla="*/ 34 w 662"/>
                <a:gd name="T43" fmla="*/ 134 h 1852"/>
                <a:gd name="T44" fmla="*/ 61 w 662"/>
                <a:gd name="T45" fmla="*/ 130 h 1852"/>
                <a:gd name="T46" fmla="*/ 88 w 662"/>
                <a:gd name="T47" fmla="*/ 123 h 1852"/>
                <a:gd name="T48" fmla="*/ 113 w 662"/>
                <a:gd name="T49" fmla="*/ 114 h 1852"/>
                <a:gd name="T50" fmla="*/ 132 w 662"/>
                <a:gd name="T51" fmla="*/ 101 h 1852"/>
                <a:gd name="T52" fmla="*/ 144 w 662"/>
                <a:gd name="T53" fmla="*/ 87 h 1852"/>
                <a:gd name="T54" fmla="*/ 139 w 662"/>
                <a:gd name="T55" fmla="*/ 75 h 1852"/>
                <a:gd name="T56" fmla="*/ 122 w 662"/>
                <a:gd name="T57" fmla="*/ 61 h 1852"/>
                <a:gd name="T58" fmla="*/ 95 w 662"/>
                <a:gd name="T59" fmla="*/ 50 h 1852"/>
                <a:gd name="T60" fmla="*/ 66 w 662"/>
                <a:gd name="T61" fmla="*/ 42 h 1852"/>
                <a:gd name="T62" fmla="*/ 49 w 662"/>
                <a:gd name="T63" fmla="*/ 38 h 1852"/>
                <a:gd name="T64" fmla="*/ 39 w 662"/>
                <a:gd name="T65" fmla="*/ 37 h 1852"/>
                <a:gd name="T66" fmla="*/ 29 w 662"/>
                <a:gd name="T67" fmla="*/ 36 h 1852"/>
                <a:gd name="T68" fmla="*/ 19 w 662"/>
                <a:gd name="T69" fmla="*/ 35 h 1852"/>
                <a:gd name="T70" fmla="*/ 12 w 662"/>
                <a:gd name="T71" fmla="*/ 31 h 1852"/>
                <a:gd name="T72" fmla="*/ 24 w 662"/>
                <a:gd name="T73" fmla="*/ 26 h 1852"/>
                <a:gd name="T74" fmla="*/ 56 w 662"/>
                <a:gd name="T75" fmla="*/ 19 h 1852"/>
                <a:gd name="T76" fmla="*/ 88 w 662"/>
                <a:gd name="T77" fmla="*/ 13 h 1852"/>
                <a:gd name="T78" fmla="*/ 120 w 662"/>
                <a:gd name="T79" fmla="*/ 8 h 1852"/>
                <a:gd name="T80" fmla="*/ 154 w 662"/>
                <a:gd name="T81" fmla="*/ 3 h 1852"/>
                <a:gd name="T82" fmla="*/ 169 w 662"/>
                <a:gd name="T83" fmla="*/ 741 h 1852"/>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0" t="0" r="r" b="b"/>
              <a:pathLst>
                <a:path w="662" h="1852">
                  <a:moveTo>
                    <a:pt x="169" y="740"/>
                  </a:moveTo>
                  <a:lnTo>
                    <a:pt x="176" y="1763"/>
                  </a:lnTo>
                  <a:lnTo>
                    <a:pt x="215" y="1765"/>
                  </a:lnTo>
                  <a:lnTo>
                    <a:pt x="257" y="1767"/>
                  </a:lnTo>
                  <a:lnTo>
                    <a:pt x="304" y="1770"/>
                  </a:lnTo>
                  <a:lnTo>
                    <a:pt x="353" y="1770"/>
                  </a:lnTo>
                  <a:lnTo>
                    <a:pt x="402" y="1771"/>
                  </a:lnTo>
                  <a:lnTo>
                    <a:pt x="453" y="1771"/>
                  </a:lnTo>
                  <a:lnTo>
                    <a:pt x="502" y="1771"/>
                  </a:lnTo>
                  <a:lnTo>
                    <a:pt x="551" y="1771"/>
                  </a:lnTo>
                  <a:lnTo>
                    <a:pt x="600" y="1770"/>
                  </a:lnTo>
                  <a:lnTo>
                    <a:pt x="644" y="1770"/>
                  </a:lnTo>
                  <a:lnTo>
                    <a:pt x="647" y="1778"/>
                  </a:lnTo>
                  <a:lnTo>
                    <a:pt x="649" y="1786"/>
                  </a:lnTo>
                  <a:lnTo>
                    <a:pt x="652" y="1794"/>
                  </a:lnTo>
                  <a:lnTo>
                    <a:pt x="657" y="1802"/>
                  </a:lnTo>
                  <a:lnTo>
                    <a:pt x="659" y="1810"/>
                  </a:lnTo>
                  <a:lnTo>
                    <a:pt x="659" y="1818"/>
                  </a:lnTo>
                  <a:lnTo>
                    <a:pt x="662" y="1827"/>
                  </a:lnTo>
                  <a:lnTo>
                    <a:pt x="662" y="1835"/>
                  </a:lnTo>
                  <a:lnTo>
                    <a:pt x="659" y="1843"/>
                  </a:lnTo>
                  <a:lnTo>
                    <a:pt x="654" y="1852"/>
                  </a:lnTo>
                  <a:lnTo>
                    <a:pt x="586" y="1851"/>
                  </a:lnTo>
                  <a:lnTo>
                    <a:pt x="505" y="1848"/>
                  </a:lnTo>
                  <a:lnTo>
                    <a:pt x="419" y="1847"/>
                  </a:lnTo>
                  <a:lnTo>
                    <a:pt x="333" y="1846"/>
                  </a:lnTo>
                  <a:lnTo>
                    <a:pt x="247" y="1845"/>
                  </a:lnTo>
                  <a:lnTo>
                    <a:pt x="169" y="1845"/>
                  </a:lnTo>
                  <a:lnTo>
                    <a:pt x="103" y="1844"/>
                  </a:lnTo>
                  <a:lnTo>
                    <a:pt x="49" y="1844"/>
                  </a:lnTo>
                  <a:lnTo>
                    <a:pt x="14" y="1843"/>
                  </a:lnTo>
                  <a:lnTo>
                    <a:pt x="0" y="1843"/>
                  </a:lnTo>
                  <a:lnTo>
                    <a:pt x="7" y="1008"/>
                  </a:lnTo>
                  <a:lnTo>
                    <a:pt x="10" y="923"/>
                  </a:lnTo>
                  <a:lnTo>
                    <a:pt x="10" y="836"/>
                  </a:lnTo>
                  <a:lnTo>
                    <a:pt x="10" y="749"/>
                  </a:lnTo>
                  <a:lnTo>
                    <a:pt x="10" y="662"/>
                  </a:lnTo>
                  <a:lnTo>
                    <a:pt x="10" y="574"/>
                  </a:lnTo>
                  <a:lnTo>
                    <a:pt x="10" y="487"/>
                  </a:lnTo>
                  <a:lnTo>
                    <a:pt x="12" y="399"/>
                  </a:lnTo>
                  <a:lnTo>
                    <a:pt x="12" y="311"/>
                  </a:lnTo>
                  <a:lnTo>
                    <a:pt x="14" y="223"/>
                  </a:lnTo>
                  <a:lnTo>
                    <a:pt x="19" y="135"/>
                  </a:lnTo>
                  <a:lnTo>
                    <a:pt x="34" y="134"/>
                  </a:lnTo>
                  <a:lnTo>
                    <a:pt x="49" y="132"/>
                  </a:lnTo>
                  <a:lnTo>
                    <a:pt x="61" y="130"/>
                  </a:lnTo>
                  <a:lnTo>
                    <a:pt x="76" y="126"/>
                  </a:lnTo>
                  <a:lnTo>
                    <a:pt x="88" y="123"/>
                  </a:lnTo>
                  <a:lnTo>
                    <a:pt x="100" y="118"/>
                  </a:lnTo>
                  <a:lnTo>
                    <a:pt x="113" y="114"/>
                  </a:lnTo>
                  <a:lnTo>
                    <a:pt x="122" y="108"/>
                  </a:lnTo>
                  <a:lnTo>
                    <a:pt x="132" y="101"/>
                  </a:lnTo>
                  <a:lnTo>
                    <a:pt x="139" y="94"/>
                  </a:lnTo>
                  <a:lnTo>
                    <a:pt x="144" y="87"/>
                  </a:lnTo>
                  <a:lnTo>
                    <a:pt x="142" y="80"/>
                  </a:lnTo>
                  <a:lnTo>
                    <a:pt x="139" y="75"/>
                  </a:lnTo>
                  <a:lnTo>
                    <a:pt x="132" y="68"/>
                  </a:lnTo>
                  <a:lnTo>
                    <a:pt x="122" y="61"/>
                  </a:lnTo>
                  <a:lnTo>
                    <a:pt x="110" y="55"/>
                  </a:lnTo>
                  <a:lnTo>
                    <a:pt x="95" y="50"/>
                  </a:lnTo>
                  <a:lnTo>
                    <a:pt x="81" y="45"/>
                  </a:lnTo>
                  <a:lnTo>
                    <a:pt x="66" y="42"/>
                  </a:lnTo>
                  <a:lnTo>
                    <a:pt x="51" y="38"/>
                  </a:lnTo>
                  <a:lnTo>
                    <a:pt x="49" y="38"/>
                  </a:lnTo>
                  <a:lnTo>
                    <a:pt x="44" y="38"/>
                  </a:lnTo>
                  <a:lnTo>
                    <a:pt x="39" y="37"/>
                  </a:lnTo>
                  <a:lnTo>
                    <a:pt x="34" y="37"/>
                  </a:lnTo>
                  <a:lnTo>
                    <a:pt x="29" y="36"/>
                  </a:lnTo>
                  <a:lnTo>
                    <a:pt x="24" y="36"/>
                  </a:lnTo>
                  <a:lnTo>
                    <a:pt x="19" y="35"/>
                  </a:lnTo>
                  <a:lnTo>
                    <a:pt x="14" y="32"/>
                  </a:lnTo>
                  <a:lnTo>
                    <a:pt x="12" y="31"/>
                  </a:lnTo>
                  <a:lnTo>
                    <a:pt x="7" y="29"/>
                  </a:lnTo>
                  <a:lnTo>
                    <a:pt x="24" y="26"/>
                  </a:lnTo>
                  <a:lnTo>
                    <a:pt x="39" y="21"/>
                  </a:lnTo>
                  <a:lnTo>
                    <a:pt x="56" y="19"/>
                  </a:lnTo>
                  <a:lnTo>
                    <a:pt x="71" y="15"/>
                  </a:lnTo>
                  <a:lnTo>
                    <a:pt x="88" y="13"/>
                  </a:lnTo>
                  <a:lnTo>
                    <a:pt x="103" y="11"/>
                  </a:lnTo>
                  <a:lnTo>
                    <a:pt x="120" y="8"/>
                  </a:lnTo>
                  <a:lnTo>
                    <a:pt x="137" y="6"/>
                  </a:lnTo>
                  <a:lnTo>
                    <a:pt x="154" y="3"/>
                  </a:lnTo>
                  <a:lnTo>
                    <a:pt x="169" y="0"/>
                  </a:lnTo>
                  <a:lnTo>
                    <a:pt x="169" y="741"/>
                  </a:lnTo>
                  <a:lnTo>
                    <a:pt x="169" y="740"/>
                  </a:lnTo>
                  <a:close/>
                </a:path>
              </a:pathLst>
            </a:custGeom>
            <a:solidFill>
              <a:srgbClr val="47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solidFill>
                  <a:srgbClr val="000000"/>
                </a:solidFill>
              </a:endParaRPr>
            </a:p>
          </p:txBody>
        </p:sp>
        <p:sp>
          <p:nvSpPr>
            <p:cNvPr id="31782" name="Freeform 50"/>
            <p:cNvSpPr>
              <a:spLocks noChangeArrowheads="1"/>
            </p:cNvSpPr>
            <p:nvPr/>
          </p:nvSpPr>
          <p:spPr bwMode="auto">
            <a:xfrm>
              <a:off x="2079" y="1910"/>
              <a:ext cx="3125" cy="1831"/>
            </a:xfrm>
            <a:custGeom>
              <a:avLst/>
              <a:gdLst>
                <a:gd name="T0" fmla="*/ 3105 w 3125"/>
                <a:gd name="T1" fmla="*/ 1032 h 1831"/>
                <a:gd name="T2" fmla="*/ 3105 w 3125"/>
                <a:gd name="T3" fmla="*/ 1196 h 1831"/>
                <a:gd name="T4" fmla="*/ 3105 w 3125"/>
                <a:gd name="T5" fmla="*/ 1357 h 1831"/>
                <a:gd name="T6" fmla="*/ 3108 w 3125"/>
                <a:gd name="T7" fmla="*/ 1516 h 1831"/>
                <a:gd name="T8" fmla="*/ 3105 w 3125"/>
                <a:gd name="T9" fmla="*/ 1670 h 1831"/>
                <a:gd name="T10" fmla="*/ 3098 w 3125"/>
                <a:gd name="T11" fmla="*/ 1822 h 1831"/>
                <a:gd name="T12" fmla="*/ 2539 w 3125"/>
                <a:gd name="T13" fmla="*/ 1822 h 1831"/>
                <a:gd name="T14" fmla="*/ 1968 w 3125"/>
                <a:gd name="T15" fmla="*/ 1822 h 1831"/>
                <a:gd name="T16" fmla="*/ 1402 w 3125"/>
                <a:gd name="T17" fmla="*/ 1823 h 1831"/>
                <a:gd name="T18" fmla="*/ 848 w 3125"/>
                <a:gd name="T19" fmla="*/ 1821 h 1831"/>
                <a:gd name="T20" fmla="*/ 326 w 3125"/>
                <a:gd name="T21" fmla="*/ 1814 h 1831"/>
                <a:gd name="T22" fmla="*/ 274 w 3125"/>
                <a:gd name="T23" fmla="*/ 1821 h 1831"/>
                <a:gd name="T24" fmla="*/ 225 w 3125"/>
                <a:gd name="T25" fmla="*/ 1818 h 1831"/>
                <a:gd name="T26" fmla="*/ 176 w 3125"/>
                <a:gd name="T27" fmla="*/ 1818 h 1831"/>
                <a:gd name="T28" fmla="*/ 132 w 3125"/>
                <a:gd name="T29" fmla="*/ 1821 h 1831"/>
                <a:gd name="T30" fmla="*/ 86 w 3125"/>
                <a:gd name="T31" fmla="*/ 1826 h 1831"/>
                <a:gd name="T32" fmla="*/ 0 w 3125"/>
                <a:gd name="T33" fmla="*/ 1732 h 1831"/>
                <a:gd name="T34" fmla="*/ 189 w 3125"/>
                <a:gd name="T35" fmla="*/ 1738 h 1831"/>
                <a:gd name="T36" fmla="*/ 365 w 3125"/>
                <a:gd name="T37" fmla="*/ 1741 h 1831"/>
                <a:gd name="T38" fmla="*/ 539 w 3125"/>
                <a:gd name="T39" fmla="*/ 1740 h 1831"/>
                <a:gd name="T40" fmla="*/ 723 w 3125"/>
                <a:gd name="T41" fmla="*/ 1740 h 1831"/>
                <a:gd name="T42" fmla="*/ 926 w 3125"/>
                <a:gd name="T43" fmla="*/ 1740 h 1831"/>
                <a:gd name="T44" fmla="*/ 2899 w 3125"/>
                <a:gd name="T45" fmla="*/ 1743 h 1831"/>
                <a:gd name="T46" fmla="*/ 2909 w 3125"/>
                <a:gd name="T47" fmla="*/ 1740 h 1831"/>
                <a:gd name="T48" fmla="*/ 2921 w 3125"/>
                <a:gd name="T49" fmla="*/ 1736 h 1831"/>
                <a:gd name="T50" fmla="*/ 2929 w 3125"/>
                <a:gd name="T51" fmla="*/ 1730 h 1831"/>
                <a:gd name="T52" fmla="*/ 2936 w 3125"/>
                <a:gd name="T53" fmla="*/ 1726 h 1831"/>
                <a:gd name="T54" fmla="*/ 2956 w 3125"/>
                <a:gd name="T55" fmla="*/ 502 h 1831"/>
                <a:gd name="T56" fmla="*/ 2978 w 3125"/>
                <a:gd name="T57" fmla="*/ 7 h 1831"/>
                <a:gd name="T58" fmla="*/ 3010 w 3125"/>
                <a:gd name="T59" fmla="*/ 17 h 1831"/>
                <a:gd name="T60" fmla="*/ 3044 w 3125"/>
                <a:gd name="T61" fmla="*/ 26 h 1831"/>
                <a:gd name="T62" fmla="*/ 3081 w 3125"/>
                <a:gd name="T63" fmla="*/ 36 h 1831"/>
                <a:gd name="T64" fmla="*/ 3110 w 3125"/>
                <a:gd name="T65" fmla="*/ 47 h 1831"/>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3125" h="1831">
                  <a:moveTo>
                    <a:pt x="3125" y="53"/>
                  </a:moveTo>
                  <a:lnTo>
                    <a:pt x="3105" y="1032"/>
                  </a:lnTo>
                  <a:lnTo>
                    <a:pt x="3105" y="1114"/>
                  </a:lnTo>
                  <a:lnTo>
                    <a:pt x="3105" y="1196"/>
                  </a:lnTo>
                  <a:lnTo>
                    <a:pt x="3105" y="1277"/>
                  </a:lnTo>
                  <a:lnTo>
                    <a:pt x="3105" y="1357"/>
                  </a:lnTo>
                  <a:lnTo>
                    <a:pt x="3108" y="1437"/>
                  </a:lnTo>
                  <a:lnTo>
                    <a:pt x="3108" y="1516"/>
                  </a:lnTo>
                  <a:lnTo>
                    <a:pt x="3105" y="1593"/>
                  </a:lnTo>
                  <a:lnTo>
                    <a:pt x="3105" y="1670"/>
                  </a:lnTo>
                  <a:lnTo>
                    <a:pt x="3103" y="1746"/>
                  </a:lnTo>
                  <a:lnTo>
                    <a:pt x="3098" y="1822"/>
                  </a:lnTo>
                  <a:lnTo>
                    <a:pt x="2821" y="1822"/>
                  </a:lnTo>
                  <a:lnTo>
                    <a:pt x="2539" y="1822"/>
                  </a:lnTo>
                  <a:lnTo>
                    <a:pt x="2255" y="1822"/>
                  </a:lnTo>
                  <a:lnTo>
                    <a:pt x="1968" y="1822"/>
                  </a:lnTo>
                  <a:lnTo>
                    <a:pt x="1684" y="1823"/>
                  </a:lnTo>
                  <a:lnTo>
                    <a:pt x="1402" y="1823"/>
                  </a:lnTo>
                  <a:lnTo>
                    <a:pt x="1122" y="1822"/>
                  </a:lnTo>
                  <a:lnTo>
                    <a:pt x="848" y="1821"/>
                  </a:lnTo>
                  <a:lnTo>
                    <a:pt x="583" y="1817"/>
                  </a:lnTo>
                  <a:lnTo>
                    <a:pt x="326" y="1814"/>
                  </a:lnTo>
                  <a:lnTo>
                    <a:pt x="301" y="1822"/>
                  </a:lnTo>
                  <a:lnTo>
                    <a:pt x="274" y="1821"/>
                  </a:lnTo>
                  <a:lnTo>
                    <a:pt x="250" y="1820"/>
                  </a:lnTo>
                  <a:lnTo>
                    <a:pt x="225" y="1818"/>
                  </a:lnTo>
                  <a:lnTo>
                    <a:pt x="201" y="1818"/>
                  </a:lnTo>
                  <a:lnTo>
                    <a:pt x="176" y="1818"/>
                  </a:lnTo>
                  <a:lnTo>
                    <a:pt x="154" y="1818"/>
                  </a:lnTo>
                  <a:lnTo>
                    <a:pt x="132" y="1821"/>
                  </a:lnTo>
                  <a:lnTo>
                    <a:pt x="108" y="1823"/>
                  </a:lnTo>
                  <a:lnTo>
                    <a:pt x="86" y="1826"/>
                  </a:lnTo>
                  <a:lnTo>
                    <a:pt x="61" y="1831"/>
                  </a:lnTo>
                  <a:lnTo>
                    <a:pt x="0" y="1732"/>
                  </a:lnTo>
                  <a:lnTo>
                    <a:pt x="95" y="1735"/>
                  </a:lnTo>
                  <a:lnTo>
                    <a:pt x="189" y="1738"/>
                  </a:lnTo>
                  <a:lnTo>
                    <a:pt x="277" y="1740"/>
                  </a:lnTo>
                  <a:lnTo>
                    <a:pt x="365" y="1741"/>
                  </a:lnTo>
                  <a:lnTo>
                    <a:pt x="451" y="1741"/>
                  </a:lnTo>
                  <a:lnTo>
                    <a:pt x="539" y="1740"/>
                  </a:lnTo>
                  <a:lnTo>
                    <a:pt x="627" y="1740"/>
                  </a:lnTo>
                  <a:lnTo>
                    <a:pt x="723" y="1740"/>
                  </a:lnTo>
                  <a:lnTo>
                    <a:pt x="821" y="1740"/>
                  </a:lnTo>
                  <a:lnTo>
                    <a:pt x="926" y="1740"/>
                  </a:lnTo>
                  <a:lnTo>
                    <a:pt x="2892" y="1743"/>
                  </a:lnTo>
                  <a:lnTo>
                    <a:pt x="2899" y="1743"/>
                  </a:lnTo>
                  <a:lnTo>
                    <a:pt x="2904" y="1742"/>
                  </a:lnTo>
                  <a:lnTo>
                    <a:pt x="2909" y="1740"/>
                  </a:lnTo>
                  <a:lnTo>
                    <a:pt x="2917" y="1738"/>
                  </a:lnTo>
                  <a:lnTo>
                    <a:pt x="2921" y="1736"/>
                  </a:lnTo>
                  <a:lnTo>
                    <a:pt x="2926" y="1734"/>
                  </a:lnTo>
                  <a:lnTo>
                    <a:pt x="2929" y="1730"/>
                  </a:lnTo>
                  <a:lnTo>
                    <a:pt x="2934" y="1728"/>
                  </a:lnTo>
                  <a:lnTo>
                    <a:pt x="2936" y="1726"/>
                  </a:lnTo>
                  <a:lnTo>
                    <a:pt x="2936" y="1722"/>
                  </a:lnTo>
                  <a:lnTo>
                    <a:pt x="2956" y="502"/>
                  </a:lnTo>
                  <a:lnTo>
                    <a:pt x="2966" y="0"/>
                  </a:lnTo>
                  <a:lnTo>
                    <a:pt x="2978" y="7"/>
                  </a:lnTo>
                  <a:lnTo>
                    <a:pt x="2993" y="13"/>
                  </a:lnTo>
                  <a:lnTo>
                    <a:pt x="3010" y="17"/>
                  </a:lnTo>
                  <a:lnTo>
                    <a:pt x="3027" y="22"/>
                  </a:lnTo>
                  <a:lnTo>
                    <a:pt x="3044" y="26"/>
                  </a:lnTo>
                  <a:lnTo>
                    <a:pt x="3061" y="31"/>
                  </a:lnTo>
                  <a:lnTo>
                    <a:pt x="3081" y="36"/>
                  </a:lnTo>
                  <a:lnTo>
                    <a:pt x="3095" y="41"/>
                  </a:lnTo>
                  <a:lnTo>
                    <a:pt x="3110" y="47"/>
                  </a:lnTo>
                  <a:lnTo>
                    <a:pt x="3125" y="53"/>
                  </a:lnTo>
                  <a:close/>
                </a:path>
              </a:pathLst>
            </a:custGeom>
            <a:solidFill>
              <a:srgbClr val="47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solidFill>
                  <a:srgbClr val="000000"/>
                </a:solidFill>
              </a:endParaRPr>
            </a:p>
          </p:txBody>
        </p:sp>
        <p:sp>
          <p:nvSpPr>
            <p:cNvPr id="31783" name="Freeform 51"/>
            <p:cNvSpPr>
              <a:spLocks noChangeArrowheads="1"/>
            </p:cNvSpPr>
            <p:nvPr/>
          </p:nvSpPr>
          <p:spPr bwMode="auto">
            <a:xfrm>
              <a:off x="3250" y="3749"/>
              <a:ext cx="1189" cy="426"/>
            </a:xfrm>
            <a:custGeom>
              <a:avLst/>
              <a:gdLst>
                <a:gd name="T0" fmla="*/ 299 w 1189"/>
                <a:gd name="T1" fmla="*/ 73 h 426"/>
                <a:gd name="T2" fmla="*/ 402 w 1189"/>
                <a:gd name="T3" fmla="*/ 97 h 426"/>
                <a:gd name="T4" fmla="*/ 510 w 1189"/>
                <a:gd name="T5" fmla="*/ 111 h 426"/>
                <a:gd name="T6" fmla="*/ 572 w 1189"/>
                <a:gd name="T7" fmla="*/ 115 h 426"/>
                <a:gd name="T8" fmla="*/ 527 w 1189"/>
                <a:gd name="T9" fmla="*/ 133 h 426"/>
                <a:gd name="T10" fmla="*/ 493 w 1189"/>
                <a:gd name="T11" fmla="*/ 151 h 426"/>
                <a:gd name="T12" fmla="*/ 478 w 1189"/>
                <a:gd name="T13" fmla="*/ 171 h 426"/>
                <a:gd name="T14" fmla="*/ 525 w 1189"/>
                <a:gd name="T15" fmla="*/ 182 h 426"/>
                <a:gd name="T16" fmla="*/ 572 w 1189"/>
                <a:gd name="T17" fmla="*/ 168 h 426"/>
                <a:gd name="T18" fmla="*/ 621 w 1189"/>
                <a:gd name="T19" fmla="*/ 153 h 426"/>
                <a:gd name="T20" fmla="*/ 701 w 1189"/>
                <a:gd name="T21" fmla="*/ 154 h 426"/>
                <a:gd name="T22" fmla="*/ 672 w 1189"/>
                <a:gd name="T23" fmla="*/ 163 h 426"/>
                <a:gd name="T24" fmla="*/ 638 w 1189"/>
                <a:gd name="T25" fmla="*/ 173 h 426"/>
                <a:gd name="T26" fmla="*/ 603 w 1189"/>
                <a:gd name="T27" fmla="*/ 181 h 426"/>
                <a:gd name="T28" fmla="*/ 574 w 1189"/>
                <a:gd name="T29" fmla="*/ 192 h 426"/>
                <a:gd name="T30" fmla="*/ 549 w 1189"/>
                <a:gd name="T31" fmla="*/ 205 h 426"/>
                <a:gd name="T32" fmla="*/ 535 w 1189"/>
                <a:gd name="T33" fmla="*/ 221 h 426"/>
                <a:gd name="T34" fmla="*/ 586 w 1189"/>
                <a:gd name="T35" fmla="*/ 237 h 426"/>
                <a:gd name="T36" fmla="*/ 665 w 1189"/>
                <a:gd name="T37" fmla="*/ 224 h 426"/>
                <a:gd name="T38" fmla="*/ 741 w 1189"/>
                <a:gd name="T39" fmla="*/ 201 h 426"/>
                <a:gd name="T40" fmla="*/ 895 w 1189"/>
                <a:gd name="T41" fmla="*/ 189 h 426"/>
                <a:gd name="T42" fmla="*/ 826 w 1189"/>
                <a:gd name="T43" fmla="*/ 199 h 426"/>
                <a:gd name="T44" fmla="*/ 743 w 1189"/>
                <a:gd name="T45" fmla="*/ 221 h 426"/>
                <a:gd name="T46" fmla="*/ 672 w 1189"/>
                <a:gd name="T47" fmla="*/ 250 h 426"/>
                <a:gd name="T48" fmla="*/ 721 w 1189"/>
                <a:gd name="T49" fmla="*/ 275 h 426"/>
                <a:gd name="T50" fmla="*/ 812 w 1189"/>
                <a:gd name="T51" fmla="*/ 258 h 426"/>
                <a:gd name="T52" fmla="*/ 902 w 1189"/>
                <a:gd name="T53" fmla="*/ 233 h 426"/>
                <a:gd name="T54" fmla="*/ 969 w 1189"/>
                <a:gd name="T55" fmla="*/ 226 h 426"/>
                <a:gd name="T56" fmla="*/ 966 w 1189"/>
                <a:gd name="T57" fmla="*/ 213 h 426"/>
                <a:gd name="T58" fmla="*/ 947 w 1189"/>
                <a:gd name="T59" fmla="*/ 201 h 426"/>
                <a:gd name="T60" fmla="*/ 920 w 1189"/>
                <a:gd name="T61" fmla="*/ 192 h 426"/>
                <a:gd name="T62" fmla="*/ 1015 w 1189"/>
                <a:gd name="T63" fmla="*/ 199 h 426"/>
                <a:gd name="T64" fmla="*/ 1098 w 1189"/>
                <a:gd name="T65" fmla="*/ 219 h 426"/>
                <a:gd name="T66" fmla="*/ 1162 w 1189"/>
                <a:gd name="T67" fmla="*/ 254 h 426"/>
                <a:gd name="T68" fmla="*/ 1189 w 1189"/>
                <a:gd name="T69" fmla="*/ 295 h 426"/>
                <a:gd name="T70" fmla="*/ 1172 w 1189"/>
                <a:gd name="T71" fmla="*/ 331 h 426"/>
                <a:gd name="T72" fmla="*/ 1130 w 1189"/>
                <a:gd name="T73" fmla="*/ 365 h 426"/>
                <a:gd name="T74" fmla="*/ 1059 w 1189"/>
                <a:gd name="T75" fmla="*/ 402 h 426"/>
                <a:gd name="T76" fmla="*/ 893 w 1189"/>
                <a:gd name="T77" fmla="*/ 426 h 426"/>
                <a:gd name="T78" fmla="*/ 704 w 1189"/>
                <a:gd name="T79" fmla="*/ 422 h 426"/>
                <a:gd name="T80" fmla="*/ 530 w 1189"/>
                <a:gd name="T81" fmla="*/ 407 h 426"/>
                <a:gd name="T82" fmla="*/ 393 w 1189"/>
                <a:gd name="T83" fmla="*/ 376 h 426"/>
                <a:gd name="T84" fmla="*/ 339 w 1189"/>
                <a:gd name="T85" fmla="*/ 311 h 426"/>
                <a:gd name="T86" fmla="*/ 299 w 1189"/>
                <a:gd name="T87" fmla="*/ 239 h 426"/>
                <a:gd name="T88" fmla="*/ 221 w 1189"/>
                <a:gd name="T89" fmla="*/ 232 h 426"/>
                <a:gd name="T90" fmla="*/ 128 w 1189"/>
                <a:gd name="T91" fmla="*/ 203 h 426"/>
                <a:gd name="T92" fmla="*/ 47 w 1189"/>
                <a:gd name="T93" fmla="*/ 167 h 426"/>
                <a:gd name="T94" fmla="*/ 0 w 1189"/>
                <a:gd name="T95" fmla="*/ 123 h 426"/>
                <a:gd name="T96" fmla="*/ 8 w 1189"/>
                <a:gd name="T97" fmla="*/ 83 h 426"/>
                <a:gd name="T98" fmla="*/ 30 w 1189"/>
                <a:gd name="T99" fmla="*/ 46 h 426"/>
                <a:gd name="T100" fmla="*/ 62 w 1189"/>
                <a:gd name="T101" fmla="*/ 11 h 426"/>
                <a:gd name="T102" fmla="*/ 106 w 1189"/>
                <a:gd name="T103" fmla="*/ 8 h 426"/>
                <a:gd name="T104" fmla="*/ 152 w 1189"/>
                <a:gd name="T105" fmla="*/ 25 h 426"/>
                <a:gd name="T106" fmla="*/ 201 w 1189"/>
                <a:gd name="T107" fmla="*/ 46 h 426"/>
                <a:gd name="T108" fmla="*/ 233 w 1189"/>
                <a:gd name="T109" fmla="*/ 56 h 42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1189" h="426">
                  <a:moveTo>
                    <a:pt x="233" y="56"/>
                  </a:moveTo>
                  <a:lnTo>
                    <a:pt x="265" y="65"/>
                  </a:lnTo>
                  <a:lnTo>
                    <a:pt x="299" y="73"/>
                  </a:lnTo>
                  <a:lnTo>
                    <a:pt x="334" y="82"/>
                  </a:lnTo>
                  <a:lnTo>
                    <a:pt x="366" y="90"/>
                  </a:lnTo>
                  <a:lnTo>
                    <a:pt x="402" y="97"/>
                  </a:lnTo>
                  <a:lnTo>
                    <a:pt x="437" y="103"/>
                  </a:lnTo>
                  <a:lnTo>
                    <a:pt x="471" y="109"/>
                  </a:lnTo>
                  <a:lnTo>
                    <a:pt x="510" y="111"/>
                  </a:lnTo>
                  <a:lnTo>
                    <a:pt x="547" y="112"/>
                  </a:lnTo>
                  <a:lnTo>
                    <a:pt x="586" y="110"/>
                  </a:lnTo>
                  <a:lnTo>
                    <a:pt x="572" y="115"/>
                  </a:lnTo>
                  <a:lnTo>
                    <a:pt x="557" y="121"/>
                  </a:lnTo>
                  <a:lnTo>
                    <a:pt x="542" y="127"/>
                  </a:lnTo>
                  <a:lnTo>
                    <a:pt x="527" y="133"/>
                  </a:lnTo>
                  <a:lnTo>
                    <a:pt x="515" y="138"/>
                  </a:lnTo>
                  <a:lnTo>
                    <a:pt x="503" y="144"/>
                  </a:lnTo>
                  <a:lnTo>
                    <a:pt x="493" y="151"/>
                  </a:lnTo>
                  <a:lnTo>
                    <a:pt x="486" y="158"/>
                  </a:lnTo>
                  <a:lnTo>
                    <a:pt x="481" y="165"/>
                  </a:lnTo>
                  <a:lnTo>
                    <a:pt x="478" y="171"/>
                  </a:lnTo>
                  <a:lnTo>
                    <a:pt x="496" y="179"/>
                  </a:lnTo>
                  <a:lnTo>
                    <a:pt x="510" y="182"/>
                  </a:lnTo>
                  <a:lnTo>
                    <a:pt x="525" y="182"/>
                  </a:lnTo>
                  <a:lnTo>
                    <a:pt x="540" y="178"/>
                  </a:lnTo>
                  <a:lnTo>
                    <a:pt x="557" y="174"/>
                  </a:lnTo>
                  <a:lnTo>
                    <a:pt x="572" y="168"/>
                  </a:lnTo>
                  <a:lnTo>
                    <a:pt x="586" y="162"/>
                  </a:lnTo>
                  <a:lnTo>
                    <a:pt x="603" y="157"/>
                  </a:lnTo>
                  <a:lnTo>
                    <a:pt x="621" y="153"/>
                  </a:lnTo>
                  <a:lnTo>
                    <a:pt x="638" y="151"/>
                  </a:lnTo>
                  <a:lnTo>
                    <a:pt x="706" y="151"/>
                  </a:lnTo>
                  <a:lnTo>
                    <a:pt x="701" y="154"/>
                  </a:lnTo>
                  <a:lnTo>
                    <a:pt x="692" y="158"/>
                  </a:lnTo>
                  <a:lnTo>
                    <a:pt x="684" y="160"/>
                  </a:lnTo>
                  <a:lnTo>
                    <a:pt x="672" y="163"/>
                  </a:lnTo>
                  <a:lnTo>
                    <a:pt x="662" y="167"/>
                  </a:lnTo>
                  <a:lnTo>
                    <a:pt x="650" y="169"/>
                  </a:lnTo>
                  <a:lnTo>
                    <a:pt x="638" y="173"/>
                  </a:lnTo>
                  <a:lnTo>
                    <a:pt x="625" y="175"/>
                  </a:lnTo>
                  <a:lnTo>
                    <a:pt x="616" y="178"/>
                  </a:lnTo>
                  <a:lnTo>
                    <a:pt x="603" y="181"/>
                  </a:lnTo>
                  <a:lnTo>
                    <a:pt x="594" y="184"/>
                  </a:lnTo>
                  <a:lnTo>
                    <a:pt x="584" y="187"/>
                  </a:lnTo>
                  <a:lnTo>
                    <a:pt x="574" y="192"/>
                  </a:lnTo>
                  <a:lnTo>
                    <a:pt x="564" y="197"/>
                  </a:lnTo>
                  <a:lnTo>
                    <a:pt x="557" y="200"/>
                  </a:lnTo>
                  <a:lnTo>
                    <a:pt x="549" y="205"/>
                  </a:lnTo>
                  <a:lnTo>
                    <a:pt x="542" y="210"/>
                  </a:lnTo>
                  <a:lnTo>
                    <a:pt x="537" y="215"/>
                  </a:lnTo>
                  <a:lnTo>
                    <a:pt x="535" y="221"/>
                  </a:lnTo>
                  <a:lnTo>
                    <a:pt x="530" y="226"/>
                  </a:lnTo>
                  <a:lnTo>
                    <a:pt x="559" y="234"/>
                  </a:lnTo>
                  <a:lnTo>
                    <a:pt x="586" y="237"/>
                  </a:lnTo>
                  <a:lnTo>
                    <a:pt x="613" y="235"/>
                  </a:lnTo>
                  <a:lnTo>
                    <a:pt x="640" y="231"/>
                  </a:lnTo>
                  <a:lnTo>
                    <a:pt x="665" y="224"/>
                  </a:lnTo>
                  <a:lnTo>
                    <a:pt x="689" y="216"/>
                  </a:lnTo>
                  <a:lnTo>
                    <a:pt x="716" y="208"/>
                  </a:lnTo>
                  <a:lnTo>
                    <a:pt x="741" y="201"/>
                  </a:lnTo>
                  <a:lnTo>
                    <a:pt x="768" y="195"/>
                  </a:lnTo>
                  <a:lnTo>
                    <a:pt x="795" y="192"/>
                  </a:lnTo>
                  <a:lnTo>
                    <a:pt x="895" y="189"/>
                  </a:lnTo>
                  <a:lnTo>
                    <a:pt x="875" y="191"/>
                  </a:lnTo>
                  <a:lnTo>
                    <a:pt x="851" y="194"/>
                  </a:lnTo>
                  <a:lnTo>
                    <a:pt x="826" y="199"/>
                  </a:lnTo>
                  <a:lnTo>
                    <a:pt x="799" y="205"/>
                  </a:lnTo>
                  <a:lnTo>
                    <a:pt x="770" y="211"/>
                  </a:lnTo>
                  <a:lnTo>
                    <a:pt x="743" y="221"/>
                  </a:lnTo>
                  <a:lnTo>
                    <a:pt x="719" y="230"/>
                  </a:lnTo>
                  <a:lnTo>
                    <a:pt x="694" y="240"/>
                  </a:lnTo>
                  <a:lnTo>
                    <a:pt x="672" y="250"/>
                  </a:lnTo>
                  <a:lnTo>
                    <a:pt x="655" y="263"/>
                  </a:lnTo>
                  <a:lnTo>
                    <a:pt x="689" y="273"/>
                  </a:lnTo>
                  <a:lnTo>
                    <a:pt x="721" y="275"/>
                  </a:lnTo>
                  <a:lnTo>
                    <a:pt x="750" y="273"/>
                  </a:lnTo>
                  <a:lnTo>
                    <a:pt x="782" y="267"/>
                  </a:lnTo>
                  <a:lnTo>
                    <a:pt x="812" y="258"/>
                  </a:lnTo>
                  <a:lnTo>
                    <a:pt x="841" y="249"/>
                  </a:lnTo>
                  <a:lnTo>
                    <a:pt x="873" y="240"/>
                  </a:lnTo>
                  <a:lnTo>
                    <a:pt x="902" y="233"/>
                  </a:lnTo>
                  <a:lnTo>
                    <a:pt x="934" y="229"/>
                  </a:lnTo>
                  <a:lnTo>
                    <a:pt x="964" y="230"/>
                  </a:lnTo>
                  <a:lnTo>
                    <a:pt x="969" y="226"/>
                  </a:lnTo>
                  <a:lnTo>
                    <a:pt x="971" y="222"/>
                  </a:lnTo>
                  <a:lnTo>
                    <a:pt x="971" y="217"/>
                  </a:lnTo>
                  <a:lnTo>
                    <a:pt x="966" y="213"/>
                  </a:lnTo>
                  <a:lnTo>
                    <a:pt x="961" y="209"/>
                  </a:lnTo>
                  <a:lnTo>
                    <a:pt x="956" y="205"/>
                  </a:lnTo>
                  <a:lnTo>
                    <a:pt x="947" y="201"/>
                  </a:lnTo>
                  <a:lnTo>
                    <a:pt x="939" y="198"/>
                  </a:lnTo>
                  <a:lnTo>
                    <a:pt x="929" y="194"/>
                  </a:lnTo>
                  <a:lnTo>
                    <a:pt x="920" y="192"/>
                  </a:lnTo>
                  <a:lnTo>
                    <a:pt x="951" y="193"/>
                  </a:lnTo>
                  <a:lnTo>
                    <a:pt x="983" y="195"/>
                  </a:lnTo>
                  <a:lnTo>
                    <a:pt x="1015" y="199"/>
                  </a:lnTo>
                  <a:lnTo>
                    <a:pt x="1045" y="205"/>
                  </a:lnTo>
                  <a:lnTo>
                    <a:pt x="1072" y="211"/>
                  </a:lnTo>
                  <a:lnTo>
                    <a:pt x="1098" y="219"/>
                  </a:lnTo>
                  <a:lnTo>
                    <a:pt x="1123" y="230"/>
                  </a:lnTo>
                  <a:lnTo>
                    <a:pt x="1145" y="241"/>
                  </a:lnTo>
                  <a:lnTo>
                    <a:pt x="1162" y="254"/>
                  </a:lnTo>
                  <a:lnTo>
                    <a:pt x="1177" y="267"/>
                  </a:lnTo>
                  <a:lnTo>
                    <a:pt x="1187" y="281"/>
                  </a:lnTo>
                  <a:lnTo>
                    <a:pt x="1189" y="295"/>
                  </a:lnTo>
                  <a:lnTo>
                    <a:pt x="1187" y="307"/>
                  </a:lnTo>
                  <a:lnTo>
                    <a:pt x="1182" y="319"/>
                  </a:lnTo>
                  <a:lnTo>
                    <a:pt x="1172" y="331"/>
                  </a:lnTo>
                  <a:lnTo>
                    <a:pt x="1160" y="343"/>
                  </a:lnTo>
                  <a:lnTo>
                    <a:pt x="1145" y="353"/>
                  </a:lnTo>
                  <a:lnTo>
                    <a:pt x="1130" y="365"/>
                  </a:lnTo>
                  <a:lnTo>
                    <a:pt x="1118" y="375"/>
                  </a:lnTo>
                  <a:lnTo>
                    <a:pt x="1103" y="386"/>
                  </a:lnTo>
                  <a:lnTo>
                    <a:pt x="1059" y="402"/>
                  </a:lnTo>
                  <a:lnTo>
                    <a:pt x="1008" y="415"/>
                  </a:lnTo>
                  <a:lnTo>
                    <a:pt x="951" y="422"/>
                  </a:lnTo>
                  <a:lnTo>
                    <a:pt x="893" y="426"/>
                  </a:lnTo>
                  <a:lnTo>
                    <a:pt x="829" y="426"/>
                  </a:lnTo>
                  <a:lnTo>
                    <a:pt x="768" y="425"/>
                  </a:lnTo>
                  <a:lnTo>
                    <a:pt x="704" y="422"/>
                  </a:lnTo>
                  <a:lnTo>
                    <a:pt x="643" y="417"/>
                  </a:lnTo>
                  <a:lnTo>
                    <a:pt x="586" y="413"/>
                  </a:lnTo>
                  <a:lnTo>
                    <a:pt x="530" y="407"/>
                  </a:lnTo>
                  <a:lnTo>
                    <a:pt x="471" y="402"/>
                  </a:lnTo>
                  <a:lnTo>
                    <a:pt x="427" y="392"/>
                  </a:lnTo>
                  <a:lnTo>
                    <a:pt x="393" y="376"/>
                  </a:lnTo>
                  <a:lnTo>
                    <a:pt x="368" y="358"/>
                  </a:lnTo>
                  <a:lnTo>
                    <a:pt x="351" y="335"/>
                  </a:lnTo>
                  <a:lnTo>
                    <a:pt x="339" y="311"/>
                  </a:lnTo>
                  <a:lnTo>
                    <a:pt x="326" y="286"/>
                  </a:lnTo>
                  <a:lnTo>
                    <a:pt x="314" y="262"/>
                  </a:lnTo>
                  <a:lnTo>
                    <a:pt x="299" y="239"/>
                  </a:lnTo>
                  <a:lnTo>
                    <a:pt x="277" y="218"/>
                  </a:lnTo>
                  <a:lnTo>
                    <a:pt x="250" y="239"/>
                  </a:lnTo>
                  <a:lnTo>
                    <a:pt x="221" y="232"/>
                  </a:lnTo>
                  <a:lnTo>
                    <a:pt x="189" y="223"/>
                  </a:lnTo>
                  <a:lnTo>
                    <a:pt x="157" y="214"/>
                  </a:lnTo>
                  <a:lnTo>
                    <a:pt x="128" y="203"/>
                  </a:lnTo>
                  <a:lnTo>
                    <a:pt x="98" y="192"/>
                  </a:lnTo>
                  <a:lnTo>
                    <a:pt x="71" y="179"/>
                  </a:lnTo>
                  <a:lnTo>
                    <a:pt x="47" y="167"/>
                  </a:lnTo>
                  <a:lnTo>
                    <a:pt x="27" y="153"/>
                  </a:lnTo>
                  <a:lnTo>
                    <a:pt x="13" y="138"/>
                  </a:lnTo>
                  <a:lnTo>
                    <a:pt x="0" y="123"/>
                  </a:lnTo>
                  <a:lnTo>
                    <a:pt x="0" y="110"/>
                  </a:lnTo>
                  <a:lnTo>
                    <a:pt x="3" y="97"/>
                  </a:lnTo>
                  <a:lnTo>
                    <a:pt x="8" y="83"/>
                  </a:lnTo>
                  <a:lnTo>
                    <a:pt x="13" y="71"/>
                  </a:lnTo>
                  <a:lnTo>
                    <a:pt x="20" y="58"/>
                  </a:lnTo>
                  <a:lnTo>
                    <a:pt x="30" y="46"/>
                  </a:lnTo>
                  <a:lnTo>
                    <a:pt x="40" y="34"/>
                  </a:lnTo>
                  <a:lnTo>
                    <a:pt x="49" y="23"/>
                  </a:lnTo>
                  <a:lnTo>
                    <a:pt x="62" y="11"/>
                  </a:lnTo>
                  <a:lnTo>
                    <a:pt x="74" y="0"/>
                  </a:lnTo>
                  <a:lnTo>
                    <a:pt x="91" y="3"/>
                  </a:lnTo>
                  <a:lnTo>
                    <a:pt x="106" y="8"/>
                  </a:lnTo>
                  <a:lnTo>
                    <a:pt x="121" y="13"/>
                  </a:lnTo>
                  <a:lnTo>
                    <a:pt x="138" y="19"/>
                  </a:lnTo>
                  <a:lnTo>
                    <a:pt x="152" y="25"/>
                  </a:lnTo>
                  <a:lnTo>
                    <a:pt x="170" y="32"/>
                  </a:lnTo>
                  <a:lnTo>
                    <a:pt x="184" y="39"/>
                  </a:lnTo>
                  <a:lnTo>
                    <a:pt x="201" y="46"/>
                  </a:lnTo>
                  <a:lnTo>
                    <a:pt x="216" y="51"/>
                  </a:lnTo>
                  <a:lnTo>
                    <a:pt x="233" y="57"/>
                  </a:lnTo>
                  <a:lnTo>
                    <a:pt x="233" y="56"/>
                  </a:lnTo>
                  <a:close/>
                </a:path>
              </a:pathLst>
            </a:custGeom>
            <a:solidFill>
              <a:srgbClr val="B347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solidFill>
                  <a:srgbClr val="000000"/>
                </a:solidFill>
              </a:endParaRPr>
            </a:p>
          </p:txBody>
        </p:sp>
        <p:sp>
          <p:nvSpPr>
            <p:cNvPr id="31784" name="Freeform 52"/>
            <p:cNvSpPr>
              <a:spLocks noChangeArrowheads="1"/>
            </p:cNvSpPr>
            <p:nvPr/>
          </p:nvSpPr>
          <p:spPr bwMode="auto">
            <a:xfrm>
              <a:off x="3412" y="3749"/>
              <a:ext cx="47" cy="15"/>
            </a:xfrm>
            <a:custGeom>
              <a:avLst/>
              <a:gdLst>
                <a:gd name="T0" fmla="*/ 44 w 47"/>
                <a:gd name="T1" fmla="*/ 0 h 15"/>
                <a:gd name="T2" fmla="*/ 47 w 47"/>
                <a:gd name="T3" fmla="*/ 6 h 15"/>
                <a:gd name="T4" fmla="*/ 42 w 47"/>
                <a:gd name="T5" fmla="*/ 10 h 15"/>
                <a:gd name="T6" fmla="*/ 37 w 47"/>
                <a:gd name="T7" fmla="*/ 13 h 15"/>
                <a:gd name="T8" fmla="*/ 30 w 47"/>
                <a:gd name="T9" fmla="*/ 15 h 15"/>
                <a:gd name="T10" fmla="*/ 22 w 47"/>
                <a:gd name="T11" fmla="*/ 15 h 15"/>
                <a:gd name="T12" fmla="*/ 15 w 47"/>
                <a:gd name="T13" fmla="*/ 15 h 15"/>
                <a:gd name="T14" fmla="*/ 10 w 47"/>
                <a:gd name="T15" fmla="*/ 13 h 15"/>
                <a:gd name="T16" fmla="*/ 3 w 47"/>
                <a:gd name="T17" fmla="*/ 9 h 15"/>
                <a:gd name="T18" fmla="*/ 0 w 47"/>
                <a:gd name="T19" fmla="*/ 6 h 15"/>
                <a:gd name="T20" fmla="*/ 0 w 47"/>
                <a:gd name="T21" fmla="*/ 0 h 15"/>
                <a:gd name="T22" fmla="*/ 44 w 47"/>
                <a:gd name="T23" fmla="*/ 0 h 15"/>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47" h="15">
                  <a:moveTo>
                    <a:pt x="44" y="0"/>
                  </a:moveTo>
                  <a:lnTo>
                    <a:pt x="47" y="6"/>
                  </a:lnTo>
                  <a:lnTo>
                    <a:pt x="42" y="10"/>
                  </a:lnTo>
                  <a:lnTo>
                    <a:pt x="37" y="13"/>
                  </a:lnTo>
                  <a:lnTo>
                    <a:pt x="30" y="15"/>
                  </a:lnTo>
                  <a:lnTo>
                    <a:pt x="22" y="15"/>
                  </a:lnTo>
                  <a:lnTo>
                    <a:pt x="15" y="15"/>
                  </a:lnTo>
                  <a:lnTo>
                    <a:pt x="10" y="13"/>
                  </a:lnTo>
                  <a:lnTo>
                    <a:pt x="3" y="9"/>
                  </a:lnTo>
                  <a:lnTo>
                    <a:pt x="0" y="6"/>
                  </a:lnTo>
                  <a:lnTo>
                    <a:pt x="0" y="0"/>
                  </a:lnTo>
                  <a:lnTo>
                    <a:pt x="44" y="0"/>
                  </a:lnTo>
                  <a:close/>
                </a:path>
              </a:pathLst>
            </a:custGeom>
            <a:solidFill>
              <a:srgbClr val="FF00B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solidFill>
                  <a:srgbClr val="000000"/>
                </a:solidFill>
              </a:endParaRPr>
            </a:p>
          </p:txBody>
        </p:sp>
        <p:sp>
          <p:nvSpPr>
            <p:cNvPr id="31785" name="Freeform 53"/>
            <p:cNvSpPr>
              <a:spLocks noChangeArrowheads="1"/>
            </p:cNvSpPr>
            <p:nvPr/>
          </p:nvSpPr>
          <p:spPr bwMode="auto">
            <a:xfrm>
              <a:off x="3491" y="3749"/>
              <a:ext cx="115" cy="54"/>
            </a:xfrm>
            <a:custGeom>
              <a:avLst/>
              <a:gdLst>
                <a:gd name="T0" fmla="*/ 112 w 115"/>
                <a:gd name="T1" fmla="*/ 0 h 54"/>
                <a:gd name="T2" fmla="*/ 115 w 115"/>
                <a:gd name="T3" fmla="*/ 6 h 54"/>
                <a:gd name="T4" fmla="*/ 115 w 115"/>
                <a:gd name="T5" fmla="*/ 11 h 54"/>
                <a:gd name="T6" fmla="*/ 112 w 115"/>
                <a:gd name="T7" fmla="*/ 17 h 54"/>
                <a:gd name="T8" fmla="*/ 107 w 115"/>
                <a:gd name="T9" fmla="*/ 23 h 54"/>
                <a:gd name="T10" fmla="*/ 100 w 115"/>
                <a:gd name="T11" fmla="*/ 29 h 54"/>
                <a:gd name="T12" fmla="*/ 93 w 115"/>
                <a:gd name="T13" fmla="*/ 34 h 54"/>
                <a:gd name="T14" fmla="*/ 85 w 115"/>
                <a:gd name="T15" fmla="*/ 39 h 54"/>
                <a:gd name="T16" fmla="*/ 76 w 115"/>
                <a:gd name="T17" fmla="*/ 45 h 54"/>
                <a:gd name="T18" fmla="*/ 68 w 115"/>
                <a:gd name="T19" fmla="*/ 49 h 54"/>
                <a:gd name="T20" fmla="*/ 61 w 115"/>
                <a:gd name="T21" fmla="*/ 54 h 54"/>
                <a:gd name="T22" fmla="*/ 49 w 115"/>
                <a:gd name="T23" fmla="*/ 51 h 54"/>
                <a:gd name="T24" fmla="*/ 36 w 115"/>
                <a:gd name="T25" fmla="*/ 48 h 54"/>
                <a:gd name="T26" fmla="*/ 24 w 115"/>
                <a:gd name="T27" fmla="*/ 45 h 54"/>
                <a:gd name="T28" fmla="*/ 14 w 115"/>
                <a:gd name="T29" fmla="*/ 40 h 54"/>
                <a:gd name="T30" fmla="*/ 7 w 115"/>
                <a:gd name="T31" fmla="*/ 35 h 54"/>
                <a:gd name="T32" fmla="*/ 2 w 115"/>
                <a:gd name="T33" fmla="*/ 30 h 54"/>
                <a:gd name="T34" fmla="*/ 0 w 115"/>
                <a:gd name="T35" fmla="*/ 24 h 54"/>
                <a:gd name="T36" fmla="*/ 0 w 115"/>
                <a:gd name="T37" fmla="*/ 17 h 54"/>
                <a:gd name="T38" fmla="*/ 5 w 115"/>
                <a:gd name="T39" fmla="*/ 11 h 54"/>
                <a:gd name="T40" fmla="*/ 9 w 115"/>
                <a:gd name="T41" fmla="*/ 3 h 54"/>
                <a:gd name="T42" fmla="*/ 19 w 115"/>
                <a:gd name="T43" fmla="*/ 2 h 54"/>
                <a:gd name="T44" fmla="*/ 29 w 115"/>
                <a:gd name="T45" fmla="*/ 1 h 54"/>
                <a:gd name="T46" fmla="*/ 39 w 115"/>
                <a:gd name="T47" fmla="*/ 0 h 54"/>
                <a:gd name="T48" fmla="*/ 49 w 115"/>
                <a:gd name="T49" fmla="*/ 0 h 54"/>
                <a:gd name="T50" fmla="*/ 61 w 115"/>
                <a:gd name="T51" fmla="*/ 0 h 54"/>
                <a:gd name="T52" fmla="*/ 71 w 115"/>
                <a:gd name="T53" fmla="*/ 0 h 54"/>
                <a:gd name="T54" fmla="*/ 83 w 115"/>
                <a:gd name="T55" fmla="*/ 0 h 54"/>
                <a:gd name="T56" fmla="*/ 93 w 115"/>
                <a:gd name="T57" fmla="*/ 0 h 54"/>
                <a:gd name="T58" fmla="*/ 103 w 115"/>
                <a:gd name="T59" fmla="*/ 0 h 54"/>
                <a:gd name="T60" fmla="*/ 112 w 115"/>
                <a:gd name="T61" fmla="*/ 0 h 54"/>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115" h="54">
                  <a:moveTo>
                    <a:pt x="112" y="0"/>
                  </a:moveTo>
                  <a:lnTo>
                    <a:pt x="115" y="6"/>
                  </a:lnTo>
                  <a:lnTo>
                    <a:pt x="115" y="11"/>
                  </a:lnTo>
                  <a:lnTo>
                    <a:pt x="112" y="17"/>
                  </a:lnTo>
                  <a:lnTo>
                    <a:pt x="107" y="23"/>
                  </a:lnTo>
                  <a:lnTo>
                    <a:pt x="100" y="29"/>
                  </a:lnTo>
                  <a:lnTo>
                    <a:pt x="93" y="34"/>
                  </a:lnTo>
                  <a:lnTo>
                    <a:pt x="85" y="39"/>
                  </a:lnTo>
                  <a:lnTo>
                    <a:pt x="76" y="45"/>
                  </a:lnTo>
                  <a:lnTo>
                    <a:pt x="68" y="49"/>
                  </a:lnTo>
                  <a:lnTo>
                    <a:pt x="61" y="54"/>
                  </a:lnTo>
                  <a:lnTo>
                    <a:pt x="49" y="51"/>
                  </a:lnTo>
                  <a:lnTo>
                    <a:pt x="36" y="48"/>
                  </a:lnTo>
                  <a:lnTo>
                    <a:pt x="24" y="45"/>
                  </a:lnTo>
                  <a:lnTo>
                    <a:pt x="14" y="40"/>
                  </a:lnTo>
                  <a:lnTo>
                    <a:pt x="7" y="35"/>
                  </a:lnTo>
                  <a:lnTo>
                    <a:pt x="2" y="30"/>
                  </a:lnTo>
                  <a:lnTo>
                    <a:pt x="0" y="24"/>
                  </a:lnTo>
                  <a:lnTo>
                    <a:pt x="0" y="17"/>
                  </a:lnTo>
                  <a:lnTo>
                    <a:pt x="5" y="11"/>
                  </a:lnTo>
                  <a:lnTo>
                    <a:pt x="9" y="3"/>
                  </a:lnTo>
                  <a:lnTo>
                    <a:pt x="19" y="2"/>
                  </a:lnTo>
                  <a:lnTo>
                    <a:pt x="29" y="1"/>
                  </a:lnTo>
                  <a:lnTo>
                    <a:pt x="39" y="0"/>
                  </a:lnTo>
                  <a:lnTo>
                    <a:pt x="49" y="0"/>
                  </a:lnTo>
                  <a:lnTo>
                    <a:pt x="61" y="0"/>
                  </a:lnTo>
                  <a:lnTo>
                    <a:pt x="71" y="0"/>
                  </a:lnTo>
                  <a:lnTo>
                    <a:pt x="83" y="0"/>
                  </a:lnTo>
                  <a:lnTo>
                    <a:pt x="93" y="0"/>
                  </a:lnTo>
                  <a:lnTo>
                    <a:pt x="103" y="0"/>
                  </a:lnTo>
                  <a:lnTo>
                    <a:pt x="112" y="0"/>
                  </a:lnTo>
                  <a:close/>
                </a:path>
              </a:pathLst>
            </a:custGeom>
            <a:solidFill>
              <a:srgbClr val="B3D9F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solidFill>
                  <a:srgbClr val="000000"/>
                </a:solidFill>
              </a:endParaRPr>
            </a:p>
          </p:txBody>
        </p:sp>
        <p:sp>
          <p:nvSpPr>
            <p:cNvPr id="31786" name="Freeform 54"/>
            <p:cNvSpPr>
              <a:spLocks noChangeArrowheads="1"/>
            </p:cNvSpPr>
            <p:nvPr/>
          </p:nvSpPr>
          <p:spPr bwMode="auto">
            <a:xfrm>
              <a:off x="3613" y="3749"/>
              <a:ext cx="152" cy="81"/>
            </a:xfrm>
            <a:custGeom>
              <a:avLst/>
              <a:gdLst>
                <a:gd name="T0" fmla="*/ 152 w 152"/>
                <a:gd name="T1" fmla="*/ 3 h 81"/>
                <a:gd name="T2" fmla="*/ 142 w 152"/>
                <a:gd name="T3" fmla="*/ 13 h 81"/>
                <a:gd name="T4" fmla="*/ 133 w 152"/>
                <a:gd name="T5" fmla="*/ 23 h 81"/>
                <a:gd name="T6" fmla="*/ 128 w 152"/>
                <a:gd name="T7" fmla="*/ 34 h 81"/>
                <a:gd name="T8" fmla="*/ 120 w 152"/>
                <a:gd name="T9" fmla="*/ 47 h 81"/>
                <a:gd name="T10" fmla="*/ 113 w 152"/>
                <a:gd name="T11" fmla="*/ 58 h 81"/>
                <a:gd name="T12" fmla="*/ 106 w 152"/>
                <a:gd name="T13" fmla="*/ 69 h 81"/>
                <a:gd name="T14" fmla="*/ 93 w 152"/>
                <a:gd name="T15" fmla="*/ 77 h 81"/>
                <a:gd name="T16" fmla="*/ 79 w 152"/>
                <a:gd name="T17" fmla="*/ 81 h 81"/>
                <a:gd name="T18" fmla="*/ 57 w 152"/>
                <a:gd name="T19" fmla="*/ 81 h 81"/>
                <a:gd name="T20" fmla="*/ 27 w 152"/>
                <a:gd name="T21" fmla="*/ 78 h 81"/>
                <a:gd name="T22" fmla="*/ 10 w 152"/>
                <a:gd name="T23" fmla="*/ 71 h 81"/>
                <a:gd name="T24" fmla="*/ 0 w 152"/>
                <a:gd name="T25" fmla="*/ 63 h 81"/>
                <a:gd name="T26" fmla="*/ 0 w 152"/>
                <a:gd name="T27" fmla="*/ 56 h 81"/>
                <a:gd name="T28" fmla="*/ 5 w 152"/>
                <a:gd name="T29" fmla="*/ 48 h 81"/>
                <a:gd name="T30" fmla="*/ 17 w 152"/>
                <a:gd name="T31" fmla="*/ 40 h 81"/>
                <a:gd name="T32" fmla="*/ 30 w 152"/>
                <a:gd name="T33" fmla="*/ 32 h 81"/>
                <a:gd name="T34" fmla="*/ 42 w 152"/>
                <a:gd name="T35" fmla="*/ 25 h 81"/>
                <a:gd name="T36" fmla="*/ 54 w 152"/>
                <a:gd name="T37" fmla="*/ 17 h 81"/>
                <a:gd name="T38" fmla="*/ 61 w 152"/>
                <a:gd name="T39" fmla="*/ 9 h 81"/>
                <a:gd name="T40" fmla="*/ 64 w 152"/>
                <a:gd name="T41" fmla="*/ 0 h 81"/>
                <a:gd name="T42" fmla="*/ 152 w 152"/>
                <a:gd name="T43" fmla="*/ 3 h 81"/>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152" h="81">
                  <a:moveTo>
                    <a:pt x="152" y="3"/>
                  </a:moveTo>
                  <a:lnTo>
                    <a:pt x="142" y="13"/>
                  </a:lnTo>
                  <a:lnTo>
                    <a:pt x="133" y="23"/>
                  </a:lnTo>
                  <a:lnTo>
                    <a:pt x="128" y="34"/>
                  </a:lnTo>
                  <a:lnTo>
                    <a:pt x="120" y="47"/>
                  </a:lnTo>
                  <a:lnTo>
                    <a:pt x="113" y="58"/>
                  </a:lnTo>
                  <a:lnTo>
                    <a:pt x="106" y="69"/>
                  </a:lnTo>
                  <a:lnTo>
                    <a:pt x="93" y="77"/>
                  </a:lnTo>
                  <a:lnTo>
                    <a:pt x="79" y="81"/>
                  </a:lnTo>
                  <a:lnTo>
                    <a:pt x="57" y="81"/>
                  </a:lnTo>
                  <a:lnTo>
                    <a:pt x="27" y="78"/>
                  </a:lnTo>
                  <a:lnTo>
                    <a:pt x="10" y="71"/>
                  </a:lnTo>
                  <a:lnTo>
                    <a:pt x="0" y="63"/>
                  </a:lnTo>
                  <a:lnTo>
                    <a:pt x="0" y="56"/>
                  </a:lnTo>
                  <a:lnTo>
                    <a:pt x="5" y="48"/>
                  </a:lnTo>
                  <a:lnTo>
                    <a:pt x="17" y="40"/>
                  </a:lnTo>
                  <a:lnTo>
                    <a:pt x="30" y="32"/>
                  </a:lnTo>
                  <a:lnTo>
                    <a:pt x="42" y="25"/>
                  </a:lnTo>
                  <a:lnTo>
                    <a:pt x="54" y="17"/>
                  </a:lnTo>
                  <a:lnTo>
                    <a:pt x="61" y="9"/>
                  </a:lnTo>
                  <a:lnTo>
                    <a:pt x="64" y="0"/>
                  </a:lnTo>
                  <a:lnTo>
                    <a:pt x="152" y="3"/>
                  </a:lnTo>
                  <a:close/>
                </a:path>
              </a:pathLst>
            </a:custGeom>
            <a:solidFill>
              <a:srgbClr val="FF00B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solidFill>
                  <a:srgbClr val="000000"/>
                </a:solidFill>
              </a:endParaRPr>
            </a:p>
          </p:txBody>
        </p:sp>
        <p:sp>
          <p:nvSpPr>
            <p:cNvPr id="31787" name="Freeform 55"/>
            <p:cNvSpPr>
              <a:spLocks noChangeArrowheads="1"/>
            </p:cNvSpPr>
            <p:nvPr/>
          </p:nvSpPr>
          <p:spPr bwMode="auto">
            <a:xfrm>
              <a:off x="3748" y="3746"/>
              <a:ext cx="176" cy="100"/>
            </a:xfrm>
            <a:custGeom>
              <a:avLst/>
              <a:gdLst>
                <a:gd name="T0" fmla="*/ 176 w 176"/>
                <a:gd name="T1" fmla="*/ 6 h 100"/>
                <a:gd name="T2" fmla="*/ 159 w 176"/>
                <a:gd name="T3" fmla="*/ 18 h 100"/>
                <a:gd name="T4" fmla="*/ 147 w 176"/>
                <a:gd name="T5" fmla="*/ 32 h 100"/>
                <a:gd name="T6" fmla="*/ 137 w 176"/>
                <a:gd name="T7" fmla="*/ 46 h 100"/>
                <a:gd name="T8" fmla="*/ 130 w 176"/>
                <a:gd name="T9" fmla="*/ 61 h 100"/>
                <a:gd name="T10" fmla="*/ 120 w 176"/>
                <a:gd name="T11" fmla="*/ 75 h 100"/>
                <a:gd name="T12" fmla="*/ 108 w 176"/>
                <a:gd name="T13" fmla="*/ 86 h 100"/>
                <a:gd name="T14" fmla="*/ 91 w 176"/>
                <a:gd name="T15" fmla="*/ 96 h 100"/>
                <a:gd name="T16" fmla="*/ 69 w 176"/>
                <a:gd name="T17" fmla="*/ 100 h 100"/>
                <a:gd name="T18" fmla="*/ 39 w 176"/>
                <a:gd name="T19" fmla="*/ 99 h 100"/>
                <a:gd name="T20" fmla="*/ 0 w 176"/>
                <a:gd name="T21" fmla="*/ 92 h 100"/>
                <a:gd name="T22" fmla="*/ 12 w 176"/>
                <a:gd name="T23" fmla="*/ 81 h 100"/>
                <a:gd name="T24" fmla="*/ 22 w 176"/>
                <a:gd name="T25" fmla="*/ 67 h 100"/>
                <a:gd name="T26" fmla="*/ 32 w 176"/>
                <a:gd name="T27" fmla="*/ 53 h 100"/>
                <a:gd name="T28" fmla="*/ 42 w 176"/>
                <a:gd name="T29" fmla="*/ 38 h 100"/>
                <a:gd name="T30" fmla="*/ 51 w 176"/>
                <a:gd name="T31" fmla="*/ 25 h 100"/>
                <a:gd name="T32" fmla="*/ 66 w 176"/>
                <a:gd name="T33" fmla="*/ 13 h 100"/>
                <a:gd name="T34" fmla="*/ 86 w 176"/>
                <a:gd name="T35" fmla="*/ 4 h 100"/>
                <a:gd name="T36" fmla="*/ 108 w 176"/>
                <a:gd name="T37" fmla="*/ 0 h 100"/>
                <a:gd name="T38" fmla="*/ 140 w 176"/>
                <a:gd name="T39" fmla="*/ 1 h 100"/>
                <a:gd name="T40" fmla="*/ 176 w 176"/>
                <a:gd name="T41" fmla="*/ 6 h 100"/>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176" h="100">
                  <a:moveTo>
                    <a:pt x="176" y="6"/>
                  </a:moveTo>
                  <a:lnTo>
                    <a:pt x="159" y="18"/>
                  </a:lnTo>
                  <a:lnTo>
                    <a:pt x="147" y="32"/>
                  </a:lnTo>
                  <a:lnTo>
                    <a:pt x="137" y="46"/>
                  </a:lnTo>
                  <a:lnTo>
                    <a:pt x="130" y="61"/>
                  </a:lnTo>
                  <a:lnTo>
                    <a:pt x="120" y="75"/>
                  </a:lnTo>
                  <a:lnTo>
                    <a:pt x="108" y="86"/>
                  </a:lnTo>
                  <a:lnTo>
                    <a:pt x="91" y="96"/>
                  </a:lnTo>
                  <a:lnTo>
                    <a:pt x="69" y="100"/>
                  </a:lnTo>
                  <a:lnTo>
                    <a:pt x="39" y="99"/>
                  </a:lnTo>
                  <a:lnTo>
                    <a:pt x="0" y="92"/>
                  </a:lnTo>
                  <a:lnTo>
                    <a:pt x="12" y="81"/>
                  </a:lnTo>
                  <a:lnTo>
                    <a:pt x="22" y="67"/>
                  </a:lnTo>
                  <a:lnTo>
                    <a:pt x="32" y="53"/>
                  </a:lnTo>
                  <a:lnTo>
                    <a:pt x="42" y="38"/>
                  </a:lnTo>
                  <a:lnTo>
                    <a:pt x="51" y="25"/>
                  </a:lnTo>
                  <a:lnTo>
                    <a:pt x="66" y="13"/>
                  </a:lnTo>
                  <a:lnTo>
                    <a:pt x="86" y="4"/>
                  </a:lnTo>
                  <a:lnTo>
                    <a:pt x="108" y="0"/>
                  </a:lnTo>
                  <a:lnTo>
                    <a:pt x="140" y="1"/>
                  </a:lnTo>
                  <a:lnTo>
                    <a:pt x="176" y="6"/>
                  </a:lnTo>
                  <a:close/>
                </a:path>
              </a:pathLst>
            </a:custGeom>
            <a:solidFill>
              <a:srgbClr val="B3D9F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solidFill>
                  <a:srgbClr val="000000"/>
                </a:solidFill>
              </a:endParaRPr>
            </a:p>
          </p:txBody>
        </p:sp>
        <p:sp>
          <p:nvSpPr>
            <p:cNvPr id="31788" name="Freeform 56"/>
            <p:cNvSpPr>
              <a:spLocks noChangeArrowheads="1"/>
            </p:cNvSpPr>
            <p:nvPr/>
          </p:nvSpPr>
          <p:spPr bwMode="auto">
            <a:xfrm>
              <a:off x="3905" y="3744"/>
              <a:ext cx="152" cy="100"/>
            </a:xfrm>
            <a:custGeom>
              <a:avLst/>
              <a:gdLst>
                <a:gd name="T0" fmla="*/ 149 w 152"/>
                <a:gd name="T1" fmla="*/ 8 h 100"/>
                <a:gd name="T2" fmla="*/ 137 w 152"/>
                <a:gd name="T3" fmla="*/ 19 h 100"/>
                <a:gd name="T4" fmla="*/ 127 w 152"/>
                <a:gd name="T5" fmla="*/ 30 h 100"/>
                <a:gd name="T6" fmla="*/ 120 w 152"/>
                <a:gd name="T7" fmla="*/ 43 h 100"/>
                <a:gd name="T8" fmla="*/ 113 w 152"/>
                <a:gd name="T9" fmla="*/ 55 h 100"/>
                <a:gd name="T10" fmla="*/ 103 w 152"/>
                <a:gd name="T11" fmla="*/ 67 h 100"/>
                <a:gd name="T12" fmla="*/ 93 w 152"/>
                <a:gd name="T13" fmla="*/ 78 h 100"/>
                <a:gd name="T14" fmla="*/ 81 w 152"/>
                <a:gd name="T15" fmla="*/ 88 h 100"/>
                <a:gd name="T16" fmla="*/ 61 w 152"/>
                <a:gd name="T17" fmla="*/ 95 h 100"/>
                <a:gd name="T18" fmla="*/ 34 w 152"/>
                <a:gd name="T19" fmla="*/ 99 h 100"/>
                <a:gd name="T20" fmla="*/ 0 w 152"/>
                <a:gd name="T21" fmla="*/ 100 h 100"/>
                <a:gd name="T22" fmla="*/ 10 w 152"/>
                <a:gd name="T23" fmla="*/ 87 h 100"/>
                <a:gd name="T24" fmla="*/ 17 w 152"/>
                <a:gd name="T25" fmla="*/ 74 h 100"/>
                <a:gd name="T26" fmla="*/ 24 w 152"/>
                <a:gd name="T27" fmla="*/ 58 h 100"/>
                <a:gd name="T28" fmla="*/ 32 w 152"/>
                <a:gd name="T29" fmla="*/ 42 h 100"/>
                <a:gd name="T30" fmla="*/ 42 w 152"/>
                <a:gd name="T31" fmla="*/ 27 h 100"/>
                <a:gd name="T32" fmla="*/ 54 w 152"/>
                <a:gd name="T33" fmla="*/ 14 h 100"/>
                <a:gd name="T34" fmla="*/ 71 w 152"/>
                <a:gd name="T35" fmla="*/ 5 h 100"/>
                <a:gd name="T36" fmla="*/ 93 w 152"/>
                <a:gd name="T37" fmla="*/ 0 h 100"/>
                <a:gd name="T38" fmla="*/ 117 w 152"/>
                <a:gd name="T39" fmla="*/ 0 h 100"/>
                <a:gd name="T40" fmla="*/ 152 w 152"/>
                <a:gd name="T41" fmla="*/ 8 h 100"/>
                <a:gd name="T42" fmla="*/ 149 w 152"/>
                <a:gd name="T43" fmla="*/ 8 h 100"/>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152" h="100">
                  <a:moveTo>
                    <a:pt x="149" y="8"/>
                  </a:moveTo>
                  <a:lnTo>
                    <a:pt x="137" y="19"/>
                  </a:lnTo>
                  <a:lnTo>
                    <a:pt x="127" y="30"/>
                  </a:lnTo>
                  <a:lnTo>
                    <a:pt x="120" y="43"/>
                  </a:lnTo>
                  <a:lnTo>
                    <a:pt x="113" y="55"/>
                  </a:lnTo>
                  <a:lnTo>
                    <a:pt x="103" y="67"/>
                  </a:lnTo>
                  <a:lnTo>
                    <a:pt x="93" y="78"/>
                  </a:lnTo>
                  <a:lnTo>
                    <a:pt x="81" y="88"/>
                  </a:lnTo>
                  <a:lnTo>
                    <a:pt x="61" y="95"/>
                  </a:lnTo>
                  <a:lnTo>
                    <a:pt x="34" y="99"/>
                  </a:lnTo>
                  <a:lnTo>
                    <a:pt x="0" y="100"/>
                  </a:lnTo>
                  <a:lnTo>
                    <a:pt x="10" y="87"/>
                  </a:lnTo>
                  <a:lnTo>
                    <a:pt x="17" y="74"/>
                  </a:lnTo>
                  <a:lnTo>
                    <a:pt x="24" y="58"/>
                  </a:lnTo>
                  <a:lnTo>
                    <a:pt x="32" y="42"/>
                  </a:lnTo>
                  <a:lnTo>
                    <a:pt x="42" y="27"/>
                  </a:lnTo>
                  <a:lnTo>
                    <a:pt x="54" y="14"/>
                  </a:lnTo>
                  <a:lnTo>
                    <a:pt x="71" y="5"/>
                  </a:lnTo>
                  <a:lnTo>
                    <a:pt x="93" y="0"/>
                  </a:lnTo>
                  <a:lnTo>
                    <a:pt x="117" y="0"/>
                  </a:lnTo>
                  <a:lnTo>
                    <a:pt x="152" y="8"/>
                  </a:lnTo>
                  <a:lnTo>
                    <a:pt x="149" y="8"/>
                  </a:lnTo>
                  <a:close/>
                </a:path>
              </a:pathLst>
            </a:custGeom>
            <a:solidFill>
              <a:srgbClr val="FF00B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solidFill>
                  <a:srgbClr val="000000"/>
                </a:solidFill>
              </a:endParaRPr>
            </a:p>
          </p:txBody>
        </p:sp>
        <p:sp>
          <p:nvSpPr>
            <p:cNvPr id="31789" name="Freeform 57"/>
            <p:cNvSpPr>
              <a:spLocks noChangeArrowheads="1"/>
            </p:cNvSpPr>
            <p:nvPr/>
          </p:nvSpPr>
          <p:spPr bwMode="auto">
            <a:xfrm>
              <a:off x="3772" y="3863"/>
              <a:ext cx="214" cy="51"/>
            </a:xfrm>
            <a:custGeom>
              <a:avLst/>
              <a:gdLst>
                <a:gd name="T0" fmla="*/ 214 w 214"/>
                <a:gd name="T1" fmla="*/ 21 h 51"/>
                <a:gd name="T2" fmla="*/ 199 w 214"/>
                <a:gd name="T3" fmla="*/ 19 h 51"/>
                <a:gd name="T4" fmla="*/ 179 w 214"/>
                <a:gd name="T5" fmla="*/ 16 h 51"/>
                <a:gd name="T6" fmla="*/ 160 w 214"/>
                <a:gd name="T7" fmla="*/ 17 h 51"/>
                <a:gd name="T8" fmla="*/ 135 w 214"/>
                <a:gd name="T9" fmla="*/ 19 h 51"/>
                <a:gd name="T10" fmla="*/ 111 w 214"/>
                <a:gd name="T11" fmla="*/ 22 h 51"/>
                <a:gd name="T12" fmla="*/ 86 w 214"/>
                <a:gd name="T13" fmla="*/ 27 h 51"/>
                <a:gd name="T14" fmla="*/ 62 w 214"/>
                <a:gd name="T15" fmla="*/ 32 h 51"/>
                <a:gd name="T16" fmla="*/ 40 w 214"/>
                <a:gd name="T17" fmla="*/ 38 h 51"/>
                <a:gd name="T18" fmla="*/ 18 w 214"/>
                <a:gd name="T19" fmla="*/ 45 h 51"/>
                <a:gd name="T20" fmla="*/ 0 w 214"/>
                <a:gd name="T21" fmla="*/ 51 h 51"/>
                <a:gd name="T22" fmla="*/ 5 w 214"/>
                <a:gd name="T23" fmla="*/ 44 h 51"/>
                <a:gd name="T24" fmla="*/ 13 w 214"/>
                <a:gd name="T25" fmla="*/ 37 h 51"/>
                <a:gd name="T26" fmla="*/ 23 w 214"/>
                <a:gd name="T27" fmla="*/ 31 h 51"/>
                <a:gd name="T28" fmla="*/ 35 w 214"/>
                <a:gd name="T29" fmla="*/ 27 h 51"/>
                <a:gd name="T30" fmla="*/ 50 w 214"/>
                <a:gd name="T31" fmla="*/ 22 h 51"/>
                <a:gd name="T32" fmla="*/ 67 w 214"/>
                <a:gd name="T33" fmla="*/ 17 h 51"/>
                <a:gd name="T34" fmla="*/ 81 w 214"/>
                <a:gd name="T35" fmla="*/ 14 h 51"/>
                <a:gd name="T36" fmla="*/ 96 w 214"/>
                <a:gd name="T37" fmla="*/ 9 h 51"/>
                <a:gd name="T38" fmla="*/ 113 w 214"/>
                <a:gd name="T39" fmla="*/ 6 h 51"/>
                <a:gd name="T40" fmla="*/ 125 w 214"/>
                <a:gd name="T41" fmla="*/ 1 h 51"/>
                <a:gd name="T42" fmla="*/ 135 w 214"/>
                <a:gd name="T43" fmla="*/ 0 h 51"/>
                <a:gd name="T44" fmla="*/ 145 w 214"/>
                <a:gd name="T45" fmla="*/ 0 h 51"/>
                <a:gd name="T46" fmla="*/ 155 w 214"/>
                <a:gd name="T47" fmla="*/ 0 h 51"/>
                <a:gd name="T48" fmla="*/ 167 w 214"/>
                <a:gd name="T49" fmla="*/ 1 h 51"/>
                <a:gd name="T50" fmla="*/ 177 w 214"/>
                <a:gd name="T51" fmla="*/ 4 h 51"/>
                <a:gd name="T52" fmla="*/ 187 w 214"/>
                <a:gd name="T53" fmla="*/ 6 h 51"/>
                <a:gd name="T54" fmla="*/ 197 w 214"/>
                <a:gd name="T55" fmla="*/ 9 h 51"/>
                <a:gd name="T56" fmla="*/ 206 w 214"/>
                <a:gd name="T57" fmla="*/ 13 h 51"/>
                <a:gd name="T58" fmla="*/ 211 w 214"/>
                <a:gd name="T59" fmla="*/ 17 h 51"/>
                <a:gd name="T60" fmla="*/ 214 w 214"/>
                <a:gd name="T61" fmla="*/ 22 h 51"/>
                <a:gd name="T62" fmla="*/ 214 w 214"/>
                <a:gd name="T63" fmla="*/ 21 h 51"/>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214" h="51">
                  <a:moveTo>
                    <a:pt x="214" y="21"/>
                  </a:moveTo>
                  <a:lnTo>
                    <a:pt x="199" y="19"/>
                  </a:lnTo>
                  <a:lnTo>
                    <a:pt x="179" y="16"/>
                  </a:lnTo>
                  <a:lnTo>
                    <a:pt x="160" y="17"/>
                  </a:lnTo>
                  <a:lnTo>
                    <a:pt x="135" y="19"/>
                  </a:lnTo>
                  <a:lnTo>
                    <a:pt x="111" y="22"/>
                  </a:lnTo>
                  <a:lnTo>
                    <a:pt x="86" y="27"/>
                  </a:lnTo>
                  <a:lnTo>
                    <a:pt x="62" y="32"/>
                  </a:lnTo>
                  <a:lnTo>
                    <a:pt x="40" y="38"/>
                  </a:lnTo>
                  <a:lnTo>
                    <a:pt x="18" y="45"/>
                  </a:lnTo>
                  <a:lnTo>
                    <a:pt x="0" y="51"/>
                  </a:lnTo>
                  <a:lnTo>
                    <a:pt x="5" y="44"/>
                  </a:lnTo>
                  <a:lnTo>
                    <a:pt x="13" y="37"/>
                  </a:lnTo>
                  <a:lnTo>
                    <a:pt x="23" y="31"/>
                  </a:lnTo>
                  <a:lnTo>
                    <a:pt x="35" y="27"/>
                  </a:lnTo>
                  <a:lnTo>
                    <a:pt x="50" y="22"/>
                  </a:lnTo>
                  <a:lnTo>
                    <a:pt x="67" y="17"/>
                  </a:lnTo>
                  <a:lnTo>
                    <a:pt x="81" y="14"/>
                  </a:lnTo>
                  <a:lnTo>
                    <a:pt x="96" y="9"/>
                  </a:lnTo>
                  <a:lnTo>
                    <a:pt x="113" y="6"/>
                  </a:lnTo>
                  <a:lnTo>
                    <a:pt x="125" y="1"/>
                  </a:lnTo>
                  <a:lnTo>
                    <a:pt x="135" y="0"/>
                  </a:lnTo>
                  <a:lnTo>
                    <a:pt x="145" y="0"/>
                  </a:lnTo>
                  <a:lnTo>
                    <a:pt x="155" y="0"/>
                  </a:lnTo>
                  <a:lnTo>
                    <a:pt x="167" y="1"/>
                  </a:lnTo>
                  <a:lnTo>
                    <a:pt x="177" y="4"/>
                  </a:lnTo>
                  <a:lnTo>
                    <a:pt x="187" y="6"/>
                  </a:lnTo>
                  <a:lnTo>
                    <a:pt x="197" y="9"/>
                  </a:lnTo>
                  <a:lnTo>
                    <a:pt x="206" y="13"/>
                  </a:lnTo>
                  <a:lnTo>
                    <a:pt x="211" y="17"/>
                  </a:lnTo>
                  <a:lnTo>
                    <a:pt x="214" y="22"/>
                  </a:lnTo>
                  <a:lnTo>
                    <a:pt x="214" y="21"/>
                  </a:lnTo>
                  <a:close/>
                </a:path>
              </a:pathLst>
            </a:custGeom>
            <a:solidFill>
              <a:srgbClr val="D1843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solidFill>
                  <a:srgbClr val="000000"/>
                </a:solidFill>
              </a:endParaRPr>
            </a:p>
          </p:txBody>
        </p:sp>
        <p:sp>
          <p:nvSpPr>
            <p:cNvPr id="31790" name="Freeform 58"/>
            <p:cNvSpPr>
              <a:spLocks noChangeArrowheads="1"/>
            </p:cNvSpPr>
            <p:nvPr/>
          </p:nvSpPr>
          <p:spPr bwMode="auto">
            <a:xfrm>
              <a:off x="3206" y="3888"/>
              <a:ext cx="218" cy="144"/>
            </a:xfrm>
            <a:custGeom>
              <a:avLst/>
              <a:gdLst>
                <a:gd name="T0" fmla="*/ 169 w 218"/>
                <a:gd name="T1" fmla="*/ 143 h 144"/>
                <a:gd name="T2" fmla="*/ 145 w 218"/>
                <a:gd name="T3" fmla="*/ 132 h 144"/>
                <a:gd name="T4" fmla="*/ 118 w 218"/>
                <a:gd name="T5" fmla="*/ 119 h 144"/>
                <a:gd name="T6" fmla="*/ 91 w 218"/>
                <a:gd name="T7" fmla="*/ 108 h 144"/>
                <a:gd name="T8" fmla="*/ 64 w 218"/>
                <a:gd name="T9" fmla="*/ 94 h 144"/>
                <a:gd name="T10" fmla="*/ 40 w 218"/>
                <a:gd name="T11" fmla="*/ 82 h 144"/>
                <a:gd name="T12" fmla="*/ 20 w 218"/>
                <a:gd name="T13" fmla="*/ 68 h 144"/>
                <a:gd name="T14" fmla="*/ 5 w 218"/>
                <a:gd name="T15" fmla="*/ 52 h 144"/>
                <a:gd name="T16" fmla="*/ 0 w 218"/>
                <a:gd name="T17" fmla="*/ 36 h 144"/>
                <a:gd name="T18" fmla="*/ 3 w 218"/>
                <a:gd name="T19" fmla="*/ 19 h 144"/>
                <a:gd name="T20" fmla="*/ 20 w 218"/>
                <a:gd name="T21" fmla="*/ 0 h 144"/>
                <a:gd name="T22" fmla="*/ 30 w 218"/>
                <a:gd name="T23" fmla="*/ 19 h 144"/>
                <a:gd name="T24" fmla="*/ 52 w 218"/>
                <a:gd name="T25" fmla="*/ 34 h 144"/>
                <a:gd name="T26" fmla="*/ 86 w 218"/>
                <a:gd name="T27" fmla="*/ 48 h 144"/>
                <a:gd name="T28" fmla="*/ 123 w 218"/>
                <a:gd name="T29" fmla="*/ 62 h 144"/>
                <a:gd name="T30" fmla="*/ 160 w 218"/>
                <a:gd name="T31" fmla="*/ 75 h 144"/>
                <a:gd name="T32" fmla="*/ 189 w 218"/>
                <a:gd name="T33" fmla="*/ 86 h 144"/>
                <a:gd name="T34" fmla="*/ 211 w 218"/>
                <a:gd name="T35" fmla="*/ 100 h 144"/>
                <a:gd name="T36" fmla="*/ 218 w 218"/>
                <a:gd name="T37" fmla="*/ 114 h 144"/>
                <a:gd name="T38" fmla="*/ 206 w 218"/>
                <a:gd name="T39" fmla="*/ 127 h 144"/>
                <a:gd name="T40" fmla="*/ 169 w 218"/>
                <a:gd name="T41" fmla="*/ 144 h 144"/>
                <a:gd name="T42" fmla="*/ 169 w 218"/>
                <a:gd name="T43" fmla="*/ 143 h 144"/>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218" h="144">
                  <a:moveTo>
                    <a:pt x="169" y="143"/>
                  </a:moveTo>
                  <a:lnTo>
                    <a:pt x="145" y="132"/>
                  </a:lnTo>
                  <a:lnTo>
                    <a:pt x="118" y="119"/>
                  </a:lnTo>
                  <a:lnTo>
                    <a:pt x="91" y="108"/>
                  </a:lnTo>
                  <a:lnTo>
                    <a:pt x="64" y="94"/>
                  </a:lnTo>
                  <a:lnTo>
                    <a:pt x="40" y="82"/>
                  </a:lnTo>
                  <a:lnTo>
                    <a:pt x="20" y="68"/>
                  </a:lnTo>
                  <a:lnTo>
                    <a:pt x="5" y="52"/>
                  </a:lnTo>
                  <a:lnTo>
                    <a:pt x="0" y="36"/>
                  </a:lnTo>
                  <a:lnTo>
                    <a:pt x="3" y="19"/>
                  </a:lnTo>
                  <a:lnTo>
                    <a:pt x="20" y="0"/>
                  </a:lnTo>
                  <a:lnTo>
                    <a:pt x="30" y="19"/>
                  </a:lnTo>
                  <a:lnTo>
                    <a:pt x="52" y="34"/>
                  </a:lnTo>
                  <a:lnTo>
                    <a:pt x="86" y="48"/>
                  </a:lnTo>
                  <a:lnTo>
                    <a:pt x="123" y="62"/>
                  </a:lnTo>
                  <a:lnTo>
                    <a:pt x="160" y="75"/>
                  </a:lnTo>
                  <a:lnTo>
                    <a:pt x="189" y="86"/>
                  </a:lnTo>
                  <a:lnTo>
                    <a:pt x="211" y="100"/>
                  </a:lnTo>
                  <a:lnTo>
                    <a:pt x="218" y="114"/>
                  </a:lnTo>
                  <a:lnTo>
                    <a:pt x="206" y="127"/>
                  </a:lnTo>
                  <a:lnTo>
                    <a:pt x="169" y="144"/>
                  </a:lnTo>
                  <a:lnTo>
                    <a:pt x="169" y="143"/>
                  </a:lnTo>
                  <a:close/>
                </a:path>
              </a:pathLst>
            </a:custGeom>
            <a:solidFill>
              <a:srgbClr val="D1843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solidFill>
                  <a:srgbClr val="000000"/>
                </a:solidFill>
              </a:endParaRPr>
            </a:p>
          </p:txBody>
        </p:sp>
        <p:sp>
          <p:nvSpPr>
            <p:cNvPr id="31791" name="Freeform 59"/>
            <p:cNvSpPr>
              <a:spLocks noChangeArrowheads="1"/>
            </p:cNvSpPr>
            <p:nvPr/>
          </p:nvSpPr>
          <p:spPr bwMode="auto">
            <a:xfrm>
              <a:off x="3824" y="3917"/>
              <a:ext cx="213" cy="54"/>
            </a:xfrm>
            <a:custGeom>
              <a:avLst/>
              <a:gdLst>
                <a:gd name="T0" fmla="*/ 213 w 213"/>
                <a:gd name="T1" fmla="*/ 8 h 54"/>
                <a:gd name="T2" fmla="*/ 194 w 213"/>
                <a:gd name="T3" fmla="*/ 13 h 54"/>
                <a:gd name="T4" fmla="*/ 174 w 213"/>
                <a:gd name="T5" fmla="*/ 17 h 54"/>
                <a:gd name="T6" fmla="*/ 154 w 213"/>
                <a:gd name="T7" fmla="*/ 22 h 54"/>
                <a:gd name="T8" fmla="*/ 132 w 213"/>
                <a:gd name="T9" fmla="*/ 27 h 54"/>
                <a:gd name="T10" fmla="*/ 113 w 213"/>
                <a:gd name="T11" fmla="*/ 32 h 54"/>
                <a:gd name="T12" fmla="*/ 91 w 213"/>
                <a:gd name="T13" fmla="*/ 37 h 54"/>
                <a:gd name="T14" fmla="*/ 69 w 213"/>
                <a:gd name="T15" fmla="*/ 41 h 54"/>
                <a:gd name="T16" fmla="*/ 47 w 213"/>
                <a:gd name="T17" fmla="*/ 46 h 54"/>
                <a:gd name="T18" fmla="*/ 24 w 213"/>
                <a:gd name="T19" fmla="*/ 50 h 54"/>
                <a:gd name="T20" fmla="*/ 0 w 213"/>
                <a:gd name="T21" fmla="*/ 54 h 54"/>
                <a:gd name="T22" fmla="*/ 7 w 213"/>
                <a:gd name="T23" fmla="*/ 46 h 54"/>
                <a:gd name="T24" fmla="*/ 17 w 213"/>
                <a:gd name="T25" fmla="*/ 39 h 54"/>
                <a:gd name="T26" fmla="*/ 29 w 213"/>
                <a:gd name="T27" fmla="*/ 33 h 54"/>
                <a:gd name="T28" fmla="*/ 44 w 213"/>
                <a:gd name="T29" fmla="*/ 27 h 54"/>
                <a:gd name="T30" fmla="*/ 61 w 213"/>
                <a:gd name="T31" fmla="*/ 22 h 54"/>
                <a:gd name="T32" fmla="*/ 76 w 213"/>
                <a:gd name="T33" fmla="*/ 17 h 54"/>
                <a:gd name="T34" fmla="*/ 93 w 213"/>
                <a:gd name="T35" fmla="*/ 13 h 54"/>
                <a:gd name="T36" fmla="*/ 110 w 213"/>
                <a:gd name="T37" fmla="*/ 9 h 54"/>
                <a:gd name="T38" fmla="*/ 127 w 213"/>
                <a:gd name="T39" fmla="*/ 5 h 54"/>
                <a:gd name="T40" fmla="*/ 145 w 213"/>
                <a:gd name="T41" fmla="*/ 0 h 54"/>
                <a:gd name="T42" fmla="*/ 152 w 213"/>
                <a:gd name="T43" fmla="*/ 0 h 54"/>
                <a:gd name="T44" fmla="*/ 159 w 213"/>
                <a:gd name="T45" fmla="*/ 0 h 54"/>
                <a:gd name="T46" fmla="*/ 167 w 213"/>
                <a:gd name="T47" fmla="*/ 0 h 54"/>
                <a:gd name="T48" fmla="*/ 174 w 213"/>
                <a:gd name="T49" fmla="*/ 1 h 54"/>
                <a:gd name="T50" fmla="*/ 181 w 213"/>
                <a:gd name="T51" fmla="*/ 2 h 54"/>
                <a:gd name="T52" fmla="*/ 186 w 213"/>
                <a:gd name="T53" fmla="*/ 3 h 54"/>
                <a:gd name="T54" fmla="*/ 194 w 213"/>
                <a:gd name="T55" fmla="*/ 5 h 54"/>
                <a:gd name="T56" fmla="*/ 201 w 213"/>
                <a:gd name="T57" fmla="*/ 7 h 54"/>
                <a:gd name="T58" fmla="*/ 206 w 213"/>
                <a:gd name="T59" fmla="*/ 8 h 54"/>
                <a:gd name="T60" fmla="*/ 213 w 213"/>
                <a:gd name="T61" fmla="*/ 9 h 54"/>
                <a:gd name="T62" fmla="*/ 213 w 213"/>
                <a:gd name="T63" fmla="*/ 8 h 54"/>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213" h="54">
                  <a:moveTo>
                    <a:pt x="213" y="8"/>
                  </a:moveTo>
                  <a:lnTo>
                    <a:pt x="194" y="13"/>
                  </a:lnTo>
                  <a:lnTo>
                    <a:pt x="174" y="17"/>
                  </a:lnTo>
                  <a:lnTo>
                    <a:pt x="154" y="22"/>
                  </a:lnTo>
                  <a:lnTo>
                    <a:pt x="132" y="27"/>
                  </a:lnTo>
                  <a:lnTo>
                    <a:pt x="113" y="32"/>
                  </a:lnTo>
                  <a:lnTo>
                    <a:pt x="91" y="37"/>
                  </a:lnTo>
                  <a:lnTo>
                    <a:pt x="69" y="41"/>
                  </a:lnTo>
                  <a:lnTo>
                    <a:pt x="47" y="46"/>
                  </a:lnTo>
                  <a:lnTo>
                    <a:pt x="24" y="50"/>
                  </a:lnTo>
                  <a:lnTo>
                    <a:pt x="0" y="54"/>
                  </a:lnTo>
                  <a:lnTo>
                    <a:pt x="7" y="46"/>
                  </a:lnTo>
                  <a:lnTo>
                    <a:pt x="17" y="39"/>
                  </a:lnTo>
                  <a:lnTo>
                    <a:pt x="29" y="33"/>
                  </a:lnTo>
                  <a:lnTo>
                    <a:pt x="44" y="27"/>
                  </a:lnTo>
                  <a:lnTo>
                    <a:pt x="61" y="22"/>
                  </a:lnTo>
                  <a:lnTo>
                    <a:pt x="76" y="17"/>
                  </a:lnTo>
                  <a:lnTo>
                    <a:pt x="93" y="13"/>
                  </a:lnTo>
                  <a:lnTo>
                    <a:pt x="110" y="9"/>
                  </a:lnTo>
                  <a:lnTo>
                    <a:pt x="127" y="5"/>
                  </a:lnTo>
                  <a:lnTo>
                    <a:pt x="145" y="0"/>
                  </a:lnTo>
                  <a:lnTo>
                    <a:pt x="152" y="0"/>
                  </a:lnTo>
                  <a:lnTo>
                    <a:pt x="159" y="0"/>
                  </a:lnTo>
                  <a:lnTo>
                    <a:pt x="167" y="0"/>
                  </a:lnTo>
                  <a:lnTo>
                    <a:pt x="174" y="1"/>
                  </a:lnTo>
                  <a:lnTo>
                    <a:pt x="181" y="2"/>
                  </a:lnTo>
                  <a:lnTo>
                    <a:pt x="186" y="3"/>
                  </a:lnTo>
                  <a:lnTo>
                    <a:pt x="194" y="5"/>
                  </a:lnTo>
                  <a:lnTo>
                    <a:pt x="201" y="7"/>
                  </a:lnTo>
                  <a:lnTo>
                    <a:pt x="206" y="8"/>
                  </a:lnTo>
                  <a:lnTo>
                    <a:pt x="213" y="9"/>
                  </a:lnTo>
                  <a:lnTo>
                    <a:pt x="213" y="8"/>
                  </a:lnTo>
                  <a:close/>
                </a:path>
              </a:pathLst>
            </a:custGeom>
            <a:solidFill>
              <a:srgbClr val="D1843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solidFill>
                  <a:srgbClr val="000000"/>
                </a:solidFill>
              </a:endParaRPr>
            </a:p>
          </p:txBody>
        </p:sp>
        <p:sp>
          <p:nvSpPr>
            <p:cNvPr id="31792" name="Freeform 60"/>
            <p:cNvSpPr>
              <a:spLocks noChangeArrowheads="1"/>
            </p:cNvSpPr>
            <p:nvPr/>
          </p:nvSpPr>
          <p:spPr bwMode="auto">
            <a:xfrm>
              <a:off x="3949" y="3958"/>
              <a:ext cx="221" cy="54"/>
            </a:xfrm>
            <a:custGeom>
              <a:avLst/>
              <a:gdLst>
                <a:gd name="T0" fmla="*/ 221 w 221"/>
                <a:gd name="T1" fmla="*/ 0 h 54"/>
                <a:gd name="T2" fmla="*/ 216 w 221"/>
                <a:gd name="T3" fmla="*/ 5 h 54"/>
                <a:gd name="T4" fmla="*/ 211 w 221"/>
                <a:gd name="T5" fmla="*/ 8 h 54"/>
                <a:gd name="T6" fmla="*/ 201 w 221"/>
                <a:gd name="T7" fmla="*/ 12 h 54"/>
                <a:gd name="T8" fmla="*/ 191 w 221"/>
                <a:gd name="T9" fmla="*/ 13 h 54"/>
                <a:gd name="T10" fmla="*/ 179 w 221"/>
                <a:gd name="T11" fmla="*/ 15 h 54"/>
                <a:gd name="T12" fmla="*/ 167 w 221"/>
                <a:gd name="T13" fmla="*/ 16 h 54"/>
                <a:gd name="T14" fmla="*/ 157 w 221"/>
                <a:gd name="T15" fmla="*/ 17 h 54"/>
                <a:gd name="T16" fmla="*/ 145 w 221"/>
                <a:gd name="T17" fmla="*/ 20 h 54"/>
                <a:gd name="T18" fmla="*/ 135 w 221"/>
                <a:gd name="T19" fmla="*/ 22 h 54"/>
                <a:gd name="T20" fmla="*/ 125 w 221"/>
                <a:gd name="T21" fmla="*/ 24 h 54"/>
                <a:gd name="T22" fmla="*/ 115 w 221"/>
                <a:gd name="T23" fmla="*/ 29 h 54"/>
                <a:gd name="T24" fmla="*/ 105 w 221"/>
                <a:gd name="T25" fmla="*/ 32 h 54"/>
                <a:gd name="T26" fmla="*/ 96 w 221"/>
                <a:gd name="T27" fmla="*/ 36 h 54"/>
                <a:gd name="T28" fmla="*/ 83 w 221"/>
                <a:gd name="T29" fmla="*/ 38 h 54"/>
                <a:gd name="T30" fmla="*/ 73 w 221"/>
                <a:gd name="T31" fmla="*/ 41 h 54"/>
                <a:gd name="T32" fmla="*/ 61 w 221"/>
                <a:gd name="T33" fmla="*/ 44 h 54"/>
                <a:gd name="T34" fmla="*/ 51 w 221"/>
                <a:gd name="T35" fmla="*/ 46 h 54"/>
                <a:gd name="T36" fmla="*/ 39 w 221"/>
                <a:gd name="T37" fmla="*/ 49 h 54"/>
                <a:gd name="T38" fmla="*/ 29 w 221"/>
                <a:gd name="T39" fmla="*/ 52 h 54"/>
                <a:gd name="T40" fmla="*/ 20 w 221"/>
                <a:gd name="T41" fmla="*/ 54 h 54"/>
                <a:gd name="T42" fmla="*/ 0 w 221"/>
                <a:gd name="T43" fmla="*/ 45 h 54"/>
                <a:gd name="T44" fmla="*/ 17 w 221"/>
                <a:gd name="T45" fmla="*/ 38 h 54"/>
                <a:gd name="T46" fmla="*/ 37 w 221"/>
                <a:gd name="T47" fmla="*/ 30 h 54"/>
                <a:gd name="T48" fmla="*/ 56 w 221"/>
                <a:gd name="T49" fmla="*/ 23 h 54"/>
                <a:gd name="T50" fmla="*/ 76 w 221"/>
                <a:gd name="T51" fmla="*/ 17 h 54"/>
                <a:gd name="T52" fmla="*/ 98 w 221"/>
                <a:gd name="T53" fmla="*/ 12 h 54"/>
                <a:gd name="T54" fmla="*/ 120 w 221"/>
                <a:gd name="T55" fmla="*/ 7 h 54"/>
                <a:gd name="T56" fmla="*/ 145 w 221"/>
                <a:gd name="T57" fmla="*/ 4 h 54"/>
                <a:gd name="T58" fmla="*/ 169 w 221"/>
                <a:gd name="T59" fmla="*/ 1 h 54"/>
                <a:gd name="T60" fmla="*/ 194 w 221"/>
                <a:gd name="T61" fmla="*/ 0 h 54"/>
                <a:gd name="T62" fmla="*/ 221 w 221"/>
                <a:gd name="T63" fmla="*/ 0 h 54"/>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221" h="54">
                  <a:moveTo>
                    <a:pt x="221" y="0"/>
                  </a:moveTo>
                  <a:lnTo>
                    <a:pt x="216" y="5"/>
                  </a:lnTo>
                  <a:lnTo>
                    <a:pt x="211" y="8"/>
                  </a:lnTo>
                  <a:lnTo>
                    <a:pt x="201" y="12"/>
                  </a:lnTo>
                  <a:lnTo>
                    <a:pt x="191" y="13"/>
                  </a:lnTo>
                  <a:lnTo>
                    <a:pt x="179" y="15"/>
                  </a:lnTo>
                  <a:lnTo>
                    <a:pt x="167" y="16"/>
                  </a:lnTo>
                  <a:lnTo>
                    <a:pt x="157" y="17"/>
                  </a:lnTo>
                  <a:lnTo>
                    <a:pt x="145" y="20"/>
                  </a:lnTo>
                  <a:lnTo>
                    <a:pt x="135" y="22"/>
                  </a:lnTo>
                  <a:lnTo>
                    <a:pt x="125" y="24"/>
                  </a:lnTo>
                  <a:lnTo>
                    <a:pt x="115" y="29"/>
                  </a:lnTo>
                  <a:lnTo>
                    <a:pt x="105" y="32"/>
                  </a:lnTo>
                  <a:lnTo>
                    <a:pt x="96" y="36"/>
                  </a:lnTo>
                  <a:lnTo>
                    <a:pt x="83" y="38"/>
                  </a:lnTo>
                  <a:lnTo>
                    <a:pt x="73" y="41"/>
                  </a:lnTo>
                  <a:lnTo>
                    <a:pt x="61" y="44"/>
                  </a:lnTo>
                  <a:lnTo>
                    <a:pt x="51" y="46"/>
                  </a:lnTo>
                  <a:lnTo>
                    <a:pt x="39" y="49"/>
                  </a:lnTo>
                  <a:lnTo>
                    <a:pt x="29" y="52"/>
                  </a:lnTo>
                  <a:lnTo>
                    <a:pt x="20" y="54"/>
                  </a:lnTo>
                  <a:lnTo>
                    <a:pt x="0" y="45"/>
                  </a:lnTo>
                  <a:lnTo>
                    <a:pt x="17" y="38"/>
                  </a:lnTo>
                  <a:lnTo>
                    <a:pt x="37" y="30"/>
                  </a:lnTo>
                  <a:lnTo>
                    <a:pt x="56" y="23"/>
                  </a:lnTo>
                  <a:lnTo>
                    <a:pt x="76" y="17"/>
                  </a:lnTo>
                  <a:lnTo>
                    <a:pt x="98" y="12"/>
                  </a:lnTo>
                  <a:lnTo>
                    <a:pt x="120" y="7"/>
                  </a:lnTo>
                  <a:lnTo>
                    <a:pt x="145" y="4"/>
                  </a:lnTo>
                  <a:lnTo>
                    <a:pt x="169" y="1"/>
                  </a:lnTo>
                  <a:lnTo>
                    <a:pt x="194" y="0"/>
                  </a:lnTo>
                  <a:lnTo>
                    <a:pt x="221" y="0"/>
                  </a:lnTo>
                  <a:close/>
                </a:path>
              </a:pathLst>
            </a:custGeom>
            <a:solidFill>
              <a:srgbClr val="D1843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solidFill>
                  <a:srgbClr val="000000"/>
                </a:solidFill>
              </a:endParaRPr>
            </a:p>
          </p:txBody>
        </p:sp>
        <p:sp>
          <p:nvSpPr>
            <p:cNvPr id="31793" name="Freeform 61"/>
            <p:cNvSpPr>
              <a:spLocks noChangeArrowheads="1"/>
            </p:cNvSpPr>
            <p:nvPr/>
          </p:nvSpPr>
          <p:spPr bwMode="auto">
            <a:xfrm>
              <a:off x="3464" y="3999"/>
              <a:ext cx="934" cy="217"/>
            </a:xfrm>
            <a:custGeom>
              <a:avLst/>
              <a:gdLst>
                <a:gd name="T0" fmla="*/ 220 w 934"/>
                <a:gd name="T1" fmla="*/ 161 h 217"/>
                <a:gd name="T2" fmla="*/ 291 w 934"/>
                <a:gd name="T3" fmla="*/ 169 h 217"/>
                <a:gd name="T4" fmla="*/ 362 w 934"/>
                <a:gd name="T5" fmla="*/ 177 h 217"/>
                <a:gd name="T6" fmla="*/ 438 w 934"/>
                <a:gd name="T7" fmla="*/ 185 h 217"/>
                <a:gd name="T8" fmla="*/ 514 w 934"/>
                <a:gd name="T9" fmla="*/ 191 h 217"/>
                <a:gd name="T10" fmla="*/ 590 w 934"/>
                <a:gd name="T11" fmla="*/ 195 h 217"/>
                <a:gd name="T12" fmla="*/ 666 w 934"/>
                <a:gd name="T13" fmla="*/ 196 h 217"/>
                <a:gd name="T14" fmla="*/ 737 w 934"/>
                <a:gd name="T15" fmla="*/ 191 h 217"/>
                <a:gd name="T16" fmla="*/ 808 w 934"/>
                <a:gd name="T17" fmla="*/ 182 h 217"/>
                <a:gd name="T18" fmla="*/ 875 w 934"/>
                <a:gd name="T19" fmla="*/ 167 h 217"/>
                <a:gd name="T20" fmla="*/ 934 w 934"/>
                <a:gd name="T21" fmla="*/ 144 h 217"/>
                <a:gd name="T22" fmla="*/ 929 w 934"/>
                <a:gd name="T23" fmla="*/ 160 h 217"/>
                <a:gd name="T24" fmla="*/ 916 w 934"/>
                <a:gd name="T25" fmla="*/ 174 h 217"/>
                <a:gd name="T26" fmla="*/ 894 w 934"/>
                <a:gd name="T27" fmla="*/ 183 h 217"/>
                <a:gd name="T28" fmla="*/ 867 w 934"/>
                <a:gd name="T29" fmla="*/ 190 h 217"/>
                <a:gd name="T30" fmla="*/ 835 w 934"/>
                <a:gd name="T31" fmla="*/ 196 h 217"/>
                <a:gd name="T32" fmla="*/ 799 w 934"/>
                <a:gd name="T33" fmla="*/ 200 h 217"/>
                <a:gd name="T34" fmla="*/ 764 w 934"/>
                <a:gd name="T35" fmla="*/ 204 h 217"/>
                <a:gd name="T36" fmla="*/ 728 w 934"/>
                <a:gd name="T37" fmla="*/ 207 h 217"/>
                <a:gd name="T38" fmla="*/ 693 w 934"/>
                <a:gd name="T39" fmla="*/ 211 h 217"/>
                <a:gd name="T40" fmla="*/ 661 w 934"/>
                <a:gd name="T41" fmla="*/ 215 h 217"/>
                <a:gd name="T42" fmla="*/ 598 w 934"/>
                <a:gd name="T43" fmla="*/ 216 h 217"/>
                <a:gd name="T44" fmla="*/ 534 w 934"/>
                <a:gd name="T45" fmla="*/ 217 h 217"/>
                <a:gd name="T46" fmla="*/ 473 w 934"/>
                <a:gd name="T47" fmla="*/ 216 h 217"/>
                <a:gd name="T48" fmla="*/ 411 w 934"/>
                <a:gd name="T49" fmla="*/ 214 h 217"/>
                <a:gd name="T50" fmla="*/ 350 w 934"/>
                <a:gd name="T51" fmla="*/ 209 h 217"/>
                <a:gd name="T52" fmla="*/ 291 w 934"/>
                <a:gd name="T53" fmla="*/ 203 h 217"/>
                <a:gd name="T54" fmla="*/ 232 w 934"/>
                <a:gd name="T55" fmla="*/ 193 h 217"/>
                <a:gd name="T56" fmla="*/ 176 w 934"/>
                <a:gd name="T57" fmla="*/ 180 h 217"/>
                <a:gd name="T58" fmla="*/ 122 w 934"/>
                <a:gd name="T59" fmla="*/ 163 h 217"/>
                <a:gd name="T60" fmla="*/ 71 w 934"/>
                <a:gd name="T61" fmla="*/ 141 h 217"/>
                <a:gd name="T62" fmla="*/ 71 w 934"/>
                <a:gd name="T63" fmla="*/ 126 h 217"/>
                <a:gd name="T64" fmla="*/ 68 w 934"/>
                <a:gd name="T65" fmla="*/ 111 h 217"/>
                <a:gd name="T66" fmla="*/ 63 w 934"/>
                <a:gd name="T67" fmla="*/ 96 h 217"/>
                <a:gd name="T68" fmla="*/ 58 w 934"/>
                <a:gd name="T69" fmla="*/ 83 h 217"/>
                <a:gd name="T70" fmla="*/ 51 w 934"/>
                <a:gd name="T71" fmla="*/ 69 h 217"/>
                <a:gd name="T72" fmla="*/ 41 w 934"/>
                <a:gd name="T73" fmla="*/ 55 h 217"/>
                <a:gd name="T74" fmla="*/ 32 w 934"/>
                <a:gd name="T75" fmla="*/ 41 h 217"/>
                <a:gd name="T76" fmla="*/ 22 w 934"/>
                <a:gd name="T77" fmla="*/ 28 h 217"/>
                <a:gd name="T78" fmla="*/ 12 w 934"/>
                <a:gd name="T79" fmla="*/ 14 h 217"/>
                <a:gd name="T80" fmla="*/ 0 w 934"/>
                <a:gd name="T81" fmla="*/ 0 h 217"/>
                <a:gd name="T82" fmla="*/ 36 w 934"/>
                <a:gd name="T83" fmla="*/ 12 h 217"/>
                <a:gd name="T84" fmla="*/ 61 w 934"/>
                <a:gd name="T85" fmla="*/ 27 h 217"/>
                <a:gd name="T86" fmla="*/ 76 w 934"/>
                <a:gd name="T87" fmla="*/ 44 h 217"/>
                <a:gd name="T88" fmla="*/ 88 w 934"/>
                <a:gd name="T89" fmla="*/ 63 h 217"/>
                <a:gd name="T90" fmla="*/ 95 w 934"/>
                <a:gd name="T91" fmla="*/ 83 h 217"/>
                <a:gd name="T92" fmla="*/ 105 w 934"/>
                <a:gd name="T93" fmla="*/ 102 h 217"/>
                <a:gd name="T94" fmla="*/ 120 w 934"/>
                <a:gd name="T95" fmla="*/ 121 h 217"/>
                <a:gd name="T96" fmla="*/ 142 w 934"/>
                <a:gd name="T97" fmla="*/ 139 h 217"/>
                <a:gd name="T98" fmla="*/ 176 w 934"/>
                <a:gd name="T99" fmla="*/ 152 h 217"/>
                <a:gd name="T100" fmla="*/ 220 w 934"/>
                <a:gd name="T101" fmla="*/ 161 h 217"/>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0" t="0" r="r" b="b"/>
              <a:pathLst>
                <a:path w="934" h="217">
                  <a:moveTo>
                    <a:pt x="220" y="161"/>
                  </a:moveTo>
                  <a:lnTo>
                    <a:pt x="291" y="169"/>
                  </a:lnTo>
                  <a:lnTo>
                    <a:pt x="362" y="177"/>
                  </a:lnTo>
                  <a:lnTo>
                    <a:pt x="438" y="185"/>
                  </a:lnTo>
                  <a:lnTo>
                    <a:pt x="514" y="191"/>
                  </a:lnTo>
                  <a:lnTo>
                    <a:pt x="590" y="195"/>
                  </a:lnTo>
                  <a:lnTo>
                    <a:pt x="666" y="196"/>
                  </a:lnTo>
                  <a:lnTo>
                    <a:pt x="737" y="191"/>
                  </a:lnTo>
                  <a:lnTo>
                    <a:pt x="808" y="182"/>
                  </a:lnTo>
                  <a:lnTo>
                    <a:pt x="875" y="167"/>
                  </a:lnTo>
                  <a:lnTo>
                    <a:pt x="934" y="144"/>
                  </a:lnTo>
                  <a:lnTo>
                    <a:pt x="929" y="160"/>
                  </a:lnTo>
                  <a:lnTo>
                    <a:pt x="916" y="174"/>
                  </a:lnTo>
                  <a:lnTo>
                    <a:pt x="894" y="183"/>
                  </a:lnTo>
                  <a:lnTo>
                    <a:pt x="867" y="190"/>
                  </a:lnTo>
                  <a:lnTo>
                    <a:pt x="835" y="196"/>
                  </a:lnTo>
                  <a:lnTo>
                    <a:pt x="799" y="200"/>
                  </a:lnTo>
                  <a:lnTo>
                    <a:pt x="764" y="204"/>
                  </a:lnTo>
                  <a:lnTo>
                    <a:pt x="728" y="207"/>
                  </a:lnTo>
                  <a:lnTo>
                    <a:pt x="693" y="211"/>
                  </a:lnTo>
                  <a:lnTo>
                    <a:pt x="661" y="215"/>
                  </a:lnTo>
                  <a:lnTo>
                    <a:pt x="598" y="216"/>
                  </a:lnTo>
                  <a:lnTo>
                    <a:pt x="534" y="217"/>
                  </a:lnTo>
                  <a:lnTo>
                    <a:pt x="473" y="216"/>
                  </a:lnTo>
                  <a:lnTo>
                    <a:pt x="411" y="214"/>
                  </a:lnTo>
                  <a:lnTo>
                    <a:pt x="350" y="209"/>
                  </a:lnTo>
                  <a:lnTo>
                    <a:pt x="291" y="203"/>
                  </a:lnTo>
                  <a:lnTo>
                    <a:pt x="232" y="193"/>
                  </a:lnTo>
                  <a:lnTo>
                    <a:pt x="176" y="180"/>
                  </a:lnTo>
                  <a:lnTo>
                    <a:pt x="122" y="163"/>
                  </a:lnTo>
                  <a:lnTo>
                    <a:pt x="71" y="141"/>
                  </a:lnTo>
                  <a:lnTo>
                    <a:pt x="71" y="126"/>
                  </a:lnTo>
                  <a:lnTo>
                    <a:pt x="68" y="111"/>
                  </a:lnTo>
                  <a:lnTo>
                    <a:pt x="63" y="96"/>
                  </a:lnTo>
                  <a:lnTo>
                    <a:pt x="58" y="83"/>
                  </a:lnTo>
                  <a:lnTo>
                    <a:pt x="51" y="69"/>
                  </a:lnTo>
                  <a:lnTo>
                    <a:pt x="41" y="55"/>
                  </a:lnTo>
                  <a:lnTo>
                    <a:pt x="32" y="41"/>
                  </a:lnTo>
                  <a:lnTo>
                    <a:pt x="22" y="28"/>
                  </a:lnTo>
                  <a:lnTo>
                    <a:pt x="12" y="14"/>
                  </a:lnTo>
                  <a:lnTo>
                    <a:pt x="0" y="0"/>
                  </a:lnTo>
                  <a:lnTo>
                    <a:pt x="36" y="12"/>
                  </a:lnTo>
                  <a:lnTo>
                    <a:pt x="61" y="27"/>
                  </a:lnTo>
                  <a:lnTo>
                    <a:pt x="76" y="44"/>
                  </a:lnTo>
                  <a:lnTo>
                    <a:pt x="88" y="63"/>
                  </a:lnTo>
                  <a:lnTo>
                    <a:pt x="95" y="83"/>
                  </a:lnTo>
                  <a:lnTo>
                    <a:pt x="105" y="102"/>
                  </a:lnTo>
                  <a:lnTo>
                    <a:pt x="120" y="121"/>
                  </a:lnTo>
                  <a:lnTo>
                    <a:pt x="142" y="139"/>
                  </a:lnTo>
                  <a:lnTo>
                    <a:pt x="176" y="152"/>
                  </a:lnTo>
                  <a:lnTo>
                    <a:pt x="220" y="161"/>
                  </a:lnTo>
                  <a:close/>
                </a:path>
              </a:pathLst>
            </a:custGeom>
            <a:solidFill>
              <a:srgbClr val="D1843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solidFill>
                  <a:srgbClr val="000000"/>
                </a:solidFill>
              </a:endParaRPr>
            </a:p>
          </p:txBody>
        </p:sp>
        <p:sp>
          <p:nvSpPr>
            <p:cNvPr id="31794" name="Freeform 62"/>
            <p:cNvSpPr>
              <a:spLocks noChangeArrowheads="1"/>
            </p:cNvSpPr>
            <p:nvPr/>
          </p:nvSpPr>
          <p:spPr bwMode="auto">
            <a:xfrm>
              <a:off x="2140" y="3743"/>
              <a:ext cx="101" cy="121"/>
            </a:xfrm>
            <a:custGeom>
              <a:avLst/>
              <a:gdLst>
                <a:gd name="T0" fmla="*/ 81 w 101"/>
                <a:gd name="T1" fmla="*/ 103 h 121"/>
                <a:gd name="T2" fmla="*/ 44 w 101"/>
                <a:gd name="T3" fmla="*/ 121 h 121"/>
                <a:gd name="T4" fmla="*/ 39 w 101"/>
                <a:gd name="T5" fmla="*/ 110 h 121"/>
                <a:gd name="T6" fmla="*/ 34 w 101"/>
                <a:gd name="T7" fmla="*/ 100 h 121"/>
                <a:gd name="T8" fmla="*/ 29 w 101"/>
                <a:gd name="T9" fmla="*/ 88 h 121"/>
                <a:gd name="T10" fmla="*/ 25 w 101"/>
                <a:gd name="T11" fmla="*/ 77 h 121"/>
                <a:gd name="T12" fmla="*/ 20 w 101"/>
                <a:gd name="T13" fmla="*/ 67 h 121"/>
                <a:gd name="T14" fmla="*/ 15 w 101"/>
                <a:gd name="T15" fmla="*/ 55 h 121"/>
                <a:gd name="T16" fmla="*/ 10 w 101"/>
                <a:gd name="T17" fmla="*/ 44 h 121"/>
                <a:gd name="T18" fmla="*/ 5 w 101"/>
                <a:gd name="T19" fmla="*/ 32 h 121"/>
                <a:gd name="T20" fmla="*/ 3 w 101"/>
                <a:gd name="T21" fmla="*/ 20 h 121"/>
                <a:gd name="T22" fmla="*/ 0 w 101"/>
                <a:gd name="T23" fmla="*/ 6 h 121"/>
                <a:gd name="T24" fmla="*/ 47 w 101"/>
                <a:gd name="T25" fmla="*/ 0 h 121"/>
                <a:gd name="T26" fmla="*/ 76 w 101"/>
                <a:gd name="T27" fmla="*/ 0 h 121"/>
                <a:gd name="T28" fmla="*/ 93 w 101"/>
                <a:gd name="T29" fmla="*/ 6 h 121"/>
                <a:gd name="T30" fmla="*/ 101 w 101"/>
                <a:gd name="T31" fmla="*/ 16 h 121"/>
                <a:gd name="T32" fmla="*/ 101 w 101"/>
                <a:gd name="T33" fmla="*/ 30 h 121"/>
                <a:gd name="T34" fmla="*/ 93 w 101"/>
                <a:gd name="T35" fmla="*/ 46 h 121"/>
                <a:gd name="T36" fmla="*/ 86 w 101"/>
                <a:gd name="T37" fmla="*/ 62 h 121"/>
                <a:gd name="T38" fmla="*/ 81 w 101"/>
                <a:gd name="T39" fmla="*/ 78 h 121"/>
                <a:gd name="T40" fmla="*/ 79 w 101"/>
                <a:gd name="T41" fmla="*/ 93 h 121"/>
                <a:gd name="T42" fmla="*/ 81 w 101"/>
                <a:gd name="T43" fmla="*/ 104 h 121"/>
                <a:gd name="T44" fmla="*/ 81 w 101"/>
                <a:gd name="T45" fmla="*/ 103 h 121"/>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101" h="121">
                  <a:moveTo>
                    <a:pt x="81" y="103"/>
                  </a:moveTo>
                  <a:lnTo>
                    <a:pt x="44" y="121"/>
                  </a:lnTo>
                  <a:lnTo>
                    <a:pt x="39" y="110"/>
                  </a:lnTo>
                  <a:lnTo>
                    <a:pt x="34" y="100"/>
                  </a:lnTo>
                  <a:lnTo>
                    <a:pt x="29" y="88"/>
                  </a:lnTo>
                  <a:lnTo>
                    <a:pt x="25" y="77"/>
                  </a:lnTo>
                  <a:lnTo>
                    <a:pt x="20" y="67"/>
                  </a:lnTo>
                  <a:lnTo>
                    <a:pt x="15" y="55"/>
                  </a:lnTo>
                  <a:lnTo>
                    <a:pt x="10" y="44"/>
                  </a:lnTo>
                  <a:lnTo>
                    <a:pt x="5" y="32"/>
                  </a:lnTo>
                  <a:lnTo>
                    <a:pt x="3" y="20"/>
                  </a:lnTo>
                  <a:lnTo>
                    <a:pt x="0" y="6"/>
                  </a:lnTo>
                  <a:lnTo>
                    <a:pt x="47" y="0"/>
                  </a:lnTo>
                  <a:lnTo>
                    <a:pt x="76" y="0"/>
                  </a:lnTo>
                  <a:lnTo>
                    <a:pt x="93" y="6"/>
                  </a:lnTo>
                  <a:lnTo>
                    <a:pt x="101" y="16"/>
                  </a:lnTo>
                  <a:lnTo>
                    <a:pt x="101" y="30"/>
                  </a:lnTo>
                  <a:lnTo>
                    <a:pt x="93" y="46"/>
                  </a:lnTo>
                  <a:lnTo>
                    <a:pt x="86" y="62"/>
                  </a:lnTo>
                  <a:lnTo>
                    <a:pt x="81" y="78"/>
                  </a:lnTo>
                  <a:lnTo>
                    <a:pt x="79" y="93"/>
                  </a:lnTo>
                  <a:lnTo>
                    <a:pt x="81" y="104"/>
                  </a:lnTo>
                  <a:lnTo>
                    <a:pt x="81" y="103"/>
                  </a:lnTo>
                  <a:close/>
                </a:path>
              </a:pathLst>
            </a:custGeom>
            <a:solidFill>
              <a:srgbClr val="FF00B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solidFill>
                  <a:srgbClr val="000000"/>
                </a:solidFill>
              </a:endParaRPr>
            </a:p>
          </p:txBody>
        </p:sp>
        <p:sp>
          <p:nvSpPr>
            <p:cNvPr id="31795" name="Freeform 63"/>
            <p:cNvSpPr>
              <a:spLocks noChangeArrowheads="1"/>
            </p:cNvSpPr>
            <p:nvPr/>
          </p:nvSpPr>
          <p:spPr bwMode="auto">
            <a:xfrm>
              <a:off x="2258" y="3747"/>
              <a:ext cx="122" cy="132"/>
            </a:xfrm>
            <a:custGeom>
              <a:avLst/>
              <a:gdLst>
                <a:gd name="T0" fmla="*/ 122 w 122"/>
                <a:gd name="T1" fmla="*/ 2 h 132"/>
                <a:gd name="T2" fmla="*/ 103 w 122"/>
                <a:gd name="T3" fmla="*/ 132 h 132"/>
                <a:gd name="T4" fmla="*/ 56 w 122"/>
                <a:gd name="T5" fmla="*/ 131 h 132"/>
                <a:gd name="T6" fmla="*/ 24 w 122"/>
                <a:gd name="T7" fmla="*/ 125 h 132"/>
                <a:gd name="T8" fmla="*/ 7 w 122"/>
                <a:gd name="T9" fmla="*/ 115 h 132"/>
                <a:gd name="T10" fmla="*/ 0 w 122"/>
                <a:gd name="T11" fmla="*/ 103 h 132"/>
                <a:gd name="T12" fmla="*/ 2 w 122"/>
                <a:gd name="T13" fmla="*/ 87 h 132"/>
                <a:gd name="T14" fmla="*/ 10 w 122"/>
                <a:gd name="T15" fmla="*/ 71 h 132"/>
                <a:gd name="T16" fmla="*/ 17 w 122"/>
                <a:gd name="T17" fmla="*/ 52 h 132"/>
                <a:gd name="T18" fmla="*/ 24 w 122"/>
                <a:gd name="T19" fmla="*/ 35 h 132"/>
                <a:gd name="T20" fmla="*/ 27 w 122"/>
                <a:gd name="T21" fmla="*/ 18 h 132"/>
                <a:gd name="T22" fmla="*/ 22 w 122"/>
                <a:gd name="T23" fmla="*/ 2 h 132"/>
                <a:gd name="T24" fmla="*/ 34 w 122"/>
                <a:gd name="T25" fmla="*/ 3 h 132"/>
                <a:gd name="T26" fmla="*/ 46 w 122"/>
                <a:gd name="T27" fmla="*/ 3 h 132"/>
                <a:gd name="T28" fmla="*/ 56 w 122"/>
                <a:gd name="T29" fmla="*/ 2 h 132"/>
                <a:gd name="T30" fmla="*/ 63 w 122"/>
                <a:gd name="T31" fmla="*/ 2 h 132"/>
                <a:gd name="T32" fmla="*/ 73 w 122"/>
                <a:gd name="T33" fmla="*/ 1 h 132"/>
                <a:gd name="T34" fmla="*/ 83 w 122"/>
                <a:gd name="T35" fmla="*/ 0 h 132"/>
                <a:gd name="T36" fmla="*/ 93 w 122"/>
                <a:gd name="T37" fmla="*/ 0 h 132"/>
                <a:gd name="T38" fmla="*/ 103 w 122"/>
                <a:gd name="T39" fmla="*/ 0 h 132"/>
                <a:gd name="T40" fmla="*/ 112 w 122"/>
                <a:gd name="T41" fmla="*/ 1 h 132"/>
                <a:gd name="T42" fmla="*/ 122 w 122"/>
                <a:gd name="T43" fmla="*/ 2 h 132"/>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122" h="132">
                  <a:moveTo>
                    <a:pt x="122" y="2"/>
                  </a:moveTo>
                  <a:lnTo>
                    <a:pt x="103" y="132"/>
                  </a:lnTo>
                  <a:lnTo>
                    <a:pt x="56" y="131"/>
                  </a:lnTo>
                  <a:lnTo>
                    <a:pt x="24" y="125"/>
                  </a:lnTo>
                  <a:lnTo>
                    <a:pt x="7" y="115"/>
                  </a:lnTo>
                  <a:lnTo>
                    <a:pt x="0" y="103"/>
                  </a:lnTo>
                  <a:lnTo>
                    <a:pt x="2" y="87"/>
                  </a:lnTo>
                  <a:lnTo>
                    <a:pt x="10" y="71"/>
                  </a:lnTo>
                  <a:lnTo>
                    <a:pt x="17" y="52"/>
                  </a:lnTo>
                  <a:lnTo>
                    <a:pt x="24" y="35"/>
                  </a:lnTo>
                  <a:lnTo>
                    <a:pt x="27" y="18"/>
                  </a:lnTo>
                  <a:lnTo>
                    <a:pt x="22" y="2"/>
                  </a:lnTo>
                  <a:lnTo>
                    <a:pt x="34" y="3"/>
                  </a:lnTo>
                  <a:lnTo>
                    <a:pt x="46" y="3"/>
                  </a:lnTo>
                  <a:lnTo>
                    <a:pt x="56" y="2"/>
                  </a:lnTo>
                  <a:lnTo>
                    <a:pt x="63" y="2"/>
                  </a:lnTo>
                  <a:lnTo>
                    <a:pt x="73" y="1"/>
                  </a:lnTo>
                  <a:lnTo>
                    <a:pt x="83" y="0"/>
                  </a:lnTo>
                  <a:lnTo>
                    <a:pt x="93" y="0"/>
                  </a:lnTo>
                  <a:lnTo>
                    <a:pt x="103" y="0"/>
                  </a:lnTo>
                  <a:lnTo>
                    <a:pt x="112" y="1"/>
                  </a:lnTo>
                  <a:lnTo>
                    <a:pt x="122" y="2"/>
                  </a:lnTo>
                  <a:close/>
                </a:path>
              </a:pathLst>
            </a:custGeom>
            <a:solidFill>
              <a:srgbClr val="B3D9F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solidFill>
                  <a:srgbClr val="000000"/>
                </a:solidFill>
              </a:endParaRPr>
            </a:p>
          </p:txBody>
        </p:sp>
        <p:sp>
          <p:nvSpPr>
            <p:cNvPr id="31796" name="Freeform 64"/>
            <p:cNvSpPr>
              <a:spLocks noChangeArrowheads="1"/>
            </p:cNvSpPr>
            <p:nvPr/>
          </p:nvSpPr>
          <p:spPr bwMode="auto">
            <a:xfrm>
              <a:off x="2405" y="3749"/>
              <a:ext cx="88" cy="185"/>
            </a:xfrm>
            <a:custGeom>
              <a:avLst/>
              <a:gdLst>
                <a:gd name="T0" fmla="*/ 88 w 88"/>
                <a:gd name="T1" fmla="*/ 0 h 185"/>
                <a:gd name="T2" fmla="*/ 88 w 88"/>
                <a:gd name="T3" fmla="*/ 19 h 185"/>
                <a:gd name="T4" fmla="*/ 88 w 88"/>
                <a:gd name="T5" fmla="*/ 38 h 185"/>
                <a:gd name="T6" fmla="*/ 86 w 88"/>
                <a:gd name="T7" fmla="*/ 56 h 185"/>
                <a:gd name="T8" fmla="*/ 86 w 88"/>
                <a:gd name="T9" fmla="*/ 75 h 185"/>
                <a:gd name="T10" fmla="*/ 86 w 88"/>
                <a:gd name="T11" fmla="*/ 94 h 185"/>
                <a:gd name="T12" fmla="*/ 83 w 88"/>
                <a:gd name="T13" fmla="*/ 112 h 185"/>
                <a:gd name="T14" fmla="*/ 81 w 88"/>
                <a:gd name="T15" fmla="*/ 130 h 185"/>
                <a:gd name="T16" fmla="*/ 76 w 88"/>
                <a:gd name="T17" fmla="*/ 150 h 185"/>
                <a:gd name="T18" fmla="*/ 71 w 88"/>
                <a:gd name="T19" fmla="*/ 168 h 185"/>
                <a:gd name="T20" fmla="*/ 64 w 88"/>
                <a:gd name="T21" fmla="*/ 185 h 185"/>
                <a:gd name="T22" fmla="*/ 34 w 88"/>
                <a:gd name="T23" fmla="*/ 173 h 185"/>
                <a:gd name="T24" fmla="*/ 14 w 88"/>
                <a:gd name="T25" fmla="*/ 157 h 185"/>
                <a:gd name="T26" fmla="*/ 2 w 88"/>
                <a:gd name="T27" fmla="*/ 139 h 185"/>
                <a:gd name="T28" fmla="*/ 0 w 88"/>
                <a:gd name="T29" fmla="*/ 120 h 185"/>
                <a:gd name="T30" fmla="*/ 2 w 88"/>
                <a:gd name="T31" fmla="*/ 99 h 185"/>
                <a:gd name="T32" fmla="*/ 7 w 88"/>
                <a:gd name="T33" fmla="*/ 79 h 185"/>
                <a:gd name="T34" fmla="*/ 12 w 88"/>
                <a:gd name="T35" fmla="*/ 58 h 185"/>
                <a:gd name="T36" fmla="*/ 17 w 88"/>
                <a:gd name="T37" fmla="*/ 38 h 185"/>
                <a:gd name="T38" fmla="*/ 22 w 88"/>
                <a:gd name="T39" fmla="*/ 18 h 185"/>
                <a:gd name="T40" fmla="*/ 19 w 88"/>
                <a:gd name="T41" fmla="*/ 0 h 185"/>
                <a:gd name="T42" fmla="*/ 88 w 88"/>
                <a:gd name="T43" fmla="*/ 0 h 185"/>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88" h="185">
                  <a:moveTo>
                    <a:pt x="88" y="0"/>
                  </a:moveTo>
                  <a:lnTo>
                    <a:pt x="88" y="19"/>
                  </a:lnTo>
                  <a:lnTo>
                    <a:pt x="88" y="38"/>
                  </a:lnTo>
                  <a:lnTo>
                    <a:pt x="86" y="56"/>
                  </a:lnTo>
                  <a:lnTo>
                    <a:pt x="86" y="75"/>
                  </a:lnTo>
                  <a:lnTo>
                    <a:pt x="86" y="94"/>
                  </a:lnTo>
                  <a:lnTo>
                    <a:pt x="83" y="112"/>
                  </a:lnTo>
                  <a:lnTo>
                    <a:pt x="81" y="130"/>
                  </a:lnTo>
                  <a:lnTo>
                    <a:pt x="76" y="150"/>
                  </a:lnTo>
                  <a:lnTo>
                    <a:pt x="71" y="168"/>
                  </a:lnTo>
                  <a:lnTo>
                    <a:pt x="64" y="185"/>
                  </a:lnTo>
                  <a:lnTo>
                    <a:pt x="34" y="173"/>
                  </a:lnTo>
                  <a:lnTo>
                    <a:pt x="14" y="157"/>
                  </a:lnTo>
                  <a:lnTo>
                    <a:pt x="2" y="139"/>
                  </a:lnTo>
                  <a:lnTo>
                    <a:pt x="0" y="120"/>
                  </a:lnTo>
                  <a:lnTo>
                    <a:pt x="2" y="99"/>
                  </a:lnTo>
                  <a:lnTo>
                    <a:pt x="7" y="79"/>
                  </a:lnTo>
                  <a:lnTo>
                    <a:pt x="12" y="58"/>
                  </a:lnTo>
                  <a:lnTo>
                    <a:pt x="17" y="38"/>
                  </a:lnTo>
                  <a:lnTo>
                    <a:pt x="22" y="18"/>
                  </a:lnTo>
                  <a:lnTo>
                    <a:pt x="19" y="0"/>
                  </a:lnTo>
                  <a:lnTo>
                    <a:pt x="88" y="0"/>
                  </a:lnTo>
                  <a:close/>
                </a:path>
              </a:pathLst>
            </a:custGeom>
            <a:solidFill>
              <a:srgbClr val="FF00B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solidFill>
                  <a:srgbClr val="000000"/>
                </a:solidFill>
              </a:endParaRPr>
            </a:p>
          </p:txBody>
        </p:sp>
        <p:sp>
          <p:nvSpPr>
            <p:cNvPr id="31797" name="Freeform 65"/>
            <p:cNvSpPr>
              <a:spLocks noChangeArrowheads="1"/>
            </p:cNvSpPr>
            <p:nvPr/>
          </p:nvSpPr>
          <p:spPr bwMode="auto">
            <a:xfrm>
              <a:off x="2184" y="3977"/>
              <a:ext cx="275" cy="147"/>
            </a:xfrm>
            <a:custGeom>
              <a:avLst/>
              <a:gdLst>
                <a:gd name="T0" fmla="*/ 265 w 275"/>
                <a:gd name="T1" fmla="*/ 86 h 147"/>
                <a:gd name="T2" fmla="*/ 262 w 275"/>
                <a:gd name="T3" fmla="*/ 94 h 147"/>
                <a:gd name="T4" fmla="*/ 262 w 275"/>
                <a:gd name="T5" fmla="*/ 100 h 147"/>
                <a:gd name="T6" fmla="*/ 265 w 275"/>
                <a:gd name="T7" fmla="*/ 106 h 147"/>
                <a:gd name="T8" fmla="*/ 270 w 275"/>
                <a:gd name="T9" fmla="*/ 113 h 147"/>
                <a:gd name="T10" fmla="*/ 272 w 275"/>
                <a:gd name="T11" fmla="*/ 120 h 147"/>
                <a:gd name="T12" fmla="*/ 275 w 275"/>
                <a:gd name="T13" fmla="*/ 126 h 147"/>
                <a:gd name="T14" fmla="*/ 275 w 275"/>
                <a:gd name="T15" fmla="*/ 131 h 147"/>
                <a:gd name="T16" fmla="*/ 272 w 275"/>
                <a:gd name="T17" fmla="*/ 137 h 147"/>
                <a:gd name="T18" fmla="*/ 267 w 275"/>
                <a:gd name="T19" fmla="*/ 143 h 147"/>
                <a:gd name="T20" fmla="*/ 258 w 275"/>
                <a:gd name="T21" fmla="*/ 147 h 147"/>
                <a:gd name="T22" fmla="*/ 240 w 275"/>
                <a:gd name="T23" fmla="*/ 129 h 147"/>
                <a:gd name="T24" fmla="*/ 216 w 275"/>
                <a:gd name="T25" fmla="*/ 114 h 147"/>
                <a:gd name="T26" fmla="*/ 184 w 275"/>
                <a:gd name="T27" fmla="*/ 100 h 147"/>
                <a:gd name="T28" fmla="*/ 150 w 275"/>
                <a:gd name="T29" fmla="*/ 89 h 147"/>
                <a:gd name="T30" fmla="*/ 113 w 275"/>
                <a:gd name="T31" fmla="*/ 78 h 147"/>
                <a:gd name="T32" fmla="*/ 79 w 275"/>
                <a:gd name="T33" fmla="*/ 66 h 147"/>
                <a:gd name="T34" fmla="*/ 47 w 275"/>
                <a:gd name="T35" fmla="*/ 54 h 147"/>
                <a:gd name="T36" fmla="*/ 22 w 275"/>
                <a:gd name="T37" fmla="*/ 39 h 147"/>
                <a:gd name="T38" fmla="*/ 8 w 275"/>
                <a:gd name="T39" fmla="*/ 22 h 147"/>
                <a:gd name="T40" fmla="*/ 0 w 275"/>
                <a:gd name="T41" fmla="*/ 0 h 147"/>
                <a:gd name="T42" fmla="*/ 35 w 275"/>
                <a:gd name="T43" fmla="*/ 2 h 147"/>
                <a:gd name="T44" fmla="*/ 69 w 275"/>
                <a:gd name="T45" fmla="*/ 6 h 147"/>
                <a:gd name="T46" fmla="*/ 101 w 275"/>
                <a:gd name="T47" fmla="*/ 11 h 147"/>
                <a:gd name="T48" fmla="*/ 130 w 275"/>
                <a:gd name="T49" fmla="*/ 18 h 147"/>
                <a:gd name="T50" fmla="*/ 160 w 275"/>
                <a:gd name="T51" fmla="*/ 27 h 147"/>
                <a:gd name="T52" fmla="*/ 184 w 275"/>
                <a:gd name="T53" fmla="*/ 36 h 147"/>
                <a:gd name="T54" fmla="*/ 209 w 275"/>
                <a:gd name="T55" fmla="*/ 48 h 147"/>
                <a:gd name="T56" fmla="*/ 231 w 275"/>
                <a:gd name="T57" fmla="*/ 59 h 147"/>
                <a:gd name="T58" fmla="*/ 250 w 275"/>
                <a:gd name="T59" fmla="*/ 73 h 147"/>
                <a:gd name="T60" fmla="*/ 265 w 275"/>
                <a:gd name="T61" fmla="*/ 86 h 147"/>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275" h="147">
                  <a:moveTo>
                    <a:pt x="265" y="86"/>
                  </a:moveTo>
                  <a:lnTo>
                    <a:pt x="262" y="94"/>
                  </a:lnTo>
                  <a:lnTo>
                    <a:pt x="262" y="100"/>
                  </a:lnTo>
                  <a:lnTo>
                    <a:pt x="265" y="106"/>
                  </a:lnTo>
                  <a:lnTo>
                    <a:pt x="270" y="113"/>
                  </a:lnTo>
                  <a:lnTo>
                    <a:pt x="272" y="120"/>
                  </a:lnTo>
                  <a:lnTo>
                    <a:pt x="275" y="126"/>
                  </a:lnTo>
                  <a:lnTo>
                    <a:pt x="275" y="131"/>
                  </a:lnTo>
                  <a:lnTo>
                    <a:pt x="272" y="137"/>
                  </a:lnTo>
                  <a:lnTo>
                    <a:pt x="267" y="143"/>
                  </a:lnTo>
                  <a:lnTo>
                    <a:pt x="258" y="147"/>
                  </a:lnTo>
                  <a:lnTo>
                    <a:pt x="240" y="129"/>
                  </a:lnTo>
                  <a:lnTo>
                    <a:pt x="216" y="114"/>
                  </a:lnTo>
                  <a:lnTo>
                    <a:pt x="184" y="100"/>
                  </a:lnTo>
                  <a:lnTo>
                    <a:pt x="150" y="89"/>
                  </a:lnTo>
                  <a:lnTo>
                    <a:pt x="113" y="78"/>
                  </a:lnTo>
                  <a:lnTo>
                    <a:pt x="79" y="66"/>
                  </a:lnTo>
                  <a:lnTo>
                    <a:pt x="47" y="54"/>
                  </a:lnTo>
                  <a:lnTo>
                    <a:pt x="22" y="39"/>
                  </a:lnTo>
                  <a:lnTo>
                    <a:pt x="8" y="22"/>
                  </a:lnTo>
                  <a:lnTo>
                    <a:pt x="0" y="0"/>
                  </a:lnTo>
                  <a:lnTo>
                    <a:pt x="35" y="2"/>
                  </a:lnTo>
                  <a:lnTo>
                    <a:pt x="69" y="6"/>
                  </a:lnTo>
                  <a:lnTo>
                    <a:pt x="101" y="11"/>
                  </a:lnTo>
                  <a:lnTo>
                    <a:pt x="130" y="18"/>
                  </a:lnTo>
                  <a:lnTo>
                    <a:pt x="160" y="27"/>
                  </a:lnTo>
                  <a:lnTo>
                    <a:pt x="184" y="36"/>
                  </a:lnTo>
                  <a:lnTo>
                    <a:pt x="209" y="48"/>
                  </a:lnTo>
                  <a:lnTo>
                    <a:pt x="231" y="59"/>
                  </a:lnTo>
                  <a:lnTo>
                    <a:pt x="250" y="73"/>
                  </a:lnTo>
                  <a:lnTo>
                    <a:pt x="265" y="86"/>
                  </a:lnTo>
                  <a:close/>
                </a:path>
              </a:pathLst>
            </a:custGeom>
            <a:solidFill>
              <a:srgbClr val="00FF5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solidFill>
                  <a:srgbClr val="000000"/>
                </a:solidFill>
              </a:endParaRPr>
            </a:p>
          </p:txBody>
        </p:sp>
        <p:sp>
          <p:nvSpPr>
            <p:cNvPr id="31798" name="Freeform 66"/>
            <p:cNvSpPr>
              <a:spLocks noChangeArrowheads="1"/>
            </p:cNvSpPr>
            <p:nvPr/>
          </p:nvSpPr>
          <p:spPr bwMode="auto">
            <a:xfrm>
              <a:off x="1611" y="3893"/>
              <a:ext cx="272" cy="151"/>
            </a:xfrm>
            <a:custGeom>
              <a:avLst/>
              <a:gdLst>
                <a:gd name="T0" fmla="*/ 272 w 272"/>
                <a:gd name="T1" fmla="*/ 151 h 151"/>
                <a:gd name="T2" fmla="*/ 0 w 272"/>
                <a:gd name="T3" fmla="*/ 0 h 151"/>
                <a:gd name="T4" fmla="*/ 272 w 272"/>
                <a:gd name="T5" fmla="*/ 144 h 151"/>
                <a:gd name="T6" fmla="*/ 272 w 272"/>
                <a:gd name="T7" fmla="*/ 151 h 151"/>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72" h="151">
                  <a:moveTo>
                    <a:pt x="272" y="151"/>
                  </a:moveTo>
                  <a:lnTo>
                    <a:pt x="0" y="0"/>
                  </a:lnTo>
                  <a:lnTo>
                    <a:pt x="272" y="144"/>
                  </a:lnTo>
                  <a:lnTo>
                    <a:pt x="272" y="151"/>
                  </a:lnTo>
                  <a:close/>
                </a:path>
              </a:pathLst>
            </a:custGeom>
            <a:solidFill>
              <a:srgbClr val="00196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solidFill>
                  <a:srgbClr val="000000"/>
                </a:solidFill>
              </a:endParaRPr>
            </a:p>
          </p:txBody>
        </p:sp>
        <p:sp>
          <p:nvSpPr>
            <p:cNvPr id="31799" name="Freeform 67"/>
            <p:cNvSpPr>
              <a:spLocks noChangeArrowheads="1"/>
            </p:cNvSpPr>
            <p:nvPr/>
          </p:nvSpPr>
          <p:spPr bwMode="auto">
            <a:xfrm>
              <a:off x="1824" y="4015"/>
              <a:ext cx="309" cy="109"/>
            </a:xfrm>
            <a:custGeom>
              <a:avLst/>
              <a:gdLst>
                <a:gd name="T0" fmla="*/ 309 w 309"/>
                <a:gd name="T1" fmla="*/ 25 h 109"/>
                <a:gd name="T2" fmla="*/ 306 w 309"/>
                <a:gd name="T3" fmla="*/ 37 h 109"/>
                <a:gd name="T4" fmla="*/ 296 w 309"/>
                <a:gd name="T5" fmla="*/ 46 h 109"/>
                <a:gd name="T6" fmla="*/ 284 w 309"/>
                <a:gd name="T7" fmla="*/ 54 h 109"/>
                <a:gd name="T8" fmla="*/ 267 w 309"/>
                <a:gd name="T9" fmla="*/ 62 h 109"/>
                <a:gd name="T10" fmla="*/ 250 w 309"/>
                <a:gd name="T11" fmla="*/ 68 h 109"/>
                <a:gd name="T12" fmla="*/ 230 w 309"/>
                <a:gd name="T13" fmla="*/ 75 h 109"/>
                <a:gd name="T14" fmla="*/ 208 w 309"/>
                <a:gd name="T15" fmla="*/ 80 h 109"/>
                <a:gd name="T16" fmla="*/ 186 w 309"/>
                <a:gd name="T17" fmla="*/ 85 h 109"/>
                <a:gd name="T18" fmla="*/ 167 w 309"/>
                <a:gd name="T19" fmla="*/ 91 h 109"/>
                <a:gd name="T20" fmla="*/ 147 w 309"/>
                <a:gd name="T21" fmla="*/ 96 h 109"/>
                <a:gd name="T22" fmla="*/ 135 w 309"/>
                <a:gd name="T23" fmla="*/ 99 h 109"/>
                <a:gd name="T24" fmla="*/ 122 w 309"/>
                <a:gd name="T25" fmla="*/ 102 h 109"/>
                <a:gd name="T26" fmla="*/ 110 w 309"/>
                <a:gd name="T27" fmla="*/ 103 h 109"/>
                <a:gd name="T28" fmla="*/ 95 w 309"/>
                <a:gd name="T29" fmla="*/ 105 h 109"/>
                <a:gd name="T30" fmla="*/ 83 w 309"/>
                <a:gd name="T31" fmla="*/ 107 h 109"/>
                <a:gd name="T32" fmla="*/ 69 w 309"/>
                <a:gd name="T33" fmla="*/ 108 h 109"/>
                <a:gd name="T34" fmla="*/ 54 w 309"/>
                <a:gd name="T35" fmla="*/ 108 h 109"/>
                <a:gd name="T36" fmla="*/ 39 w 309"/>
                <a:gd name="T37" fmla="*/ 109 h 109"/>
                <a:gd name="T38" fmla="*/ 24 w 309"/>
                <a:gd name="T39" fmla="*/ 109 h 109"/>
                <a:gd name="T40" fmla="*/ 7 w 309"/>
                <a:gd name="T41" fmla="*/ 108 h 109"/>
                <a:gd name="T42" fmla="*/ 0 w 309"/>
                <a:gd name="T43" fmla="*/ 93 h 109"/>
                <a:gd name="T44" fmla="*/ 5 w 309"/>
                <a:gd name="T45" fmla="*/ 81 h 109"/>
                <a:gd name="T46" fmla="*/ 17 w 309"/>
                <a:gd name="T47" fmla="*/ 71 h 109"/>
                <a:gd name="T48" fmla="*/ 37 w 309"/>
                <a:gd name="T49" fmla="*/ 63 h 109"/>
                <a:gd name="T50" fmla="*/ 64 w 309"/>
                <a:gd name="T51" fmla="*/ 56 h 109"/>
                <a:gd name="T52" fmla="*/ 93 w 309"/>
                <a:gd name="T53" fmla="*/ 51 h 109"/>
                <a:gd name="T54" fmla="*/ 122 w 309"/>
                <a:gd name="T55" fmla="*/ 45 h 109"/>
                <a:gd name="T56" fmla="*/ 152 w 309"/>
                <a:gd name="T57" fmla="*/ 39 h 109"/>
                <a:gd name="T58" fmla="*/ 181 w 309"/>
                <a:gd name="T59" fmla="*/ 33 h 109"/>
                <a:gd name="T60" fmla="*/ 203 w 309"/>
                <a:gd name="T61" fmla="*/ 25 h 109"/>
                <a:gd name="T62" fmla="*/ 216 w 309"/>
                <a:gd name="T63" fmla="*/ 21 h 109"/>
                <a:gd name="T64" fmla="*/ 230 w 309"/>
                <a:gd name="T65" fmla="*/ 16 h 109"/>
                <a:gd name="T66" fmla="*/ 245 w 309"/>
                <a:gd name="T67" fmla="*/ 11 h 109"/>
                <a:gd name="T68" fmla="*/ 257 w 309"/>
                <a:gd name="T69" fmla="*/ 6 h 109"/>
                <a:gd name="T70" fmla="*/ 272 w 309"/>
                <a:gd name="T71" fmla="*/ 3 h 109"/>
                <a:gd name="T72" fmla="*/ 284 w 309"/>
                <a:gd name="T73" fmla="*/ 0 h 109"/>
                <a:gd name="T74" fmla="*/ 294 w 309"/>
                <a:gd name="T75" fmla="*/ 1 h 109"/>
                <a:gd name="T76" fmla="*/ 301 w 309"/>
                <a:gd name="T77" fmla="*/ 6 h 109"/>
                <a:gd name="T78" fmla="*/ 309 w 309"/>
                <a:gd name="T79" fmla="*/ 14 h 109"/>
                <a:gd name="T80" fmla="*/ 309 w 309"/>
                <a:gd name="T81" fmla="*/ 25 h 109"/>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0" t="0" r="r" b="b"/>
              <a:pathLst>
                <a:path w="309" h="109">
                  <a:moveTo>
                    <a:pt x="309" y="25"/>
                  </a:moveTo>
                  <a:lnTo>
                    <a:pt x="306" y="37"/>
                  </a:lnTo>
                  <a:lnTo>
                    <a:pt x="296" y="46"/>
                  </a:lnTo>
                  <a:lnTo>
                    <a:pt x="284" y="54"/>
                  </a:lnTo>
                  <a:lnTo>
                    <a:pt x="267" y="62"/>
                  </a:lnTo>
                  <a:lnTo>
                    <a:pt x="250" y="68"/>
                  </a:lnTo>
                  <a:lnTo>
                    <a:pt x="230" y="75"/>
                  </a:lnTo>
                  <a:lnTo>
                    <a:pt x="208" y="80"/>
                  </a:lnTo>
                  <a:lnTo>
                    <a:pt x="186" y="85"/>
                  </a:lnTo>
                  <a:lnTo>
                    <a:pt x="167" y="91"/>
                  </a:lnTo>
                  <a:lnTo>
                    <a:pt x="147" y="96"/>
                  </a:lnTo>
                  <a:lnTo>
                    <a:pt x="135" y="99"/>
                  </a:lnTo>
                  <a:lnTo>
                    <a:pt x="122" y="102"/>
                  </a:lnTo>
                  <a:lnTo>
                    <a:pt x="110" y="103"/>
                  </a:lnTo>
                  <a:lnTo>
                    <a:pt x="95" y="105"/>
                  </a:lnTo>
                  <a:lnTo>
                    <a:pt x="83" y="107"/>
                  </a:lnTo>
                  <a:lnTo>
                    <a:pt x="69" y="108"/>
                  </a:lnTo>
                  <a:lnTo>
                    <a:pt x="54" y="108"/>
                  </a:lnTo>
                  <a:lnTo>
                    <a:pt x="39" y="109"/>
                  </a:lnTo>
                  <a:lnTo>
                    <a:pt x="24" y="109"/>
                  </a:lnTo>
                  <a:lnTo>
                    <a:pt x="7" y="108"/>
                  </a:lnTo>
                  <a:lnTo>
                    <a:pt x="0" y="93"/>
                  </a:lnTo>
                  <a:lnTo>
                    <a:pt x="5" y="81"/>
                  </a:lnTo>
                  <a:lnTo>
                    <a:pt x="17" y="71"/>
                  </a:lnTo>
                  <a:lnTo>
                    <a:pt x="37" y="63"/>
                  </a:lnTo>
                  <a:lnTo>
                    <a:pt x="64" y="56"/>
                  </a:lnTo>
                  <a:lnTo>
                    <a:pt x="93" y="51"/>
                  </a:lnTo>
                  <a:lnTo>
                    <a:pt x="122" y="45"/>
                  </a:lnTo>
                  <a:lnTo>
                    <a:pt x="152" y="39"/>
                  </a:lnTo>
                  <a:lnTo>
                    <a:pt x="181" y="33"/>
                  </a:lnTo>
                  <a:lnTo>
                    <a:pt x="203" y="25"/>
                  </a:lnTo>
                  <a:lnTo>
                    <a:pt x="216" y="21"/>
                  </a:lnTo>
                  <a:lnTo>
                    <a:pt x="230" y="16"/>
                  </a:lnTo>
                  <a:lnTo>
                    <a:pt x="245" y="11"/>
                  </a:lnTo>
                  <a:lnTo>
                    <a:pt x="257" y="6"/>
                  </a:lnTo>
                  <a:lnTo>
                    <a:pt x="272" y="3"/>
                  </a:lnTo>
                  <a:lnTo>
                    <a:pt x="284" y="0"/>
                  </a:lnTo>
                  <a:lnTo>
                    <a:pt x="294" y="1"/>
                  </a:lnTo>
                  <a:lnTo>
                    <a:pt x="301" y="6"/>
                  </a:lnTo>
                  <a:lnTo>
                    <a:pt x="309" y="14"/>
                  </a:lnTo>
                  <a:lnTo>
                    <a:pt x="309" y="25"/>
                  </a:lnTo>
                  <a:close/>
                </a:path>
              </a:pathLst>
            </a:custGeom>
            <a:solidFill>
              <a:srgbClr val="D1843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solidFill>
                  <a:srgbClr val="000000"/>
                </a:solidFill>
              </a:endParaRPr>
            </a:p>
          </p:txBody>
        </p:sp>
        <p:sp>
          <p:nvSpPr>
            <p:cNvPr id="31800" name="Freeform 68"/>
            <p:cNvSpPr>
              <a:spLocks noChangeArrowheads="1"/>
            </p:cNvSpPr>
            <p:nvPr/>
          </p:nvSpPr>
          <p:spPr bwMode="auto">
            <a:xfrm>
              <a:off x="1839" y="4058"/>
              <a:ext cx="451" cy="176"/>
            </a:xfrm>
            <a:custGeom>
              <a:avLst/>
              <a:gdLst>
                <a:gd name="T0" fmla="*/ 345 w 451"/>
                <a:gd name="T1" fmla="*/ 0 h 176"/>
                <a:gd name="T2" fmla="*/ 355 w 451"/>
                <a:gd name="T3" fmla="*/ 14 h 176"/>
                <a:gd name="T4" fmla="*/ 367 w 451"/>
                <a:gd name="T5" fmla="*/ 27 h 176"/>
                <a:gd name="T6" fmla="*/ 384 w 451"/>
                <a:gd name="T7" fmla="*/ 41 h 176"/>
                <a:gd name="T8" fmla="*/ 404 w 451"/>
                <a:gd name="T9" fmla="*/ 53 h 176"/>
                <a:gd name="T10" fmla="*/ 421 w 451"/>
                <a:gd name="T11" fmla="*/ 66 h 176"/>
                <a:gd name="T12" fmla="*/ 436 w 451"/>
                <a:gd name="T13" fmla="*/ 80 h 176"/>
                <a:gd name="T14" fmla="*/ 446 w 451"/>
                <a:gd name="T15" fmla="*/ 93 h 176"/>
                <a:gd name="T16" fmla="*/ 451 w 451"/>
                <a:gd name="T17" fmla="*/ 107 h 176"/>
                <a:gd name="T18" fmla="*/ 443 w 451"/>
                <a:gd name="T19" fmla="*/ 123 h 176"/>
                <a:gd name="T20" fmla="*/ 426 w 451"/>
                <a:gd name="T21" fmla="*/ 139 h 176"/>
                <a:gd name="T22" fmla="*/ 409 w 451"/>
                <a:gd name="T23" fmla="*/ 148 h 176"/>
                <a:gd name="T24" fmla="*/ 389 w 451"/>
                <a:gd name="T25" fmla="*/ 156 h 176"/>
                <a:gd name="T26" fmla="*/ 370 w 451"/>
                <a:gd name="T27" fmla="*/ 162 h 176"/>
                <a:gd name="T28" fmla="*/ 348 w 451"/>
                <a:gd name="T29" fmla="*/ 168 h 176"/>
                <a:gd name="T30" fmla="*/ 328 w 451"/>
                <a:gd name="T31" fmla="*/ 171 h 176"/>
                <a:gd name="T32" fmla="*/ 306 w 451"/>
                <a:gd name="T33" fmla="*/ 173 h 176"/>
                <a:gd name="T34" fmla="*/ 284 w 451"/>
                <a:gd name="T35" fmla="*/ 176 h 176"/>
                <a:gd name="T36" fmla="*/ 262 w 451"/>
                <a:gd name="T37" fmla="*/ 176 h 176"/>
                <a:gd name="T38" fmla="*/ 240 w 451"/>
                <a:gd name="T39" fmla="*/ 174 h 176"/>
                <a:gd name="T40" fmla="*/ 220 w 451"/>
                <a:gd name="T41" fmla="*/ 171 h 176"/>
                <a:gd name="T42" fmla="*/ 196 w 451"/>
                <a:gd name="T43" fmla="*/ 165 h 176"/>
                <a:gd name="T44" fmla="*/ 171 w 451"/>
                <a:gd name="T45" fmla="*/ 158 h 176"/>
                <a:gd name="T46" fmla="*/ 147 w 451"/>
                <a:gd name="T47" fmla="*/ 152 h 176"/>
                <a:gd name="T48" fmla="*/ 122 w 451"/>
                <a:gd name="T49" fmla="*/ 145 h 176"/>
                <a:gd name="T50" fmla="*/ 98 w 451"/>
                <a:gd name="T51" fmla="*/ 137 h 176"/>
                <a:gd name="T52" fmla="*/ 76 w 451"/>
                <a:gd name="T53" fmla="*/ 128 h 176"/>
                <a:gd name="T54" fmla="*/ 54 w 451"/>
                <a:gd name="T55" fmla="*/ 118 h 176"/>
                <a:gd name="T56" fmla="*/ 34 w 451"/>
                <a:gd name="T57" fmla="*/ 108 h 176"/>
                <a:gd name="T58" fmla="*/ 17 w 451"/>
                <a:gd name="T59" fmla="*/ 98 h 176"/>
                <a:gd name="T60" fmla="*/ 0 w 451"/>
                <a:gd name="T61" fmla="*/ 85 h 176"/>
                <a:gd name="T62" fmla="*/ 41 w 451"/>
                <a:gd name="T63" fmla="*/ 85 h 176"/>
                <a:gd name="T64" fmla="*/ 80 w 451"/>
                <a:gd name="T65" fmla="*/ 81 h 176"/>
                <a:gd name="T66" fmla="*/ 120 w 451"/>
                <a:gd name="T67" fmla="*/ 75 h 176"/>
                <a:gd name="T68" fmla="*/ 154 w 451"/>
                <a:gd name="T69" fmla="*/ 67 h 176"/>
                <a:gd name="T70" fmla="*/ 191 w 451"/>
                <a:gd name="T71" fmla="*/ 57 h 176"/>
                <a:gd name="T72" fmla="*/ 223 w 451"/>
                <a:gd name="T73" fmla="*/ 46 h 176"/>
                <a:gd name="T74" fmla="*/ 257 w 451"/>
                <a:gd name="T75" fmla="*/ 35 h 176"/>
                <a:gd name="T76" fmla="*/ 286 w 451"/>
                <a:gd name="T77" fmla="*/ 22 h 176"/>
                <a:gd name="T78" fmla="*/ 318 w 451"/>
                <a:gd name="T79" fmla="*/ 11 h 176"/>
                <a:gd name="T80" fmla="*/ 345 w 451"/>
                <a:gd name="T81" fmla="*/ 0 h 17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0" t="0" r="r" b="b"/>
              <a:pathLst>
                <a:path w="451" h="176">
                  <a:moveTo>
                    <a:pt x="345" y="0"/>
                  </a:moveTo>
                  <a:lnTo>
                    <a:pt x="355" y="14"/>
                  </a:lnTo>
                  <a:lnTo>
                    <a:pt x="367" y="27"/>
                  </a:lnTo>
                  <a:lnTo>
                    <a:pt x="384" y="41"/>
                  </a:lnTo>
                  <a:lnTo>
                    <a:pt x="404" y="53"/>
                  </a:lnTo>
                  <a:lnTo>
                    <a:pt x="421" y="66"/>
                  </a:lnTo>
                  <a:lnTo>
                    <a:pt x="436" y="80"/>
                  </a:lnTo>
                  <a:lnTo>
                    <a:pt x="446" y="93"/>
                  </a:lnTo>
                  <a:lnTo>
                    <a:pt x="451" y="107"/>
                  </a:lnTo>
                  <a:lnTo>
                    <a:pt x="443" y="123"/>
                  </a:lnTo>
                  <a:lnTo>
                    <a:pt x="426" y="139"/>
                  </a:lnTo>
                  <a:lnTo>
                    <a:pt x="409" y="148"/>
                  </a:lnTo>
                  <a:lnTo>
                    <a:pt x="389" y="156"/>
                  </a:lnTo>
                  <a:lnTo>
                    <a:pt x="370" y="162"/>
                  </a:lnTo>
                  <a:lnTo>
                    <a:pt x="348" y="168"/>
                  </a:lnTo>
                  <a:lnTo>
                    <a:pt x="328" y="171"/>
                  </a:lnTo>
                  <a:lnTo>
                    <a:pt x="306" y="173"/>
                  </a:lnTo>
                  <a:lnTo>
                    <a:pt x="284" y="176"/>
                  </a:lnTo>
                  <a:lnTo>
                    <a:pt x="262" y="176"/>
                  </a:lnTo>
                  <a:lnTo>
                    <a:pt x="240" y="174"/>
                  </a:lnTo>
                  <a:lnTo>
                    <a:pt x="220" y="171"/>
                  </a:lnTo>
                  <a:lnTo>
                    <a:pt x="196" y="165"/>
                  </a:lnTo>
                  <a:lnTo>
                    <a:pt x="171" y="158"/>
                  </a:lnTo>
                  <a:lnTo>
                    <a:pt x="147" y="152"/>
                  </a:lnTo>
                  <a:lnTo>
                    <a:pt x="122" y="145"/>
                  </a:lnTo>
                  <a:lnTo>
                    <a:pt x="98" y="137"/>
                  </a:lnTo>
                  <a:lnTo>
                    <a:pt x="76" y="128"/>
                  </a:lnTo>
                  <a:lnTo>
                    <a:pt x="54" y="118"/>
                  </a:lnTo>
                  <a:lnTo>
                    <a:pt x="34" y="108"/>
                  </a:lnTo>
                  <a:lnTo>
                    <a:pt x="17" y="98"/>
                  </a:lnTo>
                  <a:lnTo>
                    <a:pt x="0" y="85"/>
                  </a:lnTo>
                  <a:lnTo>
                    <a:pt x="41" y="85"/>
                  </a:lnTo>
                  <a:lnTo>
                    <a:pt x="80" y="81"/>
                  </a:lnTo>
                  <a:lnTo>
                    <a:pt x="120" y="75"/>
                  </a:lnTo>
                  <a:lnTo>
                    <a:pt x="154" y="67"/>
                  </a:lnTo>
                  <a:lnTo>
                    <a:pt x="191" y="57"/>
                  </a:lnTo>
                  <a:lnTo>
                    <a:pt x="223" y="46"/>
                  </a:lnTo>
                  <a:lnTo>
                    <a:pt x="257" y="35"/>
                  </a:lnTo>
                  <a:lnTo>
                    <a:pt x="286" y="22"/>
                  </a:lnTo>
                  <a:lnTo>
                    <a:pt x="318" y="11"/>
                  </a:lnTo>
                  <a:lnTo>
                    <a:pt x="345" y="0"/>
                  </a:lnTo>
                  <a:close/>
                </a:path>
              </a:pathLst>
            </a:custGeom>
            <a:solidFill>
              <a:srgbClr val="B347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solidFill>
                  <a:srgbClr val="000000"/>
                </a:solidFill>
              </a:endParaRPr>
            </a:p>
          </p:txBody>
        </p:sp>
        <p:grpSp>
          <p:nvGrpSpPr>
            <p:cNvPr id="31801" name="Group 69"/>
            <p:cNvGrpSpPr>
              <a:grpSpLocks/>
            </p:cNvGrpSpPr>
            <p:nvPr/>
          </p:nvGrpSpPr>
          <p:grpSpPr bwMode="auto">
            <a:xfrm rot="-665025">
              <a:off x="1241" y="3611"/>
              <a:ext cx="1166" cy="666"/>
              <a:chOff x="1226" y="3481"/>
              <a:chExt cx="1166" cy="666"/>
            </a:xfrm>
          </p:grpSpPr>
          <p:sp>
            <p:nvSpPr>
              <p:cNvPr id="31812" name="Freeform 70"/>
              <p:cNvSpPr>
                <a:spLocks noChangeArrowheads="1"/>
              </p:cNvSpPr>
              <p:nvPr/>
            </p:nvSpPr>
            <p:spPr bwMode="auto">
              <a:xfrm>
                <a:off x="1439" y="3481"/>
                <a:ext cx="892" cy="666"/>
              </a:xfrm>
              <a:custGeom>
                <a:avLst/>
                <a:gdLst>
                  <a:gd name="T0" fmla="*/ 620 w 892"/>
                  <a:gd name="T1" fmla="*/ 342 h 666"/>
                  <a:gd name="T2" fmla="*/ 622 w 892"/>
                  <a:gd name="T3" fmla="*/ 394 h 666"/>
                  <a:gd name="T4" fmla="*/ 637 w 892"/>
                  <a:gd name="T5" fmla="*/ 448 h 666"/>
                  <a:gd name="T6" fmla="*/ 676 w 892"/>
                  <a:gd name="T7" fmla="*/ 496 h 666"/>
                  <a:gd name="T8" fmla="*/ 755 w 892"/>
                  <a:gd name="T9" fmla="*/ 534 h 666"/>
                  <a:gd name="T10" fmla="*/ 828 w 892"/>
                  <a:gd name="T11" fmla="*/ 557 h 666"/>
                  <a:gd name="T12" fmla="*/ 858 w 892"/>
                  <a:gd name="T13" fmla="*/ 578 h 666"/>
                  <a:gd name="T14" fmla="*/ 882 w 892"/>
                  <a:gd name="T15" fmla="*/ 602 h 666"/>
                  <a:gd name="T16" fmla="*/ 892 w 892"/>
                  <a:gd name="T17" fmla="*/ 628 h 666"/>
                  <a:gd name="T18" fmla="*/ 882 w 892"/>
                  <a:gd name="T19" fmla="*/ 654 h 666"/>
                  <a:gd name="T20" fmla="*/ 850 w 892"/>
                  <a:gd name="T21" fmla="*/ 647 h 666"/>
                  <a:gd name="T22" fmla="*/ 809 w 892"/>
                  <a:gd name="T23" fmla="*/ 608 h 666"/>
                  <a:gd name="T24" fmla="*/ 762 w 892"/>
                  <a:gd name="T25" fmla="*/ 568 h 666"/>
                  <a:gd name="T26" fmla="*/ 711 w 892"/>
                  <a:gd name="T27" fmla="*/ 530 h 666"/>
                  <a:gd name="T28" fmla="*/ 649 w 892"/>
                  <a:gd name="T29" fmla="*/ 496 h 666"/>
                  <a:gd name="T30" fmla="*/ 598 w 892"/>
                  <a:gd name="T31" fmla="*/ 464 h 666"/>
                  <a:gd name="T32" fmla="*/ 583 w 892"/>
                  <a:gd name="T33" fmla="*/ 426 h 666"/>
                  <a:gd name="T34" fmla="*/ 586 w 892"/>
                  <a:gd name="T35" fmla="*/ 388 h 666"/>
                  <a:gd name="T36" fmla="*/ 590 w 892"/>
                  <a:gd name="T37" fmla="*/ 349 h 666"/>
                  <a:gd name="T38" fmla="*/ 586 w 892"/>
                  <a:gd name="T39" fmla="*/ 310 h 666"/>
                  <a:gd name="T40" fmla="*/ 541 w 892"/>
                  <a:gd name="T41" fmla="*/ 256 h 666"/>
                  <a:gd name="T42" fmla="*/ 463 w 892"/>
                  <a:gd name="T43" fmla="*/ 186 h 666"/>
                  <a:gd name="T44" fmla="*/ 358 w 892"/>
                  <a:gd name="T45" fmla="*/ 120 h 666"/>
                  <a:gd name="T46" fmla="*/ 230 w 892"/>
                  <a:gd name="T47" fmla="*/ 64 h 666"/>
                  <a:gd name="T48" fmla="*/ 83 w 892"/>
                  <a:gd name="T49" fmla="*/ 24 h 666"/>
                  <a:gd name="T50" fmla="*/ 37 w 892"/>
                  <a:gd name="T51" fmla="*/ 2 h 666"/>
                  <a:gd name="T52" fmla="*/ 108 w 892"/>
                  <a:gd name="T53" fmla="*/ 2 h 666"/>
                  <a:gd name="T54" fmla="*/ 179 w 892"/>
                  <a:gd name="T55" fmla="*/ 18 h 666"/>
                  <a:gd name="T56" fmla="*/ 245 w 892"/>
                  <a:gd name="T57" fmla="*/ 42 h 666"/>
                  <a:gd name="T58" fmla="*/ 306 w 892"/>
                  <a:gd name="T59" fmla="*/ 68 h 666"/>
                  <a:gd name="T60" fmla="*/ 367 w 892"/>
                  <a:gd name="T61" fmla="*/ 101 h 666"/>
                  <a:gd name="T62" fmla="*/ 434 w 892"/>
                  <a:gd name="T63" fmla="*/ 146 h 666"/>
                  <a:gd name="T64" fmla="*/ 497 w 892"/>
                  <a:gd name="T65" fmla="*/ 193 h 666"/>
                  <a:gd name="T66" fmla="*/ 551 w 892"/>
                  <a:gd name="T67" fmla="*/ 241 h 666"/>
                  <a:gd name="T68" fmla="*/ 598 w 892"/>
                  <a:gd name="T69" fmla="*/ 290 h 666"/>
                  <a:gd name="T70" fmla="*/ 617 w 892"/>
                  <a:gd name="T71" fmla="*/ 316 h 66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892" h="666">
                    <a:moveTo>
                      <a:pt x="617" y="316"/>
                    </a:moveTo>
                    <a:lnTo>
                      <a:pt x="620" y="342"/>
                    </a:lnTo>
                    <a:lnTo>
                      <a:pt x="620" y="368"/>
                    </a:lnTo>
                    <a:lnTo>
                      <a:pt x="622" y="394"/>
                    </a:lnTo>
                    <a:lnTo>
                      <a:pt x="627" y="422"/>
                    </a:lnTo>
                    <a:lnTo>
                      <a:pt x="637" y="448"/>
                    </a:lnTo>
                    <a:lnTo>
                      <a:pt x="652" y="473"/>
                    </a:lnTo>
                    <a:lnTo>
                      <a:pt x="676" y="496"/>
                    </a:lnTo>
                    <a:lnTo>
                      <a:pt x="711" y="517"/>
                    </a:lnTo>
                    <a:lnTo>
                      <a:pt x="755" y="534"/>
                    </a:lnTo>
                    <a:lnTo>
                      <a:pt x="811" y="546"/>
                    </a:lnTo>
                    <a:lnTo>
                      <a:pt x="828" y="557"/>
                    </a:lnTo>
                    <a:lnTo>
                      <a:pt x="845" y="567"/>
                    </a:lnTo>
                    <a:lnTo>
                      <a:pt x="858" y="578"/>
                    </a:lnTo>
                    <a:lnTo>
                      <a:pt x="872" y="590"/>
                    </a:lnTo>
                    <a:lnTo>
                      <a:pt x="882" y="602"/>
                    </a:lnTo>
                    <a:lnTo>
                      <a:pt x="890" y="615"/>
                    </a:lnTo>
                    <a:lnTo>
                      <a:pt x="892" y="628"/>
                    </a:lnTo>
                    <a:lnTo>
                      <a:pt x="890" y="640"/>
                    </a:lnTo>
                    <a:lnTo>
                      <a:pt x="882" y="654"/>
                    </a:lnTo>
                    <a:lnTo>
                      <a:pt x="870" y="666"/>
                    </a:lnTo>
                    <a:lnTo>
                      <a:pt x="850" y="647"/>
                    </a:lnTo>
                    <a:lnTo>
                      <a:pt x="831" y="628"/>
                    </a:lnTo>
                    <a:lnTo>
                      <a:pt x="809" y="608"/>
                    </a:lnTo>
                    <a:lnTo>
                      <a:pt x="787" y="589"/>
                    </a:lnTo>
                    <a:lnTo>
                      <a:pt x="762" y="568"/>
                    </a:lnTo>
                    <a:lnTo>
                      <a:pt x="738" y="550"/>
                    </a:lnTo>
                    <a:lnTo>
                      <a:pt x="711" y="530"/>
                    </a:lnTo>
                    <a:lnTo>
                      <a:pt x="681" y="513"/>
                    </a:lnTo>
                    <a:lnTo>
                      <a:pt x="649" y="496"/>
                    </a:lnTo>
                    <a:lnTo>
                      <a:pt x="617" y="481"/>
                    </a:lnTo>
                    <a:lnTo>
                      <a:pt x="598" y="464"/>
                    </a:lnTo>
                    <a:lnTo>
                      <a:pt x="588" y="446"/>
                    </a:lnTo>
                    <a:lnTo>
                      <a:pt x="583" y="426"/>
                    </a:lnTo>
                    <a:lnTo>
                      <a:pt x="583" y="407"/>
                    </a:lnTo>
                    <a:lnTo>
                      <a:pt x="586" y="388"/>
                    </a:lnTo>
                    <a:lnTo>
                      <a:pt x="588" y="368"/>
                    </a:lnTo>
                    <a:lnTo>
                      <a:pt x="590" y="349"/>
                    </a:lnTo>
                    <a:lnTo>
                      <a:pt x="590" y="329"/>
                    </a:lnTo>
                    <a:lnTo>
                      <a:pt x="586" y="310"/>
                    </a:lnTo>
                    <a:lnTo>
                      <a:pt x="573" y="290"/>
                    </a:lnTo>
                    <a:lnTo>
                      <a:pt x="541" y="256"/>
                    </a:lnTo>
                    <a:lnTo>
                      <a:pt x="505" y="221"/>
                    </a:lnTo>
                    <a:lnTo>
                      <a:pt x="463" y="186"/>
                    </a:lnTo>
                    <a:lnTo>
                      <a:pt x="414" y="152"/>
                    </a:lnTo>
                    <a:lnTo>
                      <a:pt x="358" y="120"/>
                    </a:lnTo>
                    <a:lnTo>
                      <a:pt x="296" y="90"/>
                    </a:lnTo>
                    <a:lnTo>
                      <a:pt x="230" y="64"/>
                    </a:lnTo>
                    <a:lnTo>
                      <a:pt x="159" y="42"/>
                    </a:lnTo>
                    <a:lnTo>
                      <a:pt x="83" y="24"/>
                    </a:lnTo>
                    <a:lnTo>
                      <a:pt x="0" y="12"/>
                    </a:lnTo>
                    <a:lnTo>
                      <a:pt x="37" y="2"/>
                    </a:lnTo>
                    <a:lnTo>
                      <a:pt x="73" y="0"/>
                    </a:lnTo>
                    <a:lnTo>
                      <a:pt x="108" y="2"/>
                    </a:lnTo>
                    <a:lnTo>
                      <a:pt x="144" y="9"/>
                    </a:lnTo>
                    <a:lnTo>
                      <a:pt x="179" y="18"/>
                    </a:lnTo>
                    <a:lnTo>
                      <a:pt x="211" y="30"/>
                    </a:lnTo>
                    <a:lnTo>
                      <a:pt x="245" y="42"/>
                    </a:lnTo>
                    <a:lnTo>
                      <a:pt x="277" y="56"/>
                    </a:lnTo>
                    <a:lnTo>
                      <a:pt x="306" y="68"/>
                    </a:lnTo>
                    <a:lnTo>
                      <a:pt x="333" y="78"/>
                    </a:lnTo>
                    <a:lnTo>
                      <a:pt x="367" y="101"/>
                    </a:lnTo>
                    <a:lnTo>
                      <a:pt x="402" y="124"/>
                    </a:lnTo>
                    <a:lnTo>
                      <a:pt x="434" y="146"/>
                    </a:lnTo>
                    <a:lnTo>
                      <a:pt x="465" y="169"/>
                    </a:lnTo>
                    <a:lnTo>
                      <a:pt x="497" y="193"/>
                    </a:lnTo>
                    <a:lnTo>
                      <a:pt x="524" y="216"/>
                    </a:lnTo>
                    <a:lnTo>
                      <a:pt x="551" y="241"/>
                    </a:lnTo>
                    <a:lnTo>
                      <a:pt x="576" y="265"/>
                    </a:lnTo>
                    <a:lnTo>
                      <a:pt x="598" y="290"/>
                    </a:lnTo>
                    <a:lnTo>
                      <a:pt x="617" y="317"/>
                    </a:lnTo>
                    <a:lnTo>
                      <a:pt x="617" y="316"/>
                    </a:lnTo>
                    <a:close/>
                  </a:path>
                </a:pathLst>
              </a:custGeom>
              <a:solidFill>
                <a:srgbClr val="D1843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solidFill>
                    <a:srgbClr val="000000"/>
                  </a:solidFill>
                </a:endParaRPr>
              </a:p>
            </p:txBody>
          </p:sp>
          <p:sp>
            <p:nvSpPr>
              <p:cNvPr id="31813" name="Freeform 71"/>
              <p:cNvSpPr>
                <a:spLocks noChangeArrowheads="1"/>
              </p:cNvSpPr>
              <p:nvPr/>
            </p:nvSpPr>
            <p:spPr bwMode="auto">
              <a:xfrm>
                <a:off x="1632" y="3483"/>
                <a:ext cx="760" cy="603"/>
              </a:xfrm>
              <a:custGeom>
                <a:avLst/>
                <a:gdLst>
                  <a:gd name="T0" fmla="*/ 378 w 760"/>
                  <a:gd name="T1" fmla="*/ 139 h 603"/>
                  <a:gd name="T2" fmla="*/ 417 w 760"/>
                  <a:gd name="T3" fmla="*/ 188 h 603"/>
                  <a:gd name="T4" fmla="*/ 447 w 760"/>
                  <a:gd name="T5" fmla="*/ 244 h 603"/>
                  <a:gd name="T6" fmla="*/ 471 w 760"/>
                  <a:gd name="T7" fmla="*/ 303 h 603"/>
                  <a:gd name="T8" fmla="*/ 491 w 760"/>
                  <a:gd name="T9" fmla="*/ 363 h 603"/>
                  <a:gd name="T10" fmla="*/ 508 w 760"/>
                  <a:gd name="T11" fmla="*/ 402 h 603"/>
                  <a:gd name="T12" fmla="*/ 520 w 760"/>
                  <a:gd name="T13" fmla="*/ 421 h 603"/>
                  <a:gd name="T14" fmla="*/ 527 w 760"/>
                  <a:gd name="T15" fmla="*/ 442 h 603"/>
                  <a:gd name="T16" fmla="*/ 542 w 760"/>
                  <a:gd name="T17" fmla="*/ 460 h 603"/>
                  <a:gd name="T18" fmla="*/ 562 w 760"/>
                  <a:gd name="T19" fmla="*/ 476 h 603"/>
                  <a:gd name="T20" fmla="*/ 579 w 760"/>
                  <a:gd name="T21" fmla="*/ 482 h 603"/>
                  <a:gd name="T22" fmla="*/ 581 w 760"/>
                  <a:gd name="T23" fmla="*/ 478 h 603"/>
                  <a:gd name="T24" fmla="*/ 584 w 760"/>
                  <a:gd name="T25" fmla="*/ 474 h 603"/>
                  <a:gd name="T26" fmla="*/ 581 w 760"/>
                  <a:gd name="T27" fmla="*/ 469 h 603"/>
                  <a:gd name="T28" fmla="*/ 581 w 760"/>
                  <a:gd name="T29" fmla="*/ 464 h 603"/>
                  <a:gd name="T30" fmla="*/ 606 w 760"/>
                  <a:gd name="T31" fmla="*/ 466 h 603"/>
                  <a:gd name="T32" fmla="*/ 645 w 760"/>
                  <a:gd name="T33" fmla="*/ 476 h 603"/>
                  <a:gd name="T34" fmla="*/ 679 w 760"/>
                  <a:gd name="T35" fmla="*/ 490 h 603"/>
                  <a:gd name="T36" fmla="*/ 711 w 760"/>
                  <a:gd name="T37" fmla="*/ 506 h 603"/>
                  <a:gd name="T38" fmla="*/ 738 w 760"/>
                  <a:gd name="T39" fmla="*/ 524 h 603"/>
                  <a:gd name="T40" fmla="*/ 755 w 760"/>
                  <a:gd name="T41" fmla="*/ 540 h 603"/>
                  <a:gd name="T42" fmla="*/ 760 w 760"/>
                  <a:gd name="T43" fmla="*/ 555 h 603"/>
                  <a:gd name="T44" fmla="*/ 755 w 760"/>
                  <a:gd name="T45" fmla="*/ 568 h 603"/>
                  <a:gd name="T46" fmla="*/ 748 w 760"/>
                  <a:gd name="T47" fmla="*/ 583 h 603"/>
                  <a:gd name="T48" fmla="*/ 738 w 760"/>
                  <a:gd name="T49" fmla="*/ 596 h 603"/>
                  <a:gd name="T50" fmla="*/ 719 w 760"/>
                  <a:gd name="T51" fmla="*/ 587 h 603"/>
                  <a:gd name="T52" fmla="*/ 677 w 760"/>
                  <a:gd name="T53" fmla="*/ 557 h 603"/>
                  <a:gd name="T54" fmla="*/ 628 w 760"/>
                  <a:gd name="T55" fmla="*/ 530 h 603"/>
                  <a:gd name="T56" fmla="*/ 572 w 760"/>
                  <a:gd name="T57" fmla="*/ 503 h 603"/>
                  <a:gd name="T58" fmla="*/ 515 w 760"/>
                  <a:gd name="T59" fmla="*/ 478 h 603"/>
                  <a:gd name="T60" fmla="*/ 491 w 760"/>
                  <a:gd name="T61" fmla="*/ 416 h 603"/>
                  <a:gd name="T62" fmla="*/ 459 w 760"/>
                  <a:gd name="T63" fmla="*/ 320 h 603"/>
                  <a:gd name="T64" fmla="*/ 388 w 760"/>
                  <a:gd name="T65" fmla="*/ 232 h 603"/>
                  <a:gd name="T66" fmla="*/ 285 w 760"/>
                  <a:gd name="T67" fmla="*/ 151 h 603"/>
                  <a:gd name="T68" fmla="*/ 167 w 760"/>
                  <a:gd name="T69" fmla="*/ 75 h 603"/>
                  <a:gd name="T70" fmla="*/ 0 w 760"/>
                  <a:gd name="T71" fmla="*/ 0 h 603"/>
                  <a:gd name="T72" fmla="*/ 91 w 760"/>
                  <a:gd name="T73" fmla="*/ 7 h 603"/>
                  <a:gd name="T74" fmla="*/ 174 w 760"/>
                  <a:gd name="T75" fmla="*/ 23 h 603"/>
                  <a:gd name="T76" fmla="*/ 250 w 760"/>
                  <a:gd name="T77" fmla="*/ 48 h 603"/>
                  <a:gd name="T78" fmla="*/ 312 w 760"/>
                  <a:gd name="T79" fmla="*/ 80 h 603"/>
                  <a:gd name="T80" fmla="*/ 353 w 760"/>
                  <a:gd name="T81" fmla="*/ 117 h 603"/>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0" t="0" r="r" b="b"/>
                <a:pathLst>
                  <a:path w="760" h="603">
                    <a:moveTo>
                      <a:pt x="353" y="117"/>
                    </a:moveTo>
                    <a:lnTo>
                      <a:pt x="378" y="139"/>
                    </a:lnTo>
                    <a:lnTo>
                      <a:pt x="400" y="163"/>
                    </a:lnTo>
                    <a:lnTo>
                      <a:pt x="417" y="188"/>
                    </a:lnTo>
                    <a:lnTo>
                      <a:pt x="434" y="215"/>
                    </a:lnTo>
                    <a:lnTo>
                      <a:pt x="447" y="244"/>
                    </a:lnTo>
                    <a:lnTo>
                      <a:pt x="459" y="274"/>
                    </a:lnTo>
                    <a:lnTo>
                      <a:pt x="471" y="303"/>
                    </a:lnTo>
                    <a:lnTo>
                      <a:pt x="481" y="333"/>
                    </a:lnTo>
                    <a:lnTo>
                      <a:pt x="491" y="363"/>
                    </a:lnTo>
                    <a:lnTo>
                      <a:pt x="500" y="391"/>
                    </a:lnTo>
                    <a:lnTo>
                      <a:pt x="508" y="402"/>
                    </a:lnTo>
                    <a:lnTo>
                      <a:pt x="515" y="411"/>
                    </a:lnTo>
                    <a:lnTo>
                      <a:pt x="520" y="421"/>
                    </a:lnTo>
                    <a:lnTo>
                      <a:pt x="522" y="431"/>
                    </a:lnTo>
                    <a:lnTo>
                      <a:pt x="527" y="442"/>
                    </a:lnTo>
                    <a:lnTo>
                      <a:pt x="535" y="451"/>
                    </a:lnTo>
                    <a:lnTo>
                      <a:pt x="542" y="460"/>
                    </a:lnTo>
                    <a:lnTo>
                      <a:pt x="549" y="468"/>
                    </a:lnTo>
                    <a:lnTo>
                      <a:pt x="562" y="476"/>
                    </a:lnTo>
                    <a:lnTo>
                      <a:pt x="574" y="483"/>
                    </a:lnTo>
                    <a:lnTo>
                      <a:pt x="579" y="482"/>
                    </a:lnTo>
                    <a:lnTo>
                      <a:pt x="581" y="479"/>
                    </a:lnTo>
                    <a:lnTo>
                      <a:pt x="581" y="478"/>
                    </a:lnTo>
                    <a:lnTo>
                      <a:pt x="584" y="476"/>
                    </a:lnTo>
                    <a:lnTo>
                      <a:pt x="584" y="474"/>
                    </a:lnTo>
                    <a:lnTo>
                      <a:pt x="581" y="471"/>
                    </a:lnTo>
                    <a:lnTo>
                      <a:pt x="581" y="469"/>
                    </a:lnTo>
                    <a:lnTo>
                      <a:pt x="581" y="467"/>
                    </a:lnTo>
                    <a:lnTo>
                      <a:pt x="581" y="464"/>
                    </a:lnTo>
                    <a:lnTo>
                      <a:pt x="581" y="462"/>
                    </a:lnTo>
                    <a:lnTo>
                      <a:pt x="606" y="466"/>
                    </a:lnTo>
                    <a:lnTo>
                      <a:pt x="625" y="470"/>
                    </a:lnTo>
                    <a:lnTo>
                      <a:pt x="645" y="476"/>
                    </a:lnTo>
                    <a:lnTo>
                      <a:pt x="662" y="482"/>
                    </a:lnTo>
                    <a:lnTo>
                      <a:pt x="679" y="490"/>
                    </a:lnTo>
                    <a:lnTo>
                      <a:pt x="694" y="498"/>
                    </a:lnTo>
                    <a:lnTo>
                      <a:pt x="711" y="506"/>
                    </a:lnTo>
                    <a:lnTo>
                      <a:pt x="723" y="515"/>
                    </a:lnTo>
                    <a:lnTo>
                      <a:pt x="738" y="524"/>
                    </a:lnTo>
                    <a:lnTo>
                      <a:pt x="750" y="532"/>
                    </a:lnTo>
                    <a:lnTo>
                      <a:pt x="755" y="540"/>
                    </a:lnTo>
                    <a:lnTo>
                      <a:pt x="758" y="547"/>
                    </a:lnTo>
                    <a:lnTo>
                      <a:pt x="760" y="555"/>
                    </a:lnTo>
                    <a:lnTo>
                      <a:pt x="758" y="562"/>
                    </a:lnTo>
                    <a:lnTo>
                      <a:pt x="755" y="568"/>
                    </a:lnTo>
                    <a:lnTo>
                      <a:pt x="753" y="576"/>
                    </a:lnTo>
                    <a:lnTo>
                      <a:pt x="748" y="583"/>
                    </a:lnTo>
                    <a:lnTo>
                      <a:pt x="743" y="590"/>
                    </a:lnTo>
                    <a:lnTo>
                      <a:pt x="738" y="596"/>
                    </a:lnTo>
                    <a:lnTo>
                      <a:pt x="733" y="603"/>
                    </a:lnTo>
                    <a:lnTo>
                      <a:pt x="719" y="587"/>
                    </a:lnTo>
                    <a:lnTo>
                      <a:pt x="699" y="572"/>
                    </a:lnTo>
                    <a:lnTo>
                      <a:pt x="677" y="557"/>
                    </a:lnTo>
                    <a:lnTo>
                      <a:pt x="655" y="543"/>
                    </a:lnTo>
                    <a:lnTo>
                      <a:pt x="628" y="530"/>
                    </a:lnTo>
                    <a:lnTo>
                      <a:pt x="601" y="516"/>
                    </a:lnTo>
                    <a:lnTo>
                      <a:pt x="572" y="503"/>
                    </a:lnTo>
                    <a:lnTo>
                      <a:pt x="545" y="491"/>
                    </a:lnTo>
                    <a:lnTo>
                      <a:pt x="515" y="478"/>
                    </a:lnTo>
                    <a:lnTo>
                      <a:pt x="486" y="467"/>
                    </a:lnTo>
                    <a:lnTo>
                      <a:pt x="491" y="416"/>
                    </a:lnTo>
                    <a:lnTo>
                      <a:pt x="481" y="367"/>
                    </a:lnTo>
                    <a:lnTo>
                      <a:pt x="459" y="320"/>
                    </a:lnTo>
                    <a:lnTo>
                      <a:pt x="427" y="276"/>
                    </a:lnTo>
                    <a:lnTo>
                      <a:pt x="388" y="232"/>
                    </a:lnTo>
                    <a:lnTo>
                      <a:pt x="339" y="191"/>
                    </a:lnTo>
                    <a:lnTo>
                      <a:pt x="285" y="151"/>
                    </a:lnTo>
                    <a:lnTo>
                      <a:pt x="226" y="112"/>
                    </a:lnTo>
                    <a:lnTo>
                      <a:pt x="167" y="75"/>
                    </a:lnTo>
                    <a:lnTo>
                      <a:pt x="103" y="38"/>
                    </a:lnTo>
                    <a:lnTo>
                      <a:pt x="0" y="0"/>
                    </a:lnTo>
                    <a:lnTo>
                      <a:pt x="47" y="3"/>
                    </a:lnTo>
                    <a:lnTo>
                      <a:pt x="91" y="7"/>
                    </a:lnTo>
                    <a:lnTo>
                      <a:pt x="133" y="14"/>
                    </a:lnTo>
                    <a:lnTo>
                      <a:pt x="174" y="23"/>
                    </a:lnTo>
                    <a:lnTo>
                      <a:pt x="214" y="35"/>
                    </a:lnTo>
                    <a:lnTo>
                      <a:pt x="250" y="48"/>
                    </a:lnTo>
                    <a:lnTo>
                      <a:pt x="282" y="63"/>
                    </a:lnTo>
                    <a:lnTo>
                      <a:pt x="312" y="80"/>
                    </a:lnTo>
                    <a:lnTo>
                      <a:pt x="336" y="99"/>
                    </a:lnTo>
                    <a:lnTo>
                      <a:pt x="353" y="117"/>
                    </a:lnTo>
                    <a:close/>
                  </a:path>
                </a:pathLst>
              </a:custGeom>
              <a:solidFill>
                <a:srgbClr val="B347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solidFill>
                    <a:srgbClr val="000000"/>
                  </a:solidFill>
                </a:endParaRPr>
              </a:p>
            </p:txBody>
          </p:sp>
          <p:sp>
            <p:nvSpPr>
              <p:cNvPr id="31814" name="Freeform 72"/>
              <p:cNvSpPr>
                <a:spLocks noChangeArrowheads="1"/>
              </p:cNvSpPr>
              <p:nvPr/>
            </p:nvSpPr>
            <p:spPr bwMode="auto">
              <a:xfrm>
                <a:off x="1226" y="3512"/>
                <a:ext cx="818" cy="547"/>
              </a:xfrm>
              <a:custGeom>
                <a:avLst/>
                <a:gdLst>
                  <a:gd name="T0" fmla="*/ 752 w 818"/>
                  <a:gd name="T1" fmla="*/ 273 h 547"/>
                  <a:gd name="T2" fmla="*/ 762 w 818"/>
                  <a:gd name="T3" fmla="*/ 322 h 547"/>
                  <a:gd name="T4" fmla="*/ 762 w 818"/>
                  <a:gd name="T5" fmla="*/ 373 h 547"/>
                  <a:gd name="T6" fmla="*/ 747 w 818"/>
                  <a:gd name="T7" fmla="*/ 399 h 547"/>
                  <a:gd name="T8" fmla="*/ 715 w 818"/>
                  <a:gd name="T9" fmla="*/ 368 h 547"/>
                  <a:gd name="T10" fmla="*/ 688 w 818"/>
                  <a:gd name="T11" fmla="*/ 337 h 547"/>
                  <a:gd name="T12" fmla="*/ 654 w 818"/>
                  <a:gd name="T13" fmla="*/ 306 h 547"/>
                  <a:gd name="T14" fmla="*/ 794 w 818"/>
                  <a:gd name="T15" fmla="*/ 491 h 547"/>
                  <a:gd name="T16" fmla="*/ 723 w 818"/>
                  <a:gd name="T17" fmla="*/ 438 h 547"/>
                  <a:gd name="T18" fmla="*/ 654 w 818"/>
                  <a:gd name="T19" fmla="*/ 381 h 547"/>
                  <a:gd name="T20" fmla="*/ 576 w 818"/>
                  <a:gd name="T21" fmla="*/ 329 h 547"/>
                  <a:gd name="T22" fmla="*/ 774 w 818"/>
                  <a:gd name="T23" fmla="*/ 506 h 547"/>
                  <a:gd name="T24" fmla="*/ 764 w 818"/>
                  <a:gd name="T25" fmla="*/ 509 h 547"/>
                  <a:gd name="T26" fmla="*/ 754 w 818"/>
                  <a:gd name="T27" fmla="*/ 511 h 547"/>
                  <a:gd name="T28" fmla="*/ 745 w 818"/>
                  <a:gd name="T29" fmla="*/ 514 h 547"/>
                  <a:gd name="T30" fmla="*/ 691 w 818"/>
                  <a:gd name="T31" fmla="*/ 481 h 547"/>
                  <a:gd name="T32" fmla="*/ 602 w 818"/>
                  <a:gd name="T33" fmla="*/ 425 h 547"/>
                  <a:gd name="T34" fmla="*/ 512 w 818"/>
                  <a:gd name="T35" fmla="*/ 371 h 547"/>
                  <a:gd name="T36" fmla="*/ 441 w 818"/>
                  <a:gd name="T37" fmla="*/ 342 h 547"/>
                  <a:gd name="T38" fmla="*/ 522 w 818"/>
                  <a:gd name="T39" fmla="*/ 397 h 547"/>
                  <a:gd name="T40" fmla="*/ 607 w 818"/>
                  <a:gd name="T41" fmla="*/ 450 h 547"/>
                  <a:gd name="T42" fmla="*/ 691 w 818"/>
                  <a:gd name="T43" fmla="*/ 503 h 547"/>
                  <a:gd name="T44" fmla="*/ 598 w 818"/>
                  <a:gd name="T45" fmla="*/ 533 h 547"/>
                  <a:gd name="T46" fmla="*/ 502 w 818"/>
                  <a:gd name="T47" fmla="*/ 491 h 547"/>
                  <a:gd name="T48" fmla="*/ 419 w 818"/>
                  <a:gd name="T49" fmla="*/ 448 h 547"/>
                  <a:gd name="T50" fmla="*/ 323 w 818"/>
                  <a:gd name="T51" fmla="*/ 410 h 547"/>
                  <a:gd name="T52" fmla="*/ 277 w 818"/>
                  <a:gd name="T53" fmla="*/ 403 h 547"/>
                  <a:gd name="T54" fmla="*/ 272 w 818"/>
                  <a:gd name="T55" fmla="*/ 409 h 547"/>
                  <a:gd name="T56" fmla="*/ 277 w 818"/>
                  <a:gd name="T57" fmla="*/ 415 h 547"/>
                  <a:gd name="T58" fmla="*/ 316 w 818"/>
                  <a:gd name="T59" fmla="*/ 430 h 547"/>
                  <a:gd name="T60" fmla="*/ 406 w 818"/>
                  <a:gd name="T61" fmla="*/ 465 h 547"/>
                  <a:gd name="T62" fmla="*/ 485 w 818"/>
                  <a:gd name="T63" fmla="*/ 501 h 547"/>
                  <a:gd name="T64" fmla="*/ 566 w 818"/>
                  <a:gd name="T65" fmla="*/ 541 h 547"/>
                  <a:gd name="T66" fmla="*/ 316 w 818"/>
                  <a:gd name="T67" fmla="*/ 462 h 547"/>
                  <a:gd name="T68" fmla="*/ 127 w 818"/>
                  <a:gd name="T69" fmla="*/ 352 h 547"/>
                  <a:gd name="T70" fmla="*/ 14 w 818"/>
                  <a:gd name="T71" fmla="*/ 222 h 547"/>
                  <a:gd name="T72" fmla="*/ 4 w 818"/>
                  <a:gd name="T73" fmla="*/ 128 h 547"/>
                  <a:gd name="T74" fmla="*/ 26 w 818"/>
                  <a:gd name="T75" fmla="*/ 66 h 547"/>
                  <a:gd name="T76" fmla="*/ 76 w 818"/>
                  <a:gd name="T77" fmla="*/ 19 h 547"/>
                  <a:gd name="T78" fmla="*/ 215 w 818"/>
                  <a:gd name="T79" fmla="*/ 0 h 547"/>
                  <a:gd name="T80" fmla="*/ 436 w 818"/>
                  <a:gd name="T81" fmla="*/ 47 h 547"/>
                  <a:gd name="T82" fmla="*/ 607 w 818"/>
                  <a:gd name="T83" fmla="*/ 139 h 547"/>
                  <a:gd name="T84" fmla="*/ 730 w 818"/>
                  <a:gd name="T85" fmla="*/ 239 h 547"/>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818" h="547">
                    <a:moveTo>
                      <a:pt x="730" y="239"/>
                    </a:moveTo>
                    <a:lnTo>
                      <a:pt x="742" y="256"/>
                    </a:lnTo>
                    <a:lnTo>
                      <a:pt x="752" y="273"/>
                    </a:lnTo>
                    <a:lnTo>
                      <a:pt x="757" y="289"/>
                    </a:lnTo>
                    <a:lnTo>
                      <a:pt x="759" y="306"/>
                    </a:lnTo>
                    <a:lnTo>
                      <a:pt x="762" y="322"/>
                    </a:lnTo>
                    <a:lnTo>
                      <a:pt x="762" y="338"/>
                    </a:lnTo>
                    <a:lnTo>
                      <a:pt x="762" y="355"/>
                    </a:lnTo>
                    <a:lnTo>
                      <a:pt x="762" y="373"/>
                    </a:lnTo>
                    <a:lnTo>
                      <a:pt x="762" y="391"/>
                    </a:lnTo>
                    <a:lnTo>
                      <a:pt x="759" y="409"/>
                    </a:lnTo>
                    <a:lnTo>
                      <a:pt x="747" y="399"/>
                    </a:lnTo>
                    <a:lnTo>
                      <a:pt x="737" y="389"/>
                    </a:lnTo>
                    <a:lnTo>
                      <a:pt x="725" y="378"/>
                    </a:lnTo>
                    <a:lnTo>
                      <a:pt x="715" y="368"/>
                    </a:lnTo>
                    <a:lnTo>
                      <a:pt x="708" y="358"/>
                    </a:lnTo>
                    <a:lnTo>
                      <a:pt x="698" y="347"/>
                    </a:lnTo>
                    <a:lnTo>
                      <a:pt x="688" y="337"/>
                    </a:lnTo>
                    <a:lnTo>
                      <a:pt x="678" y="326"/>
                    </a:lnTo>
                    <a:lnTo>
                      <a:pt x="666" y="317"/>
                    </a:lnTo>
                    <a:lnTo>
                      <a:pt x="654" y="306"/>
                    </a:lnTo>
                    <a:lnTo>
                      <a:pt x="634" y="314"/>
                    </a:lnTo>
                    <a:lnTo>
                      <a:pt x="818" y="491"/>
                    </a:lnTo>
                    <a:lnTo>
                      <a:pt x="794" y="491"/>
                    </a:lnTo>
                    <a:lnTo>
                      <a:pt x="769" y="474"/>
                    </a:lnTo>
                    <a:lnTo>
                      <a:pt x="745" y="456"/>
                    </a:lnTo>
                    <a:lnTo>
                      <a:pt x="723" y="438"/>
                    </a:lnTo>
                    <a:lnTo>
                      <a:pt x="701" y="418"/>
                    </a:lnTo>
                    <a:lnTo>
                      <a:pt x="676" y="400"/>
                    </a:lnTo>
                    <a:lnTo>
                      <a:pt x="654" y="381"/>
                    </a:lnTo>
                    <a:lnTo>
                      <a:pt x="629" y="363"/>
                    </a:lnTo>
                    <a:lnTo>
                      <a:pt x="605" y="345"/>
                    </a:lnTo>
                    <a:lnTo>
                      <a:pt x="576" y="329"/>
                    </a:lnTo>
                    <a:lnTo>
                      <a:pt x="546" y="314"/>
                    </a:lnTo>
                    <a:lnTo>
                      <a:pt x="546" y="330"/>
                    </a:lnTo>
                    <a:lnTo>
                      <a:pt x="774" y="506"/>
                    </a:lnTo>
                    <a:lnTo>
                      <a:pt x="772" y="507"/>
                    </a:lnTo>
                    <a:lnTo>
                      <a:pt x="769" y="509"/>
                    </a:lnTo>
                    <a:lnTo>
                      <a:pt x="764" y="509"/>
                    </a:lnTo>
                    <a:lnTo>
                      <a:pt x="762" y="510"/>
                    </a:lnTo>
                    <a:lnTo>
                      <a:pt x="757" y="511"/>
                    </a:lnTo>
                    <a:lnTo>
                      <a:pt x="754" y="511"/>
                    </a:lnTo>
                    <a:lnTo>
                      <a:pt x="750" y="512"/>
                    </a:lnTo>
                    <a:lnTo>
                      <a:pt x="747" y="513"/>
                    </a:lnTo>
                    <a:lnTo>
                      <a:pt x="745" y="514"/>
                    </a:lnTo>
                    <a:lnTo>
                      <a:pt x="742" y="515"/>
                    </a:lnTo>
                    <a:lnTo>
                      <a:pt x="718" y="498"/>
                    </a:lnTo>
                    <a:lnTo>
                      <a:pt x="691" y="481"/>
                    </a:lnTo>
                    <a:lnTo>
                      <a:pt x="661" y="463"/>
                    </a:lnTo>
                    <a:lnTo>
                      <a:pt x="634" y="443"/>
                    </a:lnTo>
                    <a:lnTo>
                      <a:pt x="602" y="425"/>
                    </a:lnTo>
                    <a:lnTo>
                      <a:pt x="573" y="407"/>
                    </a:lnTo>
                    <a:lnTo>
                      <a:pt x="544" y="389"/>
                    </a:lnTo>
                    <a:lnTo>
                      <a:pt x="512" y="371"/>
                    </a:lnTo>
                    <a:lnTo>
                      <a:pt x="482" y="354"/>
                    </a:lnTo>
                    <a:lnTo>
                      <a:pt x="451" y="338"/>
                    </a:lnTo>
                    <a:lnTo>
                      <a:pt x="441" y="342"/>
                    </a:lnTo>
                    <a:lnTo>
                      <a:pt x="465" y="361"/>
                    </a:lnTo>
                    <a:lnTo>
                      <a:pt x="492" y="378"/>
                    </a:lnTo>
                    <a:lnTo>
                      <a:pt x="522" y="397"/>
                    </a:lnTo>
                    <a:lnTo>
                      <a:pt x="549" y="415"/>
                    </a:lnTo>
                    <a:lnTo>
                      <a:pt x="578" y="433"/>
                    </a:lnTo>
                    <a:lnTo>
                      <a:pt x="607" y="450"/>
                    </a:lnTo>
                    <a:lnTo>
                      <a:pt x="637" y="467"/>
                    </a:lnTo>
                    <a:lnTo>
                      <a:pt x="664" y="486"/>
                    </a:lnTo>
                    <a:lnTo>
                      <a:pt x="691" y="503"/>
                    </a:lnTo>
                    <a:lnTo>
                      <a:pt x="715" y="520"/>
                    </a:lnTo>
                    <a:lnTo>
                      <a:pt x="598" y="547"/>
                    </a:lnTo>
                    <a:lnTo>
                      <a:pt x="598" y="533"/>
                    </a:lnTo>
                    <a:lnTo>
                      <a:pt x="563" y="520"/>
                    </a:lnTo>
                    <a:lnTo>
                      <a:pt x="531" y="506"/>
                    </a:lnTo>
                    <a:lnTo>
                      <a:pt x="502" y="491"/>
                    </a:lnTo>
                    <a:lnTo>
                      <a:pt x="475" y="477"/>
                    </a:lnTo>
                    <a:lnTo>
                      <a:pt x="448" y="462"/>
                    </a:lnTo>
                    <a:lnTo>
                      <a:pt x="419" y="448"/>
                    </a:lnTo>
                    <a:lnTo>
                      <a:pt x="389" y="434"/>
                    </a:lnTo>
                    <a:lnTo>
                      <a:pt x="357" y="422"/>
                    </a:lnTo>
                    <a:lnTo>
                      <a:pt x="323" y="410"/>
                    </a:lnTo>
                    <a:lnTo>
                      <a:pt x="281" y="400"/>
                    </a:lnTo>
                    <a:lnTo>
                      <a:pt x="279" y="401"/>
                    </a:lnTo>
                    <a:lnTo>
                      <a:pt x="277" y="403"/>
                    </a:lnTo>
                    <a:lnTo>
                      <a:pt x="274" y="405"/>
                    </a:lnTo>
                    <a:lnTo>
                      <a:pt x="272" y="407"/>
                    </a:lnTo>
                    <a:lnTo>
                      <a:pt x="272" y="409"/>
                    </a:lnTo>
                    <a:lnTo>
                      <a:pt x="272" y="411"/>
                    </a:lnTo>
                    <a:lnTo>
                      <a:pt x="274" y="413"/>
                    </a:lnTo>
                    <a:lnTo>
                      <a:pt x="277" y="415"/>
                    </a:lnTo>
                    <a:lnTo>
                      <a:pt x="279" y="416"/>
                    </a:lnTo>
                    <a:lnTo>
                      <a:pt x="281" y="417"/>
                    </a:lnTo>
                    <a:lnTo>
                      <a:pt x="316" y="430"/>
                    </a:lnTo>
                    <a:lnTo>
                      <a:pt x="348" y="442"/>
                    </a:lnTo>
                    <a:lnTo>
                      <a:pt x="377" y="454"/>
                    </a:lnTo>
                    <a:lnTo>
                      <a:pt x="406" y="465"/>
                    </a:lnTo>
                    <a:lnTo>
                      <a:pt x="433" y="477"/>
                    </a:lnTo>
                    <a:lnTo>
                      <a:pt x="460" y="488"/>
                    </a:lnTo>
                    <a:lnTo>
                      <a:pt x="485" y="501"/>
                    </a:lnTo>
                    <a:lnTo>
                      <a:pt x="512" y="513"/>
                    </a:lnTo>
                    <a:lnTo>
                      <a:pt x="539" y="527"/>
                    </a:lnTo>
                    <a:lnTo>
                      <a:pt x="566" y="541"/>
                    </a:lnTo>
                    <a:lnTo>
                      <a:pt x="477" y="519"/>
                    </a:lnTo>
                    <a:lnTo>
                      <a:pt x="394" y="491"/>
                    </a:lnTo>
                    <a:lnTo>
                      <a:pt x="316" y="462"/>
                    </a:lnTo>
                    <a:lnTo>
                      <a:pt x="245" y="429"/>
                    </a:lnTo>
                    <a:lnTo>
                      <a:pt x="181" y="392"/>
                    </a:lnTo>
                    <a:lnTo>
                      <a:pt x="127" y="352"/>
                    </a:lnTo>
                    <a:lnTo>
                      <a:pt x="80" y="311"/>
                    </a:lnTo>
                    <a:lnTo>
                      <a:pt x="41" y="267"/>
                    </a:lnTo>
                    <a:lnTo>
                      <a:pt x="14" y="222"/>
                    </a:lnTo>
                    <a:lnTo>
                      <a:pt x="0" y="174"/>
                    </a:lnTo>
                    <a:lnTo>
                      <a:pt x="2" y="151"/>
                    </a:lnTo>
                    <a:lnTo>
                      <a:pt x="4" y="128"/>
                    </a:lnTo>
                    <a:lnTo>
                      <a:pt x="9" y="106"/>
                    </a:lnTo>
                    <a:lnTo>
                      <a:pt x="17" y="86"/>
                    </a:lnTo>
                    <a:lnTo>
                      <a:pt x="26" y="66"/>
                    </a:lnTo>
                    <a:lnTo>
                      <a:pt x="39" y="49"/>
                    </a:lnTo>
                    <a:lnTo>
                      <a:pt x="56" y="33"/>
                    </a:lnTo>
                    <a:lnTo>
                      <a:pt x="76" y="19"/>
                    </a:lnTo>
                    <a:lnTo>
                      <a:pt x="100" y="9"/>
                    </a:lnTo>
                    <a:lnTo>
                      <a:pt x="132" y="1"/>
                    </a:lnTo>
                    <a:lnTo>
                      <a:pt x="215" y="0"/>
                    </a:lnTo>
                    <a:lnTo>
                      <a:pt x="294" y="8"/>
                    </a:lnTo>
                    <a:lnTo>
                      <a:pt x="367" y="24"/>
                    </a:lnTo>
                    <a:lnTo>
                      <a:pt x="436" y="47"/>
                    </a:lnTo>
                    <a:lnTo>
                      <a:pt x="497" y="74"/>
                    </a:lnTo>
                    <a:lnTo>
                      <a:pt x="556" y="106"/>
                    </a:lnTo>
                    <a:lnTo>
                      <a:pt x="607" y="139"/>
                    </a:lnTo>
                    <a:lnTo>
                      <a:pt x="654" y="174"/>
                    </a:lnTo>
                    <a:lnTo>
                      <a:pt x="696" y="208"/>
                    </a:lnTo>
                    <a:lnTo>
                      <a:pt x="730" y="239"/>
                    </a:lnTo>
                    <a:close/>
                  </a:path>
                </a:pathLst>
              </a:custGeom>
              <a:solidFill>
                <a:srgbClr val="B347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solidFill>
                    <a:srgbClr val="000000"/>
                  </a:solidFill>
                </a:endParaRPr>
              </a:p>
            </p:txBody>
          </p:sp>
        </p:grpSp>
        <p:sp>
          <p:nvSpPr>
            <p:cNvPr id="31802" name="Rectangle 73"/>
            <p:cNvSpPr>
              <a:spLocks noChangeArrowheads="1"/>
            </p:cNvSpPr>
            <p:nvPr/>
          </p:nvSpPr>
          <p:spPr bwMode="auto">
            <a:xfrm>
              <a:off x="717" y="1238"/>
              <a:ext cx="4338" cy="2400"/>
            </a:xfrm>
            <a:prstGeom prst="rect">
              <a:avLst/>
            </a:prstGeom>
            <a:solidFill>
              <a:schemeClr val="bg1"/>
            </a:solidFill>
            <a:ln w="9525">
              <a:solidFill>
                <a:schemeClr val="tx1"/>
              </a:solidFill>
              <a:miter lim="800000"/>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solidFill>
                  <a:srgbClr val="000000"/>
                </a:solidFill>
              </a:endParaRPr>
            </a:p>
          </p:txBody>
        </p:sp>
        <p:grpSp>
          <p:nvGrpSpPr>
            <p:cNvPr id="31803" name="Group 74"/>
            <p:cNvGrpSpPr>
              <a:grpSpLocks/>
            </p:cNvGrpSpPr>
            <p:nvPr/>
          </p:nvGrpSpPr>
          <p:grpSpPr bwMode="auto">
            <a:xfrm>
              <a:off x="226" y="1515"/>
              <a:ext cx="5350" cy="528"/>
              <a:chOff x="211" y="1521"/>
              <a:chExt cx="5350" cy="528"/>
            </a:xfrm>
          </p:grpSpPr>
          <p:sp>
            <p:nvSpPr>
              <p:cNvPr id="31804" name="Freeform 75"/>
              <p:cNvSpPr>
                <a:spLocks noChangeArrowheads="1"/>
              </p:cNvSpPr>
              <p:nvPr/>
            </p:nvSpPr>
            <p:spPr bwMode="auto">
              <a:xfrm>
                <a:off x="5125" y="1521"/>
                <a:ext cx="414" cy="159"/>
              </a:xfrm>
              <a:custGeom>
                <a:avLst/>
                <a:gdLst>
                  <a:gd name="T0" fmla="*/ 405 w 414"/>
                  <a:gd name="T1" fmla="*/ 90 h 159"/>
                  <a:gd name="T2" fmla="*/ 410 w 414"/>
                  <a:gd name="T3" fmla="*/ 97 h 159"/>
                  <a:gd name="T4" fmla="*/ 412 w 414"/>
                  <a:gd name="T5" fmla="*/ 103 h 159"/>
                  <a:gd name="T6" fmla="*/ 414 w 414"/>
                  <a:gd name="T7" fmla="*/ 110 h 159"/>
                  <a:gd name="T8" fmla="*/ 414 w 414"/>
                  <a:gd name="T9" fmla="*/ 116 h 159"/>
                  <a:gd name="T10" fmla="*/ 414 w 414"/>
                  <a:gd name="T11" fmla="*/ 122 h 159"/>
                  <a:gd name="T12" fmla="*/ 412 w 414"/>
                  <a:gd name="T13" fmla="*/ 128 h 159"/>
                  <a:gd name="T14" fmla="*/ 407 w 414"/>
                  <a:gd name="T15" fmla="*/ 134 h 159"/>
                  <a:gd name="T16" fmla="*/ 400 w 414"/>
                  <a:gd name="T17" fmla="*/ 138 h 159"/>
                  <a:gd name="T18" fmla="*/ 392 w 414"/>
                  <a:gd name="T19" fmla="*/ 143 h 159"/>
                  <a:gd name="T20" fmla="*/ 380 w 414"/>
                  <a:gd name="T21" fmla="*/ 145 h 159"/>
                  <a:gd name="T22" fmla="*/ 380 w 414"/>
                  <a:gd name="T23" fmla="*/ 158 h 159"/>
                  <a:gd name="T24" fmla="*/ 368 w 414"/>
                  <a:gd name="T25" fmla="*/ 159 h 159"/>
                  <a:gd name="T26" fmla="*/ 356 w 414"/>
                  <a:gd name="T27" fmla="*/ 159 h 159"/>
                  <a:gd name="T28" fmla="*/ 346 w 414"/>
                  <a:gd name="T29" fmla="*/ 158 h 159"/>
                  <a:gd name="T30" fmla="*/ 334 w 414"/>
                  <a:gd name="T31" fmla="*/ 156 h 159"/>
                  <a:gd name="T32" fmla="*/ 324 w 414"/>
                  <a:gd name="T33" fmla="*/ 152 h 159"/>
                  <a:gd name="T34" fmla="*/ 311 w 414"/>
                  <a:gd name="T35" fmla="*/ 149 h 159"/>
                  <a:gd name="T36" fmla="*/ 302 w 414"/>
                  <a:gd name="T37" fmla="*/ 145 h 159"/>
                  <a:gd name="T38" fmla="*/ 289 w 414"/>
                  <a:gd name="T39" fmla="*/ 142 h 159"/>
                  <a:gd name="T40" fmla="*/ 277 w 414"/>
                  <a:gd name="T41" fmla="*/ 140 h 159"/>
                  <a:gd name="T42" fmla="*/ 265 w 414"/>
                  <a:gd name="T43" fmla="*/ 137 h 159"/>
                  <a:gd name="T44" fmla="*/ 265 w 414"/>
                  <a:gd name="T45" fmla="*/ 125 h 159"/>
                  <a:gd name="T46" fmla="*/ 235 w 414"/>
                  <a:gd name="T47" fmla="*/ 113 h 159"/>
                  <a:gd name="T48" fmla="*/ 206 w 414"/>
                  <a:gd name="T49" fmla="*/ 103 h 159"/>
                  <a:gd name="T50" fmla="*/ 174 w 414"/>
                  <a:gd name="T51" fmla="*/ 93 h 159"/>
                  <a:gd name="T52" fmla="*/ 142 w 414"/>
                  <a:gd name="T53" fmla="*/ 82 h 159"/>
                  <a:gd name="T54" fmla="*/ 113 w 414"/>
                  <a:gd name="T55" fmla="*/ 72 h 159"/>
                  <a:gd name="T56" fmla="*/ 84 w 414"/>
                  <a:gd name="T57" fmla="*/ 61 h 159"/>
                  <a:gd name="T58" fmla="*/ 59 w 414"/>
                  <a:gd name="T59" fmla="*/ 48 h 159"/>
                  <a:gd name="T60" fmla="*/ 34 w 414"/>
                  <a:gd name="T61" fmla="*/ 34 h 159"/>
                  <a:gd name="T62" fmla="*/ 15 w 414"/>
                  <a:gd name="T63" fmla="*/ 20 h 159"/>
                  <a:gd name="T64" fmla="*/ 0 w 414"/>
                  <a:gd name="T65" fmla="*/ 1 h 159"/>
                  <a:gd name="T66" fmla="*/ 42 w 414"/>
                  <a:gd name="T67" fmla="*/ 0 h 159"/>
                  <a:gd name="T68" fmla="*/ 81 w 414"/>
                  <a:gd name="T69" fmla="*/ 0 h 159"/>
                  <a:gd name="T70" fmla="*/ 123 w 414"/>
                  <a:gd name="T71" fmla="*/ 4 h 159"/>
                  <a:gd name="T72" fmla="*/ 162 w 414"/>
                  <a:gd name="T73" fmla="*/ 9 h 159"/>
                  <a:gd name="T74" fmla="*/ 201 w 414"/>
                  <a:gd name="T75" fmla="*/ 17 h 159"/>
                  <a:gd name="T76" fmla="*/ 238 w 414"/>
                  <a:gd name="T77" fmla="*/ 25 h 159"/>
                  <a:gd name="T78" fmla="*/ 275 w 414"/>
                  <a:gd name="T79" fmla="*/ 36 h 159"/>
                  <a:gd name="T80" fmla="*/ 311 w 414"/>
                  <a:gd name="T81" fmla="*/ 47 h 159"/>
                  <a:gd name="T82" fmla="*/ 346 w 414"/>
                  <a:gd name="T83" fmla="*/ 58 h 159"/>
                  <a:gd name="T84" fmla="*/ 380 w 414"/>
                  <a:gd name="T85" fmla="*/ 70 h 159"/>
                  <a:gd name="T86" fmla="*/ 405 w 414"/>
                  <a:gd name="T87" fmla="*/ 90 h 159"/>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414" h="159">
                    <a:moveTo>
                      <a:pt x="405" y="90"/>
                    </a:moveTo>
                    <a:lnTo>
                      <a:pt x="410" y="97"/>
                    </a:lnTo>
                    <a:lnTo>
                      <a:pt x="412" y="103"/>
                    </a:lnTo>
                    <a:lnTo>
                      <a:pt x="414" y="110"/>
                    </a:lnTo>
                    <a:lnTo>
                      <a:pt x="414" y="116"/>
                    </a:lnTo>
                    <a:lnTo>
                      <a:pt x="414" y="122"/>
                    </a:lnTo>
                    <a:lnTo>
                      <a:pt x="412" y="128"/>
                    </a:lnTo>
                    <a:lnTo>
                      <a:pt x="407" y="134"/>
                    </a:lnTo>
                    <a:lnTo>
                      <a:pt x="400" y="138"/>
                    </a:lnTo>
                    <a:lnTo>
                      <a:pt x="392" y="143"/>
                    </a:lnTo>
                    <a:lnTo>
                      <a:pt x="380" y="145"/>
                    </a:lnTo>
                    <a:lnTo>
                      <a:pt x="380" y="158"/>
                    </a:lnTo>
                    <a:lnTo>
                      <a:pt x="368" y="159"/>
                    </a:lnTo>
                    <a:lnTo>
                      <a:pt x="356" y="159"/>
                    </a:lnTo>
                    <a:lnTo>
                      <a:pt x="346" y="158"/>
                    </a:lnTo>
                    <a:lnTo>
                      <a:pt x="334" y="156"/>
                    </a:lnTo>
                    <a:lnTo>
                      <a:pt x="324" y="152"/>
                    </a:lnTo>
                    <a:lnTo>
                      <a:pt x="311" y="149"/>
                    </a:lnTo>
                    <a:lnTo>
                      <a:pt x="302" y="145"/>
                    </a:lnTo>
                    <a:lnTo>
                      <a:pt x="289" y="142"/>
                    </a:lnTo>
                    <a:lnTo>
                      <a:pt x="277" y="140"/>
                    </a:lnTo>
                    <a:lnTo>
                      <a:pt x="265" y="137"/>
                    </a:lnTo>
                    <a:lnTo>
                      <a:pt x="265" y="125"/>
                    </a:lnTo>
                    <a:lnTo>
                      <a:pt x="235" y="113"/>
                    </a:lnTo>
                    <a:lnTo>
                      <a:pt x="206" y="103"/>
                    </a:lnTo>
                    <a:lnTo>
                      <a:pt x="174" y="93"/>
                    </a:lnTo>
                    <a:lnTo>
                      <a:pt x="142" y="82"/>
                    </a:lnTo>
                    <a:lnTo>
                      <a:pt x="113" y="72"/>
                    </a:lnTo>
                    <a:lnTo>
                      <a:pt x="84" y="61"/>
                    </a:lnTo>
                    <a:lnTo>
                      <a:pt x="59" y="48"/>
                    </a:lnTo>
                    <a:lnTo>
                      <a:pt x="34" y="34"/>
                    </a:lnTo>
                    <a:lnTo>
                      <a:pt x="15" y="20"/>
                    </a:lnTo>
                    <a:lnTo>
                      <a:pt x="0" y="1"/>
                    </a:lnTo>
                    <a:lnTo>
                      <a:pt x="42" y="0"/>
                    </a:lnTo>
                    <a:lnTo>
                      <a:pt x="81" y="0"/>
                    </a:lnTo>
                    <a:lnTo>
                      <a:pt x="123" y="4"/>
                    </a:lnTo>
                    <a:lnTo>
                      <a:pt x="162" y="9"/>
                    </a:lnTo>
                    <a:lnTo>
                      <a:pt x="201" y="17"/>
                    </a:lnTo>
                    <a:lnTo>
                      <a:pt x="238" y="25"/>
                    </a:lnTo>
                    <a:lnTo>
                      <a:pt x="275" y="36"/>
                    </a:lnTo>
                    <a:lnTo>
                      <a:pt x="311" y="47"/>
                    </a:lnTo>
                    <a:lnTo>
                      <a:pt x="346" y="58"/>
                    </a:lnTo>
                    <a:lnTo>
                      <a:pt x="380" y="70"/>
                    </a:lnTo>
                    <a:lnTo>
                      <a:pt x="405" y="90"/>
                    </a:lnTo>
                    <a:close/>
                  </a:path>
                </a:pathLst>
              </a:custGeom>
              <a:solidFill>
                <a:srgbClr val="CCF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solidFill>
                    <a:srgbClr val="000000"/>
                  </a:solidFill>
                </a:endParaRPr>
              </a:p>
            </p:txBody>
          </p:sp>
          <p:sp>
            <p:nvSpPr>
              <p:cNvPr id="31805" name="Freeform 76"/>
              <p:cNvSpPr>
                <a:spLocks noChangeArrowheads="1"/>
              </p:cNvSpPr>
              <p:nvPr/>
            </p:nvSpPr>
            <p:spPr bwMode="auto">
              <a:xfrm>
                <a:off x="235" y="1575"/>
                <a:ext cx="486" cy="153"/>
              </a:xfrm>
              <a:custGeom>
                <a:avLst/>
                <a:gdLst>
                  <a:gd name="T0" fmla="*/ 486 w 486"/>
                  <a:gd name="T1" fmla="*/ 33 h 153"/>
                  <a:gd name="T2" fmla="*/ 446 w 486"/>
                  <a:gd name="T3" fmla="*/ 50 h 153"/>
                  <a:gd name="T4" fmla="*/ 405 w 486"/>
                  <a:gd name="T5" fmla="*/ 65 h 153"/>
                  <a:gd name="T6" fmla="*/ 361 w 486"/>
                  <a:gd name="T7" fmla="*/ 79 h 153"/>
                  <a:gd name="T8" fmla="*/ 316 w 486"/>
                  <a:gd name="T9" fmla="*/ 90 h 153"/>
                  <a:gd name="T10" fmla="*/ 272 w 486"/>
                  <a:gd name="T11" fmla="*/ 102 h 153"/>
                  <a:gd name="T12" fmla="*/ 228 w 486"/>
                  <a:gd name="T13" fmla="*/ 113 h 153"/>
                  <a:gd name="T14" fmla="*/ 182 w 486"/>
                  <a:gd name="T15" fmla="*/ 122 h 153"/>
                  <a:gd name="T16" fmla="*/ 138 w 486"/>
                  <a:gd name="T17" fmla="*/ 132 h 153"/>
                  <a:gd name="T18" fmla="*/ 91 w 486"/>
                  <a:gd name="T19" fmla="*/ 143 h 153"/>
                  <a:gd name="T20" fmla="*/ 44 w 486"/>
                  <a:gd name="T21" fmla="*/ 153 h 153"/>
                  <a:gd name="T22" fmla="*/ 57 w 486"/>
                  <a:gd name="T23" fmla="*/ 148 h 153"/>
                  <a:gd name="T24" fmla="*/ 44 w 486"/>
                  <a:gd name="T25" fmla="*/ 147 h 153"/>
                  <a:gd name="T26" fmla="*/ 37 w 486"/>
                  <a:gd name="T27" fmla="*/ 145 h 153"/>
                  <a:gd name="T28" fmla="*/ 30 w 486"/>
                  <a:gd name="T29" fmla="*/ 140 h 153"/>
                  <a:gd name="T30" fmla="*/ 25 w 486"/>
                  <a:gd name="T31" fmla="*/ 135 h 153"/>
                  <a:gd name="T32" fmla="*/ 22 w 486"/>
                  <a:gd name="T33" fmla="*/ 129 h 153"/>
                  <a:gd name="T34" fmla="*/ 20 w 486"/>
                  <a:gd name="T35" fmla="*/ 123 h 153"/>
                  <a:gd name="T36" fmla="*/ 15 w 486"/>
                  <a:gd name="T37" fmla="*/ 116 h 153"/>
                  <a:gd name="T38" fmla="*/ 13 w 486"/>
                  <a:gd name="T39" fmla="*/ 110 h 153"/>
                  <a:gd name="T40" fmla="*/ 8 w 486"/>
                  <a:gd name="T41" fmla="*/ 104 h 153"/>
                  <a:gd name="T42" fmla="*/ 0 w 486"/>
                  <a:gd name="T43" fmla="*/ 98 h 153"/>
                  <a:gd name="T44" fmla="*/ 30 w 486"/>
                  <a:gd name="T45" fmla="*/ 81 h 153"/>
                  <a:gd name="T46" fmla="*/ 64 w 486"/>
                  <a:gd name="T47" fmla="*/ 66 h 153"/>
                  <a:gd name="T48" fmla="*/ 101 w 486"/>
                  <a:gd name="T49" fmla="*/ 54 h 153"/>
                  <a:gd name="T50" fmla="*/ 142 w 486"/>
                  <a:gd name="T51" fmla="*/ 43 h 153"/>
                  <a:gd name="T52" fmla="*/ 187 w 486"/>
                  <a:gd name="T53" fmla="*/ 34 h 153"/>
                  <a:gd name="T54" fmla="*/ 231 w 486"/>
                  <a:gd name="T55" fmla="*/ 26 h 153"/>
                  <a:gd name="T56" fmla="*/ 277 w 486"/>
                  <a:gd name="T57" fmla="*/ 19 h 153"/>
                  <a:gd name="T58" fmla="*/ 324 w 486"/>
                  <a:gd name="T59" fmla="*/ 12 h 153"/>
                  <a:gd name="T60" fmla="*/ 370 w 486"/>
                  <a:gd name="T61" fmla="*/ 7 h 153"/>
                  <a:gd name="T62" fmla="*/ 417 w 486"/>
                  <a:gd name="T63" fmla="*/ 1 h 153"/>
                  <a:gd name="T64" fmla="*/ 432 w 486"/>
                  <a:gd name="T65" fmla="*/ 0 h 153"/>
                  <a:gd name="T66" fmla="*/ 444 w 486"/>
                  <a:gd name="T67" fmla="*/ 1 h 153"/>
                  <a:gd name="T68" fmla="*/ 454 w 486"/>
                  <a:gd name="T69" fmla="*/ 4 h 153"/>
                  <a:gd name="T70" fmla="*/ 459 w 486"/>
                  <a:gd name="T71" fmla="*/ 8 h 153"/>
                  <a:gd name="T72" fmla="*/ 464 w 486"/>
                  <a:gd name="T73" fmla="*/ 12 h 153"/>
                  <a:gd name="T74" fmla="*/ 468 w 486"/>
                  <a:gd name="T75" fmla="*/ 17 h 153"/>
                  <a:gd name="T76" fmla="*/ 471 w 486"/>
                  <a:gd name="T77" fmla="*/ 22 h 153"/>
                  <a:gd name="T78" fmla="*/ 476 w 486"/>
                  <a:gd name="T79" fmla="*/ 26 h 153"/>
                  <a:gd name="T80" fmla="*/ 481 w 486"/>
                  <a:gd name="T81" fmla="*/ 31 h 153"/>
                  <a:gd name="T82" fmla="*/ 486 w 486"/>
                  <a:gd name="T83" fmla="*/ 33 h 153"/>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0" t="0" r="r" b="b"/>
                <a:pathLst>
                  <a:path w="486" h="153">
                    <a:moveTo>
                      <a:pt x="486" y="33"/>
                    </a:moveTo>
                    <a:lnTo>
                      <a:pt x="446" y="50"/>
                    </a:lnTo>
                    <a:lnTo>
                      <a:pt x="405" y="65"/>
                    </a:lnTo>
                    <a:lnTo>
                      <a:pt x="361" y="79"/>
                    </a:lnTo>
                    <a:lnTo>
                      <a:pt x="316" y="90"/>
                    </a:lnTo>
                    <a:lnTo>
                      <a:pt x="272" y="102"/>
                    </a:lnTo>
                    <a:lnTo>
                      <a:pt x="228" y="113"/>
                    </a:lnTo>
                    <a:lnTo>
                      <a:pt x="182" y="122"/>
                    </a:lnTo>
                    <a:lnTo>
                      <a:pt x="138" y="132"/>
                    </a:lnTo>
                    <a:lnTo>
                      <a:pt x="91" y="143"/>
                    </a:lnTo>
                    <a:lnTo>
                      <a:pt x="44" y="153"/>
                    </a:lnTo>
                    <a:lnTo>
                      <a:pt x="57" y="148"/>
                    </a:lnTo>
                    <a:lnTo>
                      <a:pt x="44" y="147"/>
                    </a:lnTo>
                    <a:lnTo>
                      <a:pt x="37" y="145"/>
                    </a:lnTo>
                    <a:lnTo>
                      <a:pt x="30" y="140"/>
                    </a:lnTo>
                    <a:lnTo>
                      <a:pt x="25" y="135"/>
                    </a:lnTo>
                    <a:lnTo>
                      <a:pt x="22" y="129"/>
                    </a:lnTo>
                    <a:lnTo>
                      <a:pt x="20" y="123"/>
                    </a:lnTo>
                    <a:lnTo>
                      <a:pt x="15" y="116"/>
                    </a:lnTo>
                    <a:lnTo>
                      <a:pt x="13" y="110"/>
                    </a:lnTo>
                    <a:lnTo>
                      <a:pt x="8" y="104"/>
                    </a:lnTo>
                    <a:lnTo>
                      <a:pt x="0" y="98"/>
                    </a:lnTo>
                    <a:lnTo>
                      <a:pt x="30" y="81"/>
                    </a:lnTo>
                    <a:lnTo>
                      <a:pt x="64" y="66"/>
                    </a:lnTo>
                    <a:lnTo>
                      <a:pt x="101" y="54"/>
                    </a:lnTo>
                    <a:lnTo>
                      <a:pt x="142" y="43"/>
                    </a:lnTo>
                    <a:lnTo>
                      <a:pt x="187" y="34"/>
                    </a:lnTo>
                    <a:lnTo>
                      <a:pt x="231" y="26"/>
                    </a:lnTo>
                    <a:lnTo>
                      <a:pt x="277" y="19"/>
                    </a:lnTo>
                    <a:lnTo>
                      <a:pt x="324" y="12"/>
                    </a:lnTo>
                    <a:lnTo>
                      <a:pt x="370" y="7"/>
                    </a:lnTo>
                    <a:lnTo>
                      <a:pt x="417" y="1"/>
                    </a:lnTo>
                    <a:lnTo>
                      <a:pt x="432" y="0"/>
                    </a:lnTo>
                    <a:lnTo>
                      <a:pt x="444" y="1"/>
                    </a:lnTo>
                    <a:lnTo>
                      <a:pt x="454" y="4"/>
                    </a:lnTo>
                    <a:lnTo>
                      <a:pt x="459" y="8"/>
                    </a:lnTo>
                    <a:lnTo>
                      <a:pt x="464" y="12"/>
                    </a:lnTo>
                    <a:lnTo>
                      <a:pt x="468" y="17"/>
                    </a:lnTo>
                    <a:lnTo>
                      <a:pt x="471" y="22"/>
                    </a:lnTo>
                    <a:lnTo>
                      <a:pt x="476" y="26"/>
                    </a:lnTo>
                    <a:lnTo>
                      <a:pt x="481" y="31"/>
                    </a:lnTo>
                    <a:lnTo>
                      <a:pt x="486" y="33"/>
                    </a:lnTo>
                    <a:close/>
                  </a:path>
                </a:pathLst>
              </a:custGeom>
              <a:solidFill>
                <a:srgbClr val="CCF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solidFill>
                    <a:srgbClr val="000000"/>
                  </a:solidFill>
                </a:endParaRPr>
              </a:p>
            </p:txBody>
          </p:sp>
          <p:sp>
            <p:nvSpPr>
              <p:cNvPr id="31806" name="Freeform 77"/>
              <p:cNvSpPr>
                <a:spLocks noChangeArrowheads="1"/>
              </p:cNvSpPr>
              <p:nvPr/>
            </p:nvSpPr>
            <p:spPr bwMode="auto">
              <a:xfrm>
                <a:off x="5020" y="1621"/>
                <a:ext cx="541" cy="161"/>
              </a:xfrm>
              <a:custGeom>
                <a:avLst/>
                <a:gdLst>
                  <a:gd name="T0" fmla="*/ 522 w 541"/>
                  <a:gd name="T1" fmla="*/ 99 h 161"/>
                  <a:gd name="T2" fmla="*/ 527 w 541"/>
                  <a:gd name="T3" fmla="*/ 104 h 161"/>
                  <a:gd name="T4" fmla="*/ 534 w 541"/>
                  <a:gd name="T5" fmla="*/ 109 h 161"/>
                  <a:gd name="T6" fmla="*/ 537 w 541"/>
                  <a:gd name="T7" fmla="*/ 115 h 161"/>
                  <a:gd name="T8" fmla="*/ 541 w 541"/>
                  <a:gd name="T9" fmla="*/ 120 h 161"/>
                  <a:gd name="T10" fmla="*/ 541 w 541"/>
                  <a:gd name="T11" fmla="*/ 125 h 161"/>
                  <a:gd name="T12" fmla="*/ 541 w 541"/>
                  <a:gd name="T13" fmla="*/ 131 h 161"/>
                  <a:gd name="T14" fmla="*/ 541 w 541"/>
                  <a:gd name="T15" fmla="*/ 137 h 161"/>
                  <a:gd name="T16" fmla="*/ 537 w 541"/>
                  <a:gd name="T17" fmla="*/ 141 h 161"/>
                  <a:gd name="T18" fmla="*/ 529 w 541"/>
                  <a:gd name="T19" fmla="*/ 147 h 161"/>
                  <a:gd name="T20" fmla="*/ 522 w 541"/>
                  <a:gd name="T21" fmla="*/ 152 h 161"/>
                  <a:gd name="T22" fmla="*/ 502 w 541"/>
                  <a:gd name="T23" fmla="*/ 161 h 161"/>
                  <a:gd name="T24" fmla="*/ 456 w 541"/>
                  <a:gd name="T25" fmla="*/ 144 h 161"/>
                  <a:gd name="T26" fmla="*/ 402 w 541"/>
                  <a:gd name="T27" fmla="*/ 130 h 161"/>
                  <a:gd name="T28" fmla="*/ 345 w 541"/>
                  <a:gd name="T29" fmla="*/ 118 h 161"/>
                  <a:gd name="T30" fmla="*/ 289 w 541"/>
                  <a:gd name="T31" fmla="*/ 109 h 161"/>
                  <a:gd name="T32" fmla="*/ 230 w 541"/>
                  <a:gd name="T33" fmla="*/ 99 h 161"/>
                  <a:gd name="T34" fmla="*/ 174 w 541"/>
                  <a:gd name="T35" fmla="*/ 89 h 161"/>
                  <a:gd name="T36" fmla="*/ 122 w 541"/>
                  <a:gd name="T37" fmla="*/ 77 h 161"/>
                  <a:gd name="T38" fmla="*/ 73 w 541"/>
                  <a:gd name="T39" fmla="*/ 61 h 161"/>
                  <a:gd name="T40" fmla="*/ 32 w 541"/>
                  <a:gd name="T41" fmla="*/ 42 h 161"/>
                  <a:gd name="T42" fmla="*/ 0 w 541"/>
                  <a:gd name="T43" fmla="*/ 17 h 161"/>
                  <a:gd name="T44" fmla="*/ 7 w 541"/>
                  <a:gd name="T45" fmla="*/ 9 h 161"/>
                  <a:gd name="T46" fmla="*/ 19 w 541"/>
                  <a:gd name="T47" fmla="*/ 3 h 161"/>
                  <a:gd name="T48" fmla="*/ 37 w 541"/>
                  <a:gd name="T49" fmla="*/ 1 h 161"/>
                  <a:gd name="T50" fmla="*/ 59 w 541"/>
                  <a:gd name="T51" fmla="*/ 0 h 161"/>
                  <a:gd name="T52" fmla="*/ 81 w 541"/>
                  <a:gd name="T53" fmla="*/ 0 h 161"/>
                  <a:gd name="T54" fmla="*/ 105 w 541"/>
                  <a:gd name="T55" fmla="*/ 2 h 161"/>
                  <a:gd name="T56" fmla="*/ 130 w 541"/>
                  <a:gd name="T57" fmla="*/ 4 h 161"/>
                  <a:gd name="T58" fmla="*/ 152 w 541"/>
                  <a:gd name="T59" fmla="*/ 6 h 161"/>
                  <a:gd name="T60" fmla="*/ 176 w 541"/>
                  <a:gd name="T61" fmla="*/ 10 h 161"/>
                  <a:gd name="T62" fmla="*/ 193 w 541"/>
                  <a:gd name="T63" fmla="*/ 11 h 161"/>
                  <a:gd name="T64" fmla="*/ 522 w 541"/>
                  <a:gd name="T65" fmla="*/ 99 h 161"/>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541" h="161">
                    <a:moveTo>
                      <a:pt x="522" y="99"/>
                    </a:moveTo>
                    <a:lnTo>
                      <a:pt x="527" y="104"/>
                    </a:lnTo>
                    <a:lnTo>
                      <a:pt x="534" y="109"/>
                    </a:lnTo>
                    <a:lnTo>
                      <a:pt x="537" y="115"/>
                    </a:lnTo>
                    <a:lnTo>
                      <a:pt x="541" y="120"/>
                    </a:lnTo>
                    <a:lnTo>
                      <a:pt x="541" y="125"/>
                    </a:lnTo>
                    <a:lnTo>
                      <a:pt x="541" y="131"/>
                    </a:lnTo>
                    <a:lnTo>
                      <a:pt x="541" y="137"/>
                    </a:lnTo>
                    <a:lnTo>
                      <a:pt x="537" y="141"/>
                    </a:lnTo>
                    <a:lnTo>
                      <a:pt x="529" y="147"/>
                    </a:lnTo>
                    <a:lnTo>
                      <a:pt x="522" y="152"/>
                    </a:lnTo>
                    <a:lnTo>
                      <a:pt x="502" y="161"/>
                    </a:lnTo>
                    <a:lnTo>
                      <a:pt x="456" y="144"/>
                    </a:lnTo>
                    <a:lnTo>
                      <a:pt x="402" y="130"/>
                    </a:lnTo>
                    <a:lnTo>
                      <a:pt x="345" y="118"/>
                    </a:lnTo>
                    <a:lnTo>
                      <a:pt x="289" y="109"/>
                    </a:lnTo>
                    <a:lnTo>
                      <a:pt x="230" y="99"/>
                    </a:lnTo>
                    <a:lnTo>
                      <a:pt x="174" y="89"/>
                    </a:lnTo>
                    <a:lnTo>
                      <a:pt x="122" y="77"/>
                    </a:lnTo>
                    <a:lnTo>
                      <a:pt x="73" y="61"/>
                    </a:lnTo>
                    <a:lnTo>
                      <a:pt x="32" y="42"/>
                    </a:lnTo>
                    <a:lnTo>
                      <a:pt x="0" y="17"/>
                    </a:lnTo>
                    <a:lnTo>
                      <a:pt x="7" y="9"/>
                    </a:lnTo>
                    <a:lnTo>
                      <a:pt x="19" y="3"/>
                    </a:lnTo>
                    <a:lnTo>
                      <a:pt x="37" y="1"/>
                    </a:lnTo>
                    <a:lnTo>
                      <a:pt x="59" y="0"/>
                    </a:lnTo>
                    <a:lnTo>
                      <a:pt x="81" y="0"/>
                    </a:lnTo>
                    <a:lnTo>
                      <a:pt x="105" y="2"/>
                    </a:lnTo>
                    <a:lnTo>
                      <a:pt x="130" y="4"/>
                    </a:lnTo>
                    <a:lnTo>
                      <a:pt x="152" y="6"/>
                    </a:lnTo>
                    <a:lnTo>
                      <a:pt x="176" y="10"/>
                    </a:lnTo>
                    <a:lnTo>
                      <a:pt x="193" y="11"/>
                    </a:lnTo>
                    <a:lnTo>
                      <a:pt x="522" y="99"/>
                    </a:lnTo>
                    <a:close/>
                  </a:path>
                </a:pathLst>
              </a:custGeom>
              <a:solidFill>
                <a:srgbClr val="CCF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solidFill>
                    <a:srgbClr val="000000"/>
                  </a:solidFill>
                </a:endParaRPr>
              </a:p>
            </p:txBody>
          </p:sp>
          <p:sp>
            <p:nvSpPr>
              <p:cNvPr id="31807" name="Freeform 78"/>
              <p:cNvSpPr>
                <a:spLocks noChangeArrowheads="1"/>
              </p:cNvSpPr>
              <p:nvPr/>
            </p:nvSpPr>
            <p:spPr bwMode="auto">
              <a:xfrm>
                <a:off x="221" y="1694"/>
                <a:ext cx="573" cy="120"/>
              </a:xfrm>
              <a:custGeom>
                <a:avLst/>
                <a:gdLst>
                  <a:gd name="T0" fmla="*/ 573 w 573"/>
                  <a:gd name="T1" fmla="*/ 5 h 120"/>
                  <a:gd name="T2" fmla="*/ 573 w 573"/>
                  <a:gd name="T3" fmla="*/ 16 h 120"/>
                  <a:gd name="T4" fmla="*/ 566 w 573"/>
                  <a:gd name="T5" fmla="*/ 24 h 120"/>
                  <a:gd name="T6" fmla="*/ 554 w 573"/>
                  <a:gd name="T7" fmla="*/ 32 h 120"/>
                  <a:gd name="T8" fmla="*/ 536 w 573"/>
                  <a:gd name="T9" fmla="*/ 39 h 120"/>
                  <a:gd name="T10" fmla="*/ 517 w 573"/>
                  <a:gd name="T11" fmla="*/ 44 h 120"/>
                  <a:gd name="T12" fmla="*/ 497 w 573"/>
                  <a:gd name="T13" fmla="*/ 51 h 120"/>
                  <a:gd name="T14" fmla="*/ 478 w 573"/>
                  <a:gd name="T15" fmla="*/ 57 h 120"/>
                  <a:gd name="T16" fmla="*/ 458 w 573"/>
                  <a:gd name="T17" fmla="*/ 64 h 120"/>
                  <a:gd name="T18" fmla="*/ 443 w 573"/>
                  <a:gd name="T19" fmla="*/ 71 h 120"/>
                  <a:gd name="T20" fmla="*/ 431 w 573"/>
                  <a:gd name="T21" fmla="*/ 79 h 120"/>
                  <a:gd name="T22" fmla="*/ 389 w 573"/>
                  <a:gd name="T23" fmla="*/ 80 h 120"/>
                  <a:gd name="T24" fmla="*/ 345 w 573"/>
                  <a:gd name="T25" fmla="*/ 82 h 120"/>
                  <a:gd name="T26" fmla="*/ 301 w 573"/>
                  <a:gd name="T27" fmla="*/ 84 h 120"/>
                  <a:gd name="T28" fmla="*/ 257 w 573"/>
                  <a:gd name="T29" fmla="*/ 88 h 120"/>
                  <a:gd name="T30" fmla="*/ 213 w 573"/>
                  <a:gd name="T31" fmla="*/ 92 h 120"/>
                  <a:gd name="T32" fmla="*/ 169 w 573"/>
                  <a:gd name="T33" fmla="*/ 97 h 120"/>
                  <a:gd name="T34" fmla="*/ 127 w 573"/>
                  <a:gd name="T35" fmla="*/ 101 h 120"/>
                  <a:gd name="T36" fmla="*/ 85 w 573"/>
                  <a:gd name="T37" fmla="*/ 107 h 120"/>
                  <a:gd name="T38" fmla="*/ 46 w 573"/>
                  <a:gd name="T39" fmla="*/ 114 h 120"/>
                  <a:gd name="T40" fmla="*/ 7 w 573"/>
                  <a:gd name="T41" fmla="*/ 120 h 120"/>
                  <a:gd name="T42" fmla="*/ 2 w 573"/>
                  <a:gd name="T43" fmla="*/ 115 h 120"/>
                  <a:gd name="T44" fmla="*/ 0 w 573"/>
                  <a:gd name="T45" fmla="*/ 109 h 120"/>
                  <a:gd name="T46" fmla="*/ 0 w 573"/>
                  <a:gd name="T47" fmla="*/ 105 h 120"/>
                  <a:gd name="T48" fmla="*/ 2 w 573"/>
                  <a:gd name="T49" fmla="*/ 99 h 120"/>
                  <a:gd name="T50" fmla="*/ 4 w 573"/>
                  <a:gd name="T51" fmla="*/ 95 h 120"/>
                  <a:gd name="T52" fmla="*/ 9 w 573"/>
                  <a:gd name="T53" fmla="*/ 89 h 120"/>
                  <a:gd name="T54" fmla="*/ 14 w 573"/>
                  <a:gd name="T55" fmla="*/ 84 h 120"/>
                  <a:gd name="T56" fmla="*/ 19 w 573"/>
                  <a:gd name="T57" fmla="*/ 80 h 120"/>
                  <a:gd name="T58" fmla="*/ 27 w 573"/>
                  <a:gd name="T59" fmla="*/ 75 h 120"/>
                  <a:gd name="T60" fmla="*/ 34 w 573"/>
                  <a:gd name="T61" fmla="*/ 71 h 120"/>
                  <a:gd name="T62" fmla="*/ 80 w 573"/>
                  <a:gd name="T63" fmla="*/ 55 h 120"/>
                  <a:gd name="T64" fmla="*/ 130 w 573"/>
                  <a:gd name="T65" fmla="*/ 41 h 120"/>
                  <a:gd name="T66" fmla="*/ 179 w 573"/>
                  <a:gd name="T67" fmla="*/ 28 h 120"/>
                  <a:gd name="T68" fmla="*/ 232 w 573"/>
                  <a:gd name="T69" fmla="*/ 18 h 120"/>
                  <a:gd name="T70" fmla="*/ 284 w 573"/>
                  <a:gd name="T71" fmla="*/ 10 h 120"/>
                  <a:gd name="T72" fmla="*/ 340 w 573"/>
                  <a:gd name="T73" fmla="*/ 4 h 120"/>
                  <a:gd name="T74" fmla="*/ 397 w 573"/>
                  <a:gd name="T75" fmla="*/ 1 h 120"/>
                  <a:gd name="T76" fmla="*/ 453 w 573"/>
                  <a:gd name="T77" fmla="*/ 0 h 120"/>
                  <a:gd name="T78" fmla="*/ 514 w 573"/>
                  <a:gd name="T79" fmla="*/ 1 h 120"/>
                  <a:gd name="T80" fmla="*/ 573 w 573"/>
                  <a:gd name="T81" fmla="*/ 5 h 120"/>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0" t="0" r="r" b="b"/>
                <a:pathLst>
                  <a:path w="573" h="120">
                    <a:moveTo>
                      <a:pt x="573" y="5"/>
                    </a:moveTo>
                    <a:lnTo>
                      <a:pt x="573" y="16"/>
                    </a:lnTo>
                    <a:lnTo>
                      <a:pt x="566" y="24"/>
                    </a:lnTo>
                    <a:lnTo>
                      <a:pt x="554" y="32"/>
                    </a:lnTo>
                    <a:lnTo>
                      <a:pt x="536" y="39"/>
                    </a:lnTo>
                    <a:lnTo>
                      <a:pt x="517" y="44"/>
                    </a:lnTo>
                    <a:lnTo>
                      <a:pt x="497" y="51"/>
                    </a:lnTo>
                    <a:lnTo>
                      <a:pt x="478" y="57"/>
                    </a:lnTo>
                    <a:lnTo>
                      <a:pt x="458" y="64"/>
                    </a:lnTo>
                    <a:lnTo>
                      <a:pt x="443" y="71"/>
                    </a:lnTo>
                    <a:lnTo>
                      <a:pt x="431" y="79"/>
                    </a:lnTo>
                    <a:lnTo>
                      <a:pt x="389" y="80"/>
                    </a:lnTo>
                    <a:lnTo>
                      <a:pt x="345" y="82"/>
                    </a:lnTo>
                    <a:lnTo>
                      <a:pt x="301" y="84"/>
                    </a:lnTo>
                    <a:lnTo>
                      <a:pt x="257" y="88"/>
                    </a:lnTo>
                    <a:lnTo>
                      <a:pt x="213" y="92"/>
                    </a:lnTo>
                    <a:lnTo>
                      <a:pt x="169" y="97"/>
                    </a:lnTo>
                    <a:lnTo>
                      <a:pt x="127" y="101"/>
                    </a:lnTo>
                    <a:lnTo>
                      <a:pt x="85" y="107"/>
                    </a:lnTo>
                    <a:lnTo>
                      <a:pt x="46" y="114"/>
                    </a:lnTo>
                    <a:lnTo>
                      <a:pt x="7" y="120"/>
                    </a:lnTo>
                    <a:lnTo>
                      <a:pt x="2" y="115"/>
                    </a:lnTo>
                    <a:lnTo>
                      <a:pt x="0" y="109"/>
                    </a:lnTo>
                    <a:lnTo>
                      <a:pt x="0" y="105"/>
                    </a:lnTo>
                    <a:lnTo>
                      <a:pt x="2" y="99"/>
                    </a:lnTo>
                    <a:lnTo>
                      <a:pt x="4" y="95"/>
                    </a:lnTo>
                    <a:lnTo>
                      <a:pt x="9" y="89"/>
                    </a:lnTo>
                    <a:lnTo>
                      <a:pt x="14" y="84"/>
                    </a:lnTo>
                    <a:lnTo>
                      <a:pt x="19" y="80"/>
                    </a:lnTo>
                    <a:lnTo>
                      <a:pt x="27" y="75"/>
                    </a:lnTo>
                    <a:lnTo>
                      <a:pt x="34" y="71"/>
                    </a:lnTo>
                    <a:lnTo>
                      <a:pt x="80" y="55"/>
                    </a:lnTo>
                    <a:lnTo>
                      <a:pt x="130" y="41"/>
                    </a:lnTo>
                    <a:lnTo>
                      <a:pt x="179" y="28"/>
                    </a:lnTo>
                    <a:lnTo>
                      <a:pt x="232" y="18"/>
                    </a:lnTo>
                    <a:lnTo>
                      <a:pt x="284" y="10"/>
                    </a:lnTo>
                    <a:lnTo>
                      <a:pt x="340" y="4"/>
                    </a:lnTo>
                    <a:lnTo>
                      <a:pt x="397" y="1"/>
                    </a:lnTo>
                    <a:lnTo>
                      <a:pt x="453" y="0"/>
                    </a:lnTo>
                    <a:lnTo>
                      <a:pt x="514" y="1"/>
                    </a:lnTo>
                    <a:lnTo>
                      <a:pt x="573" y="5"/>
                    </a:lnTo>
                    <a:close/>
                  </a:path>
                </a:pathLst>
              </a:custGeom>
              <a:solidFill>
                <a:srgbClr val="CCF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solidFill>
                    <a:srgbClr val="000000"/>
                  </a:solidFill>
                </a:endParaRPr>
              </a:p>
            </p:txBody>
          </p:sp>
          <p:sp>
            <p:nvSpPr>
              <p:cNvPr id="31808" name="Freeform 79"/>
              <p:cNvSpPr>
                <a:spLocks noChangeArrowheads="1"/>
              </p:cNvSpPr>
              <p:nvPr/>
            </p:nvSpPr>
            <p:spPr bwMode="auto">
              <a:xfrm>
                <a:off x="4954" y="1711"/>
                <a:ext cx="563" cy="177"/>
              </a:xfrm>
              <a:custGeom>
                <a:avLst/>
                <a:gdLst>
                  <a:gd name="T0" fmla="*/ 561 w 563"/>
                  <a:gd name="T1" fmla="*/ 95 h 177"/>
                  <a:gd name="T2" fmla="*/ 563 w 563"/>
                  <a:gd name="T3" fmla="*/ 107 h 177"/>
                  <a:gd name="T4" fmla="*/ 561 w 563"/>
                  <a:gd name="T5" fmla="*/ 118 h 177"/>
                  <a:gd name="T6" fmla="*/ 554 w 563"/>
                  <a:gd name="T7" fmla="*/ 128 h 177"/>
                  <a:gd name="T8" fmla="*/ 544 w 563"/>
                  <a:gd name="T9" fmla="*/ 138 h 177"/>
                  <a:gd name="T10" fmla="*/ 531 w 563"/>
                  <a:gd name="T11" fmla="*/ 146 h 177"/>
                  <a:gd name="T12" fmla="*/ 514 w 563"/>
                  <a:gd name="T13" fmla="*/ 154 h 177"/>
                  <a:gd name="T14" fmla="*/ 497 w 563"/>
                  <a:gd name="T15" fmla="*/ 160 h 177"/>
                  <a:gd name="T16" fmla="*/ 478 w 563"/>
                  <a:gd name="T17" fmla="*/ 167 h 177"/>
                  <a:gd name="T18" fmla="*/ 458 w 563"/>
                  <a:gd name="T19" fmla="*/ 172 h 177"/>
                  <a:gd name="T20" fmla="*/ 436 w 563"/>
                  <a:gd name="T21" fmla="*/ 177 h 177"/>
                  <a:gd name="T22" fmla="*/ 436 w 563"/>
                  <a:gd name="T23" fmla="*/ 144 h 177"/>
                  <a:gd name="T24" fmla="*/ 392 w 563"/>
                  <a:gd name="T25" fmla="*/ 135 h 177"/>
                  <a:gd name="T26" fmla="*/ 348 w 563"/>
                  <a:gd name="T27" fmla="*/ 123 h 177"/>
                  <a:gd name="T28" fmla="*/ 304 w 563"/>
                  <a:gd name="T29" fmla="*/ 112 h 177"/>
                  <a:gd name="T30" fmla="*/ 259 w 563"/>
                  <a:gd name="T31" fmla="*/ 99 h 177"/>
                  <a:gd name="T32" fmla="*/ 215 w 563"/>
                  <a:gd name="T33" fmla="*/ 87 h 177"/>
                  <a:gd name="T34" fmla="*/ 171 w 563"/>
                  <a:gd name="T35" fmla="*/ 73 h 177"/>
                  <a:gd name="T36" fmla="*/ 127 w 563"/>
                  <a:gd name="T37" fmla="*/ 60 h 177"/>
                  <a:gd name="T38" fmla="*/ 85 w 563"/>
                  <a:gd name="T39" fmla="*/ 49 h 177"/>
                  <a:gd name="T40" fmla="*/ 44 w 563"/>
                  <a:gd name="T41" fmla="*/ 39 h 177"/>
                  <a:gd name="T42" fmla="*/ 2 w 563"/>
                  <a:gd name="T43" fmla="*/ 30 h 177"/>
                  <a:gd name="T44" fmla="*/ 0 w 563"/>
                  <a:gd name="T45" fmla="*/ 24 h 177"/>
                  <a:gd name="T46" fmla="*/ 0 w 563"/>
                  <a:gd name="T47" fmla="*/ 19 h 177"/>
                  <a:gd name="T48" fmla="*/ 2 w 563"/>
                  <a:gd name="T49" fmla="*/ 16 h 177"/>
                  <a:gd name="T50" fmla="*/ 7 w 563"/>
                  <a:gd name="T51" fmla="*/ 12 h 177"/>
                  <a:gd name="T52" fmla="*/ 12 w 563"/>
                  <a:gd name="T53" fmla="*/ 10 h 177"/>
                  <a:gd name="T54" fmla="*/ 19 w 563"/>
                  <a:gd name="T55" fmla="*/ 8 h 177"/>
                  <a:gd name="T56" fmla="*/ 27 w 563"/>
                  <a:gd name="T57" fmla="*/ 7 h 177"/>
                  <a:gd name="T58" fmla="*/ 34 w 563"/>
                  <a:gd name="T59" fmla="*/ 4 h 177"/>
                  <a:gd name="T60" fmla="*/ 41 w 563"/>
                  <a:gd name="T61" fmla="*/ 2 h 177"/>
                  <a:gd name="T62" fmla="*/ 46 w 563"/>
                  <a:gd name="T63" fmla="*/ 0 h 177"/>
                  <a:gd name="T64" fmla="*/ 103 w 563"/>
                  <a:gd name="T65" fmla="*/ 4 h 177"/>
                  <a:gd name="T66" fmla="*/ 159 w 563"/>
                  <a:gd name="T67" fmla="*/ 9 h 177"/>
                  <a:gd name="T68" fmla="*/ 215 w 563"/>
                  <a:gd name="T69" fmla="*/ 15 h 177"/>
                  <a:gd name="T70" fmla="*/ 272 w 563"/>
                  <a:gd name="T71" fmla="*/ 22 h 177"/>
                  <a:gd name="T72" fmla="*/ 326 w 563"/>
                  <a:gd name="T73" fmla="*/ 30 h 177"/>
                  <a:gd name="T74" fmla="*/ 377 w 563"/>
                  <a:gd name="T75" fmla="*/ 39 h 177"/>
                  <a:gd name="T76" fmla="*/ 429 w 563"/>
                  <a:gd name="T77" fmla="*/ 50 h 177"/>
                  <a:gd name="T78" fmla="*/ 475 w 563"/>
                  <a:gd name="T79" fmla="*/ 63 h 177"/>
                  <a:gd name="T80" fmla="*/ 519 w 563"/>
                  <a:gd name="T81" fmla="*/ 78 h 177"/>
                  <a:gd name="T82" fmla="*/ 561 w 563"/>
                  <a:gd name="T83" fmla="*/ 95 h 177"/>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0" t="0" r="r" b="b"/>
                <a:pathLst>
                  <a:path w="563" h="177">
                    <a:moveTo>
                      <a:pt x="561" y="95"/>
                    </a:moveTo>
                    <a:lnTo>
                      <a:pt x="563" y="107"/>
                    </a:lnTo>
                    <a:lnTo>
                      <a:pt x="561" y="118"/>
                    </a:lnTo>
                    <a:lnTo>
                      <a:pt x="554" y="128"/>
                    </a:lnTo>
                    <a:lnTo>
                      <a:pt x="544" y="138"/>
                    </a:lnTo>
                    <a:lnTo>
                      <a:pt x="531" y="146"/>
                    </a:lnTo>
                    <a:lnTo>
                      <a:pt x="514" y="154"/>
                    </a:lnTo>
                    <a:lnTo>
                      <a:pt x="497" y="160"/>
                    </a:lnTo>
                    <a:lnTo>
                      <a:pt x="478" y="167"/>
                    </a:lnTo>
                    <a:lnTo>
                      <a:pt x="458" y="172"/>
                    </a:lnTo>
                    <a:lnTo>
                      <a:pt x="436" y="177"/>
                    </a:lnTo>
                    <a:lnTo>
                      <a:pt x="436" y="144"/>
                    </a:lnTo>
                    <a:lnTo>
                      <a:pt x="392" y="135"/>
                    </a:lnTo>
                    <a:lnTo>
                      <a:pt x="348" y="123"/>
                    </a:lnTo>
                    <a:lnTo>
                      <a:pt x="304" y="112"/>
                    </a:lnTo>
                    <a:lnTo>
                      <a:pt x="259" y="99"/>
                    </a:lnTo>
                    <a:lnTo>
                      <a:pt x="215" y="87"/>
                    </a:lnTo>
                    <a:lnTo>
                      <a:pt x="171" y="73"/>
                    </a:lnTo>
                    <a:lnTo>
                      <a:pt x="127" y="60"/>
                    </a:lnTo>
                    <a:lnTo>
                      <a:pt x="85" y="49"/>
                    </a:lnTo>
                    <a:lnTo>
                      <a:pt x="44" y="39"/>
                    </a:lnTo>
                    <a:lnTo>
                      <a:pt x="2" y="30"/>
                    </a:lnTo>
                    <a:lnTo>
                      <a:pt x="0" y="24"/>
                    </a:lnTo>
                    <a:lnTo>
                      <a:pt x="0" y="19"/>
                    </a:lnTo>
                    <a:lnTo>
                      <a:pt x="2" y="16"/>
                    </a:lnTo>
                    <a:lnTo>
                      <a:pt x="7" y="12"/>
                    </a:lnTo>
                    <a:lnTo>
                      <a:pt x="12" y="10"/>
                    </a:lnTo>
                    <a:lnTo>
                      <a:pt x="19" y="8"/>
                    </a:lnTo>
                    <a:lnTo>
                      <a:pt x="27" y="7"/>
                    </a:lnTo>
                    <a:lnTo>
                      <a:pt x="34" y="4"/>
                    </a:lnTo>
                    <a:lnTo>
                      <a:pt x="41" y="2"/>
                    </a:lnTo>
                    <a:lnTo>
                      <a:pt x="46" y="0"/>
                    </a:lnTo>
                    <a:lnTo>
                      <a:pt x="103" y="4"/>
                    </a:lnTo>
                    <a:lnTo>
                      <a:pt x="159" y="9"/>
                    </a:lnTo>
                    <a:lnTo>
                      <a:pt x="215" y="15"/>
                    </a:lnTo>
                    <a:lnTo>
                      <a:pt x="272" y="22"/>
                    </a:lnTo>
                    <a:lnTo>
                      <a:pt x="326" y="30"/>
                    </a:lnTo>
                    <a:lnTo>
                      <a:pt x="377" y="39"/>
                    </a:lnTo>
                    <a:lnTo>
                      <a:pt x="429" y="50"/>
                    </a:lnTo>
                    <a:lnTo>
                      <a:pt x="475" y="63"/>
                    </a:lnTo>
                    <a:lnTo>
                      <a:pt x="519" y="78"/>
                    </a:lnTo>
                    <a:lnTo>
                      <a:pt x="561" y="95"/>
                    </a:lnTo>
                    <a:close/>
                  </a:path>
                </a:pathLst>
              </a:custGeom>
              <a:solidFill>
                <a:srgbClr val="CCF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solidFill>
                    <a:srgbClr val="000000"/>
                  </a:solidFill>
                </a:endParaRPr>
              </a:p>
            </p:txBody>
          </p:sp>
          <p:sp>
            <p:nvSpPr>
              <p:cNvPr id="31809" name="Freeform 80"/>
              <p:cNvSpPr>
                <a:spLocks noChangeArrowheads="1"/>
              </p:cNvSpPr>
              <p:nvPr/>
            </p:nvSpPr>
            <p:spPr bwMode="auto">
              <a:xfrm>
                <a:off x="211" y="1792"/>
                <a:ext cx="554" cy="137"/>
              </a:xfrm>
              <a:custGeom>
                <a:avLst/>
                <a:gdLst>
                  <a:gd name="T0" fmla="*/ 554 w 554"/>
                  <a:gd name="T1" fmla="*/ 22 h 137"/>
                  <a:gd name="T2" fmla="*/ 546 w 554"/>
                  <a:gd name="T3" fmla="*/ 42 h 137"/>
                  <a:gd name="T4" fmla="*/ 512 w 554"/>
                  <a:gd name="T5" fmla="*/ 53 h 137"/>
                  <a:gd name="T6" fmla="*/ 473 w 554"/>
                  <a:gd name="T7" fmla="*/ 61 h 137"/>
                  <a:gd name="T8" fmla="*/ 434 w 554"/>
                  <a:gd name="T9" fmla="*/ 67 h 137"/>
                  <a:gd name="T10" fmla="*/ 392 w 554"/>
                  <a:gd name="T11" fmla="*/ 73 h 137"/>
                  <a:gd name="T12" fmla="*/ 350 w 554"/>
                  <a:gd name="T13" fmla="*/ 79 h 137"/>
                  <a:gd name="T14" fmla="*/ 311 w 554"/>
                  <a:gd name="T15" fmla="*/ 83 h 137"/>
                  <a:gd name="T16" fmla="*/ 272 w 554"/>
                  <a:gd name="T17" fmla="*/ 90 h 137"/>
                  <a:gd name="T18" fmla="*/ 235 w 554"/>
                  <a:gd name="T19" fmla="*/ 98 h 137"/>
                  <a:gd name="T20" fmla="*/ 201 w 554"/>
                  <a:gd name="T21" fmla="*/ 109 h 137"/>
                  <a:gd name="T22" fmla="*/ 169 w 554"/>
                  <a:gd name="T23" fmla="*/ 121 h 137"/>
                  <a:gd name="T24" fmla="*/ 54 w 554"/>
                  <a:gd name="T25" fmla="*/ 137 h 137"/>
                  <a:gd name="T26" fmla="*/ 49 w 554"/>
                  <a:gd name="T27" fmla="*/ 129 h 137"/>
                  <a:gd name="T28" fmla="*/ 41 w 554"/>
                  <a:gd name="T29" fmla="*/ 120 h 137"/>
                  <a:gd name="T30" fmla="*/ 34 w 554"/>
                  <a:gd name="T31" fmla="*/ 112 h 137"/>
                  <a:gd name="T32" fmla="*/ 27 w 554"/>
                  <a:gd name="T33" fmla="*/ 104 h 137"/>
                  <a:gd name="T34" fmla="*/ 19 w 554"/>
                  <a:gd name="T35" fmla="*/ 96 h 137"/>
                  <a:gd name="T36" fmla="*/ 12 w 554"/>
                  <a:gd name="T37" fmla="*/ 87 h 137"/>
                  <a:gd name="T38" fmla="*/ 7 w 554"/>
                  <a:gd name="T39" fmla="*/ 78 h 137"/>
                  <a:gd name="T40" fmla="*/ 2 w 554"/>
                  <a:gd name="T41" fmla="*/ 70 h 137"/>
                  <a:gd name="T42" fmla="*/ 0 w 554"/>
                  <a:gd name="T43" fmla="*/ 61 h 137"/>
                  <a:gd name="T44" fmla="*/ 0 w 554"/>
                  <a:gd name="T45" fmla="*/ 51 h 137"/>
                  <a:gd name="T46" fmla="*/ 49 w 554"/>
                  <a:gd name="T47" fmla="*/ 40 h 137"/>
                  <a:gd name="T48" fmla="*/ 98 w 554"/>
                  <a:gd name="T49" fmla="*/ 30 h 137"/>
                  <a:gd name="T50" fmla="*/ 147 w 554"/>
                  <a:gd name="T51" fmla="*/ 21 h 137"/>
                  <a:gd name="T52" fmla="*/ 193 w 554"/>
                  <a:gd name="T53" fmla="*/ 14 h 137"/>
                  <a:gd name="T54" fmla="*/ 245 w 554"/>
                  <a:gd name="T55" fmla="*/ 8 h 137"/>
                  <a:gd name="T56" fmla="*/ 294 w 554"/>
                  <a:gd name="T57" fmla="*/ 3 h 137"/>
                  <a:gd name="T58" fmla="*/ 348 w 554"/>
                  <a:gd name="T59" fmla="*/ 1 h 137"/>
                  <a:gd name="T60" fmla="*/ 402 w 554"/>
                  <a:gd name="T61" fmla="*/ 0 h 137"/>
                  <a:gd name="T62" fmla="*/ 461 w 554"/>
                  <a:gd name="T63" fmla="*/ 0 h 137"/>
                  <a:gd name="T64" fmla="*/ 522 w 554"/>
                  <a:gd name="T65" fmla="*/ 1 h 137"/>
                  <a:gd name="T66" fmla="*/ 554 w 554"/>
                  <a:gd name="T67" fmla="*/ 22 h 137"/>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554" h="137">
                    <a:moveTo>
                      <a:pt x="554" y="22"/>
                    </a:moveTo>
                    <a:lnTo>
                      <a:pt x="546" y="42"/>
                    </a:lnTo>
                    <a:lnTo>
                      <a:pt x="512" y="53"/>
                    </a:lnTo>
                    <a:lnTo>
                      <a:pt x="473" y="61"/>
                    </a:lnTo>
                    <a:lnTo>
                      <a:pt x="434" y="67"/>
                    </a:lnTo>
                    <a:lnTo>
                      <a:pt x="392" y="73"/>
                    </a:lnTo>
                    <a:lnTo>
                      <a:pt x="350" y="79"/>
                    </a:lnTo>
                    <a:lnTo>
                      <a:pt x="311" y="83"/>
                    </a:lnTo>
                    <a:lnTo>
                      <a:pt x="272" y="90"/>
                    </a:lnTo>
                    <a:lnTo>
                      <a:pt x="235" y="98"/>
                    </a:lnTo>
                    <a:lnTo>
                      <a:pt x="201" y="109"/>
                    </a:lnTo>
                    <a:lnTo>
                      <a:pt x="169" y="121"/>
                    </a:lnTo>
                    <a:lnTo>
                      <a:pt x="54" y="137"/>
                    </a:lnTo>
                    <a:lnTo>
                      <a:pt x="49" y="129"/>
                    </a:lnTo>
                    <a:lnTo>
                      <a:pt x="41" y="120"/>
                    </a:lnTo>
                    <a:lnTo>
                      <a:pt x="34" y="112"/>
                    </a:lnTo>
                    <a:lnTo>
                      <a:pt x="27" y="104"/>
                    </a:lnTo>
                    <a:lnTo>
                      <a:pt x="19" y="96"/>
                    </a:lnTo>
                    <a:lnTo>
                      <a:pt x="12" y="87"/>
                    </a:lnTo>
                    <a:lnTo>
                      <a:pt x="7" y="78"/>
                    </a:lnTo>
                    <a:lnTo>
                      <a:pt x="2" y="70"/>
                    </a:lnTo>
                    <a:lnTo>
                      <a:pt x="0" y="61"/>
                    </a:lnTo>
                    <a:lnTo>
                      <a:pt x="0" y="51"/>
                    </a:lnTo>
                    <a:lnTo>
                      <a:pt x="49" y="40"/>
                    </a:lnTo>
                    <a:lnTo>
                      <a:pt x="98" y="30"/>
                    </a:lnTo>
                    <a:lnTo>
                      <a:pt x="147" y="21"/>
                    </a:lnTo>
                    <a:lnTo>
                      <a:pt x="193" y="14"/>
                    </a:lnTo>
                    <a:lnTo>
                      <a:pt x="245" y="8"/>
                    </a:lnTo>
                    <a:lnTo>
                      <a:pt x="294" y="3"/>
                    </a:lnTo>
                    <a:lnTo>
                      <a:pt x="348" y="1"/>
                    </a:lnTo>
                    <a:lnTo>
                      <a:pt x="402" y="0"/>
                    </a:lnTo>
                    <a:lnTo>
                      <a:pt x="461" y="0"/>
                    </a:lnTo>
                    <a:lnTo>
                      <a:pt x="522" y="1"/>
                    </a:lnTo>
                    <a:lnTo>
                      <a:pt x="554" y="22"/>
                    </a:lnTo>
                    <a:close/>
                  </a:path>
                </a:pathLst>
              </a:custGeom>
              <a:solidFill>
                <a:srgbClr val="CCF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solidFill>
                    <a:srgbClr val="000000"/>
                  </a:solidFill>
                </a:endParaRPr>
              </a:p>
            </p:txBody>
          </p:sp>
          <p:sp>
            <p:nvSpPr>
              <p:cNvPr id="31810" name="Freeform 81"/>
              <p:cNvSpPr>
                <a:spLocks noChangeArrowheads="1"/>
              </p:cNvSpPr>
              <p:nvPr/>
            </p:nvSpPr>
            <p:spPr bwMode="auto">
              <a:xfrm>
                <a:off x="5044" y="1851"/>
                <a:ext cx="397" cy="127"/>
              </a:xfrm>
              <a:custGeom>
                <a:avLst/>
                <a:gdLst>
                  <a:gd name="T0" fmla="*/ 397 w 397"/>
                  <a:gd name="T1" fmla="*/ 75 h 127"/>
                  <a:gd name="T2" fmla="*/ 397 w 397"/>
                  <a:gd name="T3" fmla="*/ 80 h 127"/>
                  <a:gd name="T4" fmla="*/ 392 w 397"/>
                  <a:gd name="T5" fmla="*/ 87 h 127"/>
                  <a:gd name="T6" fmla="*/ 390 w 397"/>
                  <a:gd name="T7" fmla="*/ 94 h 127"/>
                  <a:gd name="T8" fmla="*/ 383 w 397"/>
                  <a:gd name="T9" fmla="*/ 100 h 127"/>
                  <a:gd name="T10" fmla="*/ 378 w 397"/>
                  <a:gd name="T11" fmla="*/ 107 h 127"/>
                  <a:gd name="T12" fmla="*/ 370 w 397"/>
                  <a:gd name="T13" fmla="*/ 112 h 127"/>
                  <a:gd name="T14" fmla="*/ 361 w 397"/>
                  <a:gd name="T15" fmla="*/ 117 h 127"/>
                  <a:gd name="T16" fmla="*/ 351 w 397"/>
                  <a:gd name="T17" fmla="*/ 122 h 127"/>
                  <a:gd name="T18" fmla="*/ 341 w 397"/>
                  <a:gd name="T19" fmla="*/ 125 h 127"/>
                  <a:gd name="T20" fmla="*/ 329 w 397"/>
                  <a:gd name="T21" fmla="*/ 127 h 127"/>
                  <a:gd name="T22" fmla="*/ 297 w 397"/>
                  <a:gd name="T23" fmla="*/ 118 h 127"/>
                  <a:gd name="T24" fmla="*/ 263 w 397"/>
                  <a:gd name="T25" fmla="*/ 110 h 127"/>
                  <a:gd name="T26" fmla="*/ 228 w 397"/>
                  <a:gd name="T27" fmla="*/ 102 h 127"/>
                  <a:gd name="T28" fmla="*/ 191 w 397"/>
                  <a:gd name="T29" fmla="*/ 95 h 127"/>
                  <a:gd name="T30" fmla="*/ 157 w 397"/>
                  <a:gd name="T31" fmla="*/ 87 h 127"/>
                  <a:gd name="T32" fmla="*/ 123 w 397"/>
                  <a:gd name="T33" fmla="*/ 79 h 127"/>
                  <a:gd name="T34" fmla="*/ 91 w 397"/>
                  <a:gd name="T35" fmla="*/ 71 h 127"/>
                  <a:gd name="T36" fmla="*/ 59 w 397"/>
                  <a:gd name="T37" fmla="*/ 61 h 127"/>
                  <a:gd name="T38" fmla="*/ 30 w 397"/>
                  <a:gd name="T39" fmla="*/ 51 h 127"/>
                  <a:gd name="T40" fmla="*/ 0 w 397"/>
                  <a:gd name="T41" fmla="*/ 37 h 127"/>
                  <a:gd name="T42" fmla="*/ 5 w 397"/>
                  <a:gd name="T43" fmla="*/ 30 h 127"/>
                  <a:gd name="T44" fmla="*/ 10 w 397"/>
                  <a:gd name="T45" fmla="*/ 23 h 127"/>
                  <a:gd name="T46" fmla="*/ 17 w 397"/>
                  <a:gd name="T47" fmla="*/ 19 h 127"/>
                  <a:gd name="T48" fmla="*/ 25 w 397"/>
                  <a:gd name="T49" fmla="*/ 13 h 127"/>
                  <a:gd name="T50" fmla="*/ 35 w 397"/>
                  <a:gd name="T51" fmla="*/ 10 h 127"/>
                  <a:gd name="T52" fmla="*/ 44 w 397"/>
                  <a:gd name="T53" fmla="*/ 6 h 127"/>
                  <a:gd name="T54" fmla="*/ 57 w 397"/>
                  <a:gd name="T55" fmla="*/ 4 h 127"/>
                  <a:gd name="T56" fmla="*/ 71 w 397"/>
                  <a:gd name="T57" fmla="*/ 2 h 127"/>
                  <a:gd name="T58" fmla="*/ 86 w 397"/>
                  <a:gd name="T59" fmla="*/ 0 h 127"/>
                  <a:gd name="T60" fmla="*/ 101 w 397"/>
                  <a:gd name="T61" fmla="*/ 0 h 127"/>
                  <a:gd name="T62" fmla="*/ 130 w 397"/>
                  <a:gd name="T63" fmla="*/ 5 h 127"/>
                  <a:gd name="T64" fmla="*/ 162 w 397"/>
                  <a:gd name="T65" fmla="*/ 10 h 127"/>
                  <a:gd name="T66" fmla="*/ 194 w 397"/>
                  <a:gd name="T67" fmla="*/ 15 h 127"/>
                  <a:gd name="T68" fmla="*/ 226 w 397"/>
                  <a:gd name="T69" fmla="*/ 21 h 127"/>
                  <a:gd name="T70" fmla="*/ 258 w 397"/>
                  <a:gd name="T71" fmla="*/ 28 h 127"/>
                  <a:gd name="T72" fmla="*/ 290 w 397"/>
                  <a:gd name="T73" fmla="*/ 35 h 127"/>
                  <a:gd name="T74" fmla="*/ 319 w 397"/>
                  <a:gd name="T75" fmla="*/ 43 h 127"/>
                  <a:gd name="T76" fmla="*/ 348 w 397"/>
                  <a:gd name="T77" fmla="*/ 53 h 127"/>
                  <a:gd name="T78" fmla="*/ 373 w 397"/>
                  <a:gd name="T79" fmla="*/ 63 h 127"/>
                  <a:gd name="T80" fmla="*/ 397 w 397"/>
                  <a:gd name="T81" fmla="*/ 75 h 127"/>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0" t="0" r="r" b="b"/>
                <a:pathLst>
                  <a:path w="397" h="127">
                    <a:moveTo>
                      <a:pt x="397" y="75"/>
                    </a:moveTo>
                    <a:lnTo>
                      <a:pt x="397" y="80"/>
                    </a:lnTo>
                    <a:lnTo>
                      <a:pt x="392" y="87"/>
                    </a:lnTo>
                    <a:lnTo>
                      <a:pt x="390" y="94"/>
                    </a:lnTo>
                    <a:lnTo>
                      <a:pt x="383" y="100"/>
                    </a:lnTo>
                    <a:lnTo>
                      <a:pt x="378" y="107"/>
                    </a:lnTo>
                    <a:lnTo>
                      <a:pt x="370" y="112"/>
                    </a:lnTo>
                    <a:lnTo>
                      <a:pt x="361" y="117"/>
                    </a:lnTo>
                    <a:lnTo>
                      <a:pt x="351" y="122"/>
                    </a:lnTo>
                    <a:lnTo>
                      <a:pt x="341" y="125"/>
                    </a:lnTo>
                    <a:lnTo>
                      <a:pt x="329" y="127"/>
                    </a:lnTo>
                    <a:lnTo>
                      <a:pt x="297" y="118"/>
                    </a:lnTo>
                    <a:lnTo>
                      <a:pt x="263" y="110"/>
                    </a:lnTo>
                    <a:lnTo>
                      <a:pt x="228" y="102"/>
                    </a:lnTo>
                    <a:lnTo>
                      <a:pt x="191" y="95"/>
                    </a:lnTo>
                    <a:lnTo>
                      <a:pt x="157" y="87"/>
                    </a:lnTo>
                    <a:lnTo>
                      <a:pt x="123" y="79"/>
                    </a:lnTo>
                    <a:lnTo>
                      <a:pt x="91" y="71"/>
                    </a:lnTo>
                    <a:lnTo>
                      <a:pt x="59" y="61"/>
                    </a:lnTo>
                    <a:lnTo>
                      <a:pt x="30" y="51"/>
                    </a:lnTo>
                    <a:lnTo>
                      <a:pt x="0" y="37"/>
                    </a:lnTo>
                    <a:lnTo>
                      <a:pt x="5" y="30"/>
                    </a:lnTo>
                    <a:lnTo>
                      <a:pt x="10" y="23"/>
                    </a:lnTo>
                    <a:lnTo>
                      <a:pt x="17" y="19"/>
                    </a:lnTo>
                    <a:lnTo>
                      <a:pt x="25" y="13"/>
                    </a:lnTo>
                    <a:lnTo>
                      <a:pt x="35" y="10"/>
                    </a:lnTo>
                    <a:lnTo>
                      <a:pt x="44" y="6"/>
                    </a:lnTo>
                    <a:lnTo>
                      <a:pt x="57" y="4"/>
                    </a:lnTo>
                    <a:lnTo>
                      <a:pt x="71" y="2"/>
                    </a:lnTo>
                    <a:lnTo>
                      <a:pt x="86" y="0"/>
                    </a:lnTo>
                    <a:lnTo>
                      <a:pt x="101" y="0"/>
                    </a:lnTo>
                    <a:lnTo>
                      <a:pt x="130" y="5"/>
                    </a:lnTo>
                    <a:lnTo>
                      <a:pt x="162" y="10"/>
                    </a:lnTo>
                    <a:lnTo>
                      <a:pt x="194" y="15"/>
                    </a:lnTo>
                    <a:lnTo>
                      <a:pt x="226" y="21"/>
                    </a:lnTo>
                    <a:lnTo>
                      <a:pt x="258" y="28"/>
                    </a:lnTo>
                    <a:lnTo>
                      <a:pt x="290" y="35"/>
                    </a:lnTo>
                    <a:lnTo>
                      <a:pt x="319" y="43"/>
                    </a:lnTo>
                    <a:lnTo>
                      <a:pt x="348" y="53"/>
                    </a:lnTo>
                    <a:lnTo>
                      <a:pt x="373" y="63"/>
                    </a:lnTo>
                    <a:lnTo>
                      <a:pt x="397" y="75"/>
                    </a:lnTo>
                    <a:close/>
                  </a:path>
                </a:pathLst>
              </a:custGeom>
              <a:solidFill>
                <a:srgbClr val="CCF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solidFill>
                    <a:srgbClr val="000000"/>
                  </a:solidFill>
                </a:endParaRPr>
              </a:p>
            </p:txBody>
          </p:sp>
          <p:sp>
            <p:nvSpPr>
              <p:cNvPr id="31811" name="Freeform 82"/>
              <p:cNvSpPr>
                <a:spLocks noChangeArrowheads="1"/>
              </p:cNvSpPr>
              <p:nvPr/>
            </p:nvSpPr>
            <p:spPr bwMode="auto">
              <a:xfrm>
                <a:off x="235" y="1917"/>
                <a:ext cx="397" cy="132"/>
              </a:xfrm>
              <a:custGeom>
                <a:avLst/>
                <a:gdLst>
                  <a:gd name="T0" fmla="*/ 397 w 397"/>
                  <a:gd name="T1" fmla="*/ 24 h 132"/>
                  <a:gd name="T2" fmla="*/ 388 w 397"/>
                  <a:gd name="T3" fmla="*/ 40 h 132"/>
                  <a:gd name="T4" fmla="*/ 370 w 397"/>
                  <a:gd name="T5" fmla="*/ 52 h 132"/>
                  <a:gd name="T6" fmla="*/ 348 w 397"/>
                  <a:gd name="T7" fmla="*/ 62 h 132"/>
                  <a:gd name="T8" fmla="*/ 319 w 397"/>
                  <a:gd name="T9" fmla="*/ 69 h 132"/>
                  <a:gd name="T10" fmla="*/ 290 w 397"/>
                  <a:gd name="T11" fmla="*/ 75 h 132"/>
                  <a:gd name="T12" fmla="*/ 255 w 397"/>
                  <a:gd name="T13" fmla="*/ 80 h 132"/>
                  <a:gd name="T14" fmla="*/ 221 w 397"/>
                  <a:gd name="T15" fmla="*/ 83 h 132"/>
                  <a:gd name="T16" fmla="*/ 187 w 397"/>
                  <a:gd name="T17" fmla="*/ 88 h 132"/>
                  <a:gd name="T18" fmla="*/ 155 w 397"/>
                  <a:gd name="T19" fmla="*/ 93 h 132"/>
                  <a:gd name="T20" fmla="*/ 125 w 397"/>
                  <a:gd name="T21" fmla="*/ 99 h 132"/>
                  <a:gd name="T22" fmla="*/ 128 w 397"/>
                  <a:gd name="T23" fmla="*/ 102 h 132"/>
                  <a:gd name="T24" fmla="*/ 130 w 397"/>
                  <a:gd name="T25" fmla="*/ 106 h 132"/>
                  <a:gd name="T26" fmla="*/ 135 w 397"/>
                  <a:gd name="T27" fmla="*/ 109 h 132"/>
                  <a:gd name="T28" fmla="*/ 138 w 397"/>
                  <a:gd name="T29" fmla="*/ 112 h 132"/>
                  <a:gd name="T30" fmla="*/ 140 w 397"/>
                  <a:gd name="T31" fmla="*/ 115 h 132"/>
                  <a:gd name="T32" fmla="*/ 142 w 397"/>
                  <a:gd name="T33" fmla="*/ 118 h 132"/>
                  <a:gd name="T34" fmla="*/ 145 w 397"/>
                  <a:gd name="T35" fmla="*/ 122 h 132"/>
                  <a:gd name="T36" fmla="*/ 142 w 397"/>
                  <a:gd name="T37" fmla="*/ 125 h 132"/>
                  <a:gd name="T38" fmla="*/ 140 w 397"/>
                  <a:gd name="T39" fmla="*/ 129 h 132"/>
                  <a:gd name="T40" fmla="*/ 133 w 397"/>
                  <a:gd name="T41" fmla="*/ 132 h 132"/>
                  <a:gd name="T42" fmla="*/ 118 w 397"/>
                  <a:gd name="T43" fmla="*/ 130 h 132"/>
                  <a:gd name="T44" fmla="*/ 103 w 397"/>
                  <a:gd name="T45" fmla="*/ 128 h 132"/>
                  <a:gd name="T46" fmla="*/ 91 w 397"/>
                  <a:gd name="T47" fmla="*/ 124 h 132"/>
                  <a:gd name="T48" fmla="*/ 76 w 397"/>
                  <a:gd name="T49" fmla="*/ 121 h 132"/>
                  <a:gd name="T50" fmla="*/ 62 w 397"/>
                  <a:gd name="T51" fmla="*/ 116 h 132"/>
                  <a:gd name="T52" fmla="*/ 49 w 397"/>
                  <a:gd name="T53" fmla="*/ 110 h 132"/>
                  <a:gd name="T54" fmla="*/ 37 w 397"/>
                  <a:gd name="T55" fmla="*/ 106 h 132"/>
                  <a:gd name="T56" fmla="*/ 27 w 397"/>
                  <a:gd name="T57" fmla="*/ 99 h 132"/>
                  <a:gd name="T58" fmla="*/ 20 w 397"/>
                  <a:gd name="T59" fmla="*/ 93 h 132"/>
                  <a:gd name="T60" fmla="*/ 13 w 397"/>
                  <a:gd name="T61" fmla="*/ 85 h 132"/>
                  <a:gd name="T62" fmla="*/ 3 w 397"/>
                  <a:gd name="T63" fmla="*/ 77 h 132"/>
                  <a:gd name="T64" fmla="*/ 0 w 397"/>
                  <a:gd name="T65" fmla="*/ 69 h 132"/>
                  <a:gd name="T66" fmla="*/ 0 w 397"/>
                  <a:gd name="T67" fmla="*/ 61 h 132"/>
                  <a:gd name="T68" fmla="*/ 5 w 397"/>
                  <a:gd name="T69" fmla="*/ 53 h 132"/>
                  <a:gd name="T70" fmla="*/ 15 w 397"/>
                  <a:gd name="T71" fmla="*/ 46 h 132"/>
                  <a:gd name="T72" fmla="*/ 25 w 397"/>
                  <a:gd name="T73" fmla="*/ 40 h 132"/>
                  <a:gd name="T74" fmla="*/ 37 w 397"/>
                  <a:gd name="T75" fmla="*/ 33 h 132"/>
                  <a:gd name="T76" fmla="*/ 52 w 397"/>
                  <a:gd name="T77" fmla="*/ 28 h 132"/>
                  <a:gd name="T78" fmla="*/ 66 w 397"/>
                  <a:gd name="T79" fmla="*/ 24 h 132"/>
                  <a:gd name="T80" fmla="*/ 81 w 397"/>
                  <a:gd name="T81" fmla="*/ 20 h 132"/>
                  <a:gd name="T82" fmla="*/ 113 w 397"/>
                  <a:gd name="T83" fmla="*/ 16 h 132"/>
                  <a:gd name="T84" fmla="*/ 145 w 397"/>
                  <a:gd name="T85" fmla="*/ 10 h 132"/>
                  <a:gd name="T86" fmla="*/ 179 w 397"/>
                  <a:gd name="T87" fmla="*/ 5 h 132"/>
                  <a:gd name="T88" fmla="*/ 214 w 397"/>
                  <a:gd name="T89" fmla="*/ 2 h 132"/>
                  <a:gd name="T90" fmla="*/ 245 w 397"/>
                  <a:gd name="T91" fmla="*/ 0 h 132"/>
                  <a:gd name="T92" fmla="*/ 280 w 397"/>
                  <a:gd name="T93" fmla="*/ 0 h 132"/>
                  <a:gd name="T94" fmla="*/ 312 w 397"/>
                  <a:gd name="T95" fmla="*/ 1 h 132"/>
                  <a:gd name="T96" fmla="*/ 341 w 397"/>
                  <a:gd name="T97" fmla="*/ 5 h 132"/>
                  <a:gd name="T98" fmla="*/ 370 w 397"/>
                  <a:gd name="T99" fmla="*/ 13 h 132"/>
                  <a:gd name="T100" fmla="*/ 397 w 397"/>
                  <a:gd name="T101" fmla="*/ 24 h 132"/>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0" t="0" r="r" b="b"/>
                <a:pathLst>
                  <a:path w="397" h="132">
                    <a:moveTo>
                      <a:pt x="397" y="24"/>
                    </a:moveTo>
                    <a:lnTo>
                      <a:pt x="388" y="40"/>
                    </a:lnTo>
                    <a:lnTo>
                      <a:pt x="370" y="52"/>
                    </a:lnTo>
                    <a:lnTo>
                      <a:pt x="348" y="62"/>
                    </a:lnTo>
                    <a:lnTo>
                      <a:pt x="319" y="69"/>
                    </a:lnTo>
                    <a:lnTo>
                      <a:pt x="290" y="75"/>
                    </a:lnTo>
                    <a:lnTo>
                      <a:pt x="255" y="80"/>
                    </a:lnTo>
                    <a:lnTo>
                      <a:pt x="221" y="83"/>
                    </a:lnTo>
                    <a:lnTo>
                      <a:pt x="187" y="88"/>
                    </a:lnTo>
                    <a:lnTo>
                      <a:pt x="155" y="93"/>
                    </a:lnTo>
                    <a:lnTo>
                      <a:pt x="125" y="99"/>
                    </a:lnTo>
                    <a:lnTo>
                      <a:pt x="128" y="102"/>
                    </a:lnTo>
                    <a:lnTo>
                      <a:pt x="130" y="106"/>
                    </a:lnTo>
                    <a:lnTo>
                      <a:pt x="135" y="109"/>
                    </a:lnTo>
                    <a:lnTo>
                      <a:pt x="138" y="112"/>
                    </a:lnTo>
                    <a:lnTo>
                      <a:pt x="140" y="115"/>
                    </a:lnTo>
                    <a:lnTo>
                      <a:pt x="142" y="118"/>
                    </a:lnTo>
                    <a:lnTo>
                      <a:pt x="145" y="122"/>
                    </a:lnTo>
                    <a:lnTo>
                      <a:pt x="142" y="125"/>
                    </a:lnTo>
                    <a:lnTo>
                      <a:pt x="140" y="129"/>
                    </a:lnTo>
                    <a:lnTo>
                      <a:pt x="133" y="132"/>
                    </a:lnTo>
                    <a:lnTo>
                      <a:pt x="118" y="130"/>
                    </a:lnTo>
                    <a:lnTo>
                      <a:pt x="103" y="128"/>
                    </a:lnTo>
                    <a:lnTo>
                      <a:pt x="91" y="124"/>
                    </a:lnTo>
                    <a:lnTo>
                      <a:pt x="76" y="121"/>
                    </a:lnTo>
                    <a:lnTo>
                      <a:pt x="62" y="116"/>
                    </a:lnTo>
                    <a:lnTo>
                      <a:pt x="49" y="110"/>
                    </a:lnTo>
                    <a:lnTo>
                      <a:pt x="37" y="106"/>
                    </a:lnTo>
                    <a:lnTo>
                      <a:pt x="27" y="99"/>
                    </a:lnTo>
                    <a:lnTo>
                      <a:pt x="20" y="93"/>
                    </a:lnTo>
                    <a:lnTo>
                      <a:pt x="13" y="85"/>
                    </a:lnTo>
                    <a:lnTo>
                      <a:pt x="3" y="77"/>
                    </a:lnTo>
                    <a:lnTo>
                      <a:pt x="0" y="69"/>
                    </a:lnTo>
                    <a:lnTo>
                      <a:pt x="0" y="61"/>
                    </a:lnTo>
                    <a:lnTo>
                      <a:pt x="5" y="53"/>
                    </a:lnTo>
                    <a:lnTo>
                      <a:pt x="15" y="46"/>
                    </a:lnTo>
                    <a:lnTo>
                      <a:pt x="25" y="40"/>
                    </a:lnTo>
                    <a:lnTo>
                      <a:pt x="37" y="33"/>
                    </a:lnTo>
                    <a:lnTo>
                      <a:pt x="52" y="28"/>
                    </a:lnTo>
                    <a:lnTo>
                      <a:pt x="66" y="24"/>
                    </a:lnTo>
                    <a:lnTo>
                      <a:pt x="81" y="20"/>
                    </a:lnTo>
                    <a:lnTo>
                      <a:pt x="113" y="16"/>
                    </a:lnTo>
                    <a:lnTo>
                      <a:pt x="145" y="10"/>
                    </a:lnTo>
                    <a:lnTo>
                      <a:pt x="179" y="5"/>
                    </a:lnTo>
                    <a:lnTo>
                      <a:pt x="214" y="2"/>
                    </a:lnTo>
                    <a:lnTo>
                      <a:pt x="245" y="0"/>
                    </a:lnTo>
                    <a:lnTo>
                      <a:pt x="280" y="0"/>
                    </a:lnTo>
                    <a:lnTo>
                      <a:pt x="312" y="1"/>
                    </a:lnTo>
                    <a:lnTo>
                      <a:pt x="341" y="5"/>
                    </a:lnTo>
                    <a:lnTo>
                      <a:pt x="370" y="13"/>
                    </a:lnTo>
                    <a:lnTo>
                      <a:pt x="397" y="24"/>
                    </a:lnTo>
                    <a:close/>
                  </a:path>
                </a:pathLst>
              </a:custGeom>
              <a:solidFill>
                <a:srgbClr val="CCF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solidFill>
                    <a:srgbClr val="000000"/>
                  </a:solidFill>
                </a:endParaRPr>
              </a:p>
            </p:txBody>
          </p:sp>
        </p:grpSp>
      </p:grpSp>
      <p:sp>
        <p:nvSpPr>
          <p:cNvPr id="31747" name="WordArt 81"/>
          <p:cNvSpPr>
            <a:spLocks noChangeArrowheads="1" noChangeShapeType="1" noTextEdit="1"/>
          </p:cNvSpPr>
          <p:nvPr/>
        </p:nvSpPr>
        <p:spPr bwMode="auto">
          <a:xfrm>
            <a:off x="3560763" y="2284414"/>
            <a:ext cx="5902760" cy="797403"/>
          </a:xfrm>
          <a:prstGeom prst="rect">
            <a:avLst/>
          </a:prstGeom>
        </p:spPr>
        <p:txBody>
          <a:bodyPr wrap="none" fromWordArt="1">
            <a:prstTxWarp prst="textPlain">
              <a:avLst>
                <a:gd name="adj" fmla="val 50000"/>
              </a:avLst>
            </a:prstTxWarp>
          </a:bodyPr>
          <a:lstStyle/>
          <a:p>
            <a:pPr algn="ctr"/>
            <a:r>
              <a:rPr lang="vi-VN" sz="3200" b="1" kern="10" dirty="0">
                <a:ln w="12700">
                  <a:solidFill>
                    <a:srgbClr val="0000FF"/>
                  </a:solidFill>
                  <a:round/>
                  <a:headEnd/>
                  <a:tailEnd/>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79999"/>
                    </a:srgbClr>
                  </a:outerShdw>
                </a:effectLst>
                <a:latin typeface="Times New Roman" panose="02020603050405020304" pitchFamily="18" charset="0"/>
                <a:cs typeface="Times New Roman" panose="02020603050405020304" pitchFamily="18" charset="0"/>
              </a:rPr>
              <a:t>VẬN DỤNG</a:t>
            </a:r>
          </a:p>
        </p:txBody>
      </p:sp>
      <p:sp>
        <p:nvSpPr>
          <p:cNvPr id="31748" name="Rectangle 5"/>
          <p:cNvSpPr>
            <a:spLocks noChangeArrowheads="1"/>
          </p:cNvSpPr>
          <p:nvPr/>
        </p:nvSpPr>
        <p:spPr bwMode="auto">
          <a:xfrm>
            <a:off x="2250007" y="3337311"/>
            <a:ext cx="7655893" cy="1877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lvl="0" eaLnBrk="1" fontAlgn="auto" hangingPunct="1">
              <a:spcBef>
                <a:spcPts val="0"/>
              </a:spcBef>
              <a:spcAft>
                <a:spcPts val="0"/>
              </a:spcAft>
            </a:pPr>
            <a:r>
              <a:rPr lang="en-US" sz="3600" b="1" dirty="0">
                <a:solidFill>
                  <a:prstClr val="black"/>
                </a:solidFill>
                <a:latin typeface="Times New Roman" panose="02020603050405020304" pitchFamily="18" charset="0"/>
                <a:cs typeface="Times New Roman" panose="02020603050405020304" pitchFamily="18" charset="0"/>
              </a:rPr>
              <a:t>Con đã học được điều gì qua bài học ngày hôm nay? </a:t>
            </a:r>
            <a:endParaRPr lang="vi-VN" sz="3600" b="1" dirty="0">
              <a:solidFill>
                <a:prstClr val="black"/>
              </a:solidFill>
              <a:latin typeface="Times New Roman" panose="02020603050405020304" pitchFamily="18" charset="0"/>
              <a:cs typeface="Times New Roman" panose="02020603050405020304" pitchFamily="18" charset="0"/>
            </a:endParaRPr>
          </a:p>
          <a:p>
            <a:pPr algn="ctr" eaLnBrk="1" hangingPunct="1"/>
            <a:r>
              <a:rPr lang="en-US" altLang="en-US" sz="4400" b="1" dirty="0">
                <a:solidFill>
                  <a:srgbClr val="000000"/>
                </a:solidFill>
              </a:rPr>
              <a:t> </a:t>
            </a:r>
          </a:p>
        </p:txBody>
      </p:sp>
    </p:spTree>
    <p:extLst>
      <p:ext uri="{BB962C8B-B14F-4D97-AF65-F5344CB8AC3E}">
        <p14:creationId xmlns:p14="http://schemas.microsoft.com/office/powerpoint/2010/main" val="217495725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82069F4C-E5A1-430C-A6F1-5EE35BE2ACA2}"/>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57348" y="1827659"/>
            <a:ext cx="3652812" cy="32026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Flowchart: Connector 4">
            <a:extLst>
              <a:ext uri="{FF2B5EF4-FFF2-40B4-BE49-F238E27FC236}">
                <a16:creationId xmlns:a16="http://schemas.microsoft.com/office/drawing/2014/main" id="{0C6BC5C9-C4B4-40C9-A9FD-ED1BB5319EF0}"/>
              </a:ext>
            </a:extLst>
          </p:cNvPr>
          <p:cNvSpPr/>
          <p:nvPr/>
        </p:nvSpPr>
        <p:spPr>
          <a:xfrm>
            <a:off x="1109984" y="2596405"/>
            <a:ext cx="2388789" cy="1632942"/>
          </a:xfrm>
          <a:prstGeom prst="flowChartConnector">
            <a:avLst/>
          </a:prstGeom>
          <a:solidFill>
            <a:srgbClr val="2C1E73"/>
          </a:solidFill>
          <a:ln w="76200">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r>
              <a:rPr lang="en-US" sz="2844" b="1" dirty="0" err="1">
                <a:solidFill>
                  <a:prstClr val="white"/>
                </a:solidFill>
                <a:effectLst>
                  <a:outerShdw blurRad="38100" dist="38100" dir="2700000" algn="tl">
                    <a:srgbClr val="000000">
                      <a:alpha val="43137"/>
                    </a:srgbClr>
                  </a:outerShdw>
                </a:effectLst>
                <a:cs typeface="Arial" panose="020B0604020202020204" pitchFamily="34" charset="0"/>
              </a:rPr>
              <a:t>Yêu</a:t>
            </a:r>
            <a:r>
              <a:rPr lang="en-US" sz="2844" b="1" dirty="0">
                <a:solidFill>
                  <a:prstClr val="white"/>
                </a:solidFill>
                <a:effectLst>
                  <a:outerShdw blurRad="38100" dist="38100" dir="2700000" algn="tl">
                    <a:srgbClr val="000000">
                      <a:alpha val="43137"/>
                    </a:srgbClr>
                  </a:outerShdw>
                </a:effectLst>
                <a:cs typeface="Arial" panose="020B0604020202020204" pitchFamily="34" charset="0"/>
              </a:rPr>
              <a:t> </a:t>
            </a:r>
            <a:r>
              <a:rPr lang="en-US" sz="2844" b="1" dirty="0" err="1">
                <a:solidFill>
                  <a:prstClr val="white"/>
                </a:solidFill>
                <a:effectLst>
                  <a:outerShdw blurRad="38100" dist="38100" dir="2700000" algn="tl">
                    <a:srgbClr val="000000">
                      <a:alpha val="43137"/>
                    </a:srgbClr>
                  </a:outerShdw>
                </a:effectLst>
                <a:cs typeface="Arial" panose="020B0604020202020204" pitchFamily="34" charset="0"/>
              </a:rPr>
              <a:t>cầu</a:t>
            </a:r>
            <a:r>
              <a:rPr lang="en-US" sz="2844" b="1" dirty="0">
                <a:solidFill>
                  <a:prstClr val="white"/>
                </a:solidFill>
                <a:effectLst>
                  <a:outerShdw blurRad="38100" dist="38100" dir="2700000" algn="tl">
                    <a:srgbClr val="000000">
                      <a:alpha val="43137"/>
                    </a:srgbClr>
                  </a:outerShdw>
                </a:effectLst>
                <a:cs typeface="Arial" panose="020B0604020202020204" pitchFamily="34" charset="0"/>
              </a:rPr>
              <a:t> </a:t>
            </a:r>
            <a:r>
              <a:rPr lang="en-US" sz="2844" b="1" dirty="0" err="1">
                <a:solidFill>
                  <a:prstClr val="white"/>
                </a:solidFill>
                <a:effectLst>
                  <a:outerShdw blurRad="38100" dist="38100" dir="2700000" algn="tl">
                    <a:srgbClr val="000000">
                      <a:alpha val="43137"/>
                    </a:srgbClr>
                  </a:outerShdw>
                </a:effectLst>
                <a:cs typeface="Arial" panose="020B0604020202020204" pitchFamily="34" charset="0"/>
              </a:rPr>
              <a:t>cần</a:t>
            </a:r>
            <a:r>
              <a:rPr lang="en-US" sz="2844" b="1" dirty="0">
                <a:solidFill>
                  <a:prstClr val="white"/>
                </a:solidFill>
                <a:effectLst>
                  <a:outerShdw blurRad="38100" dist="38100" dir="2700000" algn="tl">
                    <a:srgbClr val="000000">
                      <a:alpha val="43137"/>
                    </a:srgbClr>
                  </a:outerShdw>
                </a:effectLst>
                <a:cs typeface="Arial" panose="020B0604020202020204" pitchFamily="34" charset="0"/>
              </a:rPr>
              <a:t> </a:t>
            </a:r>
            <a:r>
              <a:rPr lang="en-US" sz="2844" b="1" dirty="0" err="1">
                <a:solidFill>
                  <a:prstClr val="white"/>
                </a:solidFill>
                <a:effectLst>
                  <a:outerShdw blurRad="38100" dist="38100" dir="2700000" algn="tl">
                    <a:srgbClr val="000000">
                      <a:alpha val="43137"/>
                    </a:srgbClr>
                  </a:outerShdw>
                </a:effectLst>
                <a:cs typeface="Arial" panose="020B0604020202020204" pitchFamily="34" charset="0"/>
              </a:rPr>
              <a:t>đạt</a:t>
            </a:r>
            <a:endParaRPr lang="vi-VN" sz="2844" b="1" dirty="0">
              <a:solidFill>
                <a:prstClr val="white"/>
              </a:solidFill>
              <a:effectLst>
                <a:outerShdw blurRad="38100" dist="38100" dir="2700000" algn="tl">
                  <a:srgbClr val="000000">
                    <a:alpha val="43137"/>
                  </a:srgbClr>
                </a:outerShdw>
              </a:effectLst>
              <a:cs typeface="Arial" panose="020B0604020202020204" pitchFamily="34" charset="0"/>
            </a:endParaRPr>
          </a:p>
        </p:txBody>
      </p:sp>
      <p:sp>
        <p:nvSpPr>
          <p:cNvPr id="6" name="Flowchart: Connector 5">
            <a:extLst>
              <a:ext uri="{FF2B5EF4-FFF2-40B4-BE49-F238E27FC236}">
                <a16:creationId xmlns:a16="http://schemas.microsoft.com/office/drawing/2014/main" id="{9BC59C15-72C4-4AC0-B4B6-1F43A65CFB00}"/>
              </a:ext>
            </a:extLst>
          </p:cNvPr>
          <p:cNvSpPr/>
          <p:nvPr/>
        </p:nvSpPr>
        <p:spPr>
          <a:xfrm>
            <a:off x="3453629" y="2477738"/>
            <a:ext cx="163811" cy="201216"/>
          </a:xfrm>
          <a:prstGeom prst="flowChartConnector">
            <a:avLst/>
          </a:prstGeom>
          <a:solidFill>
            <a:srgbClr val="FF3754"/>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endParaRPr lang="vi-VN">
              <a:solidFill>
                <a:prstClr val="white"/>
              </a:solidFill>
            </a:endParaRPr>
          </a:p>
        </p:txBody>
      </p:sp>
      <p:sp>
        <p:nvSpPr>
          <p:cNvPr id="7" name="Freeform: Shape 6">
            <a:extLst>
              <a:ext uri="{FF2B5EF4-FFF2-40B4-BE49-F238E27FC236}">
                <a16:creationId xmlns:a16="http://schemas.microsoft.com/office/drawing/2014/main" id="{01C95382-0CC1-4373-8D63-436A8669AEE9}"/>
              </a:ext>
            </a:extLst>
          </p:cNvPr>
          <p:cNvSpPr/>
          <p:nvPr/>
        </p:nvSpPr>
        <p:spPr>
          <a:xfrm>
            <a:off x="3586483" y="1641920"/>
            <a:ext cx="523677" cy="866775"/>
          </a:xfrm>
          <a:custGeom>
            <a:avLst/>
            <a:gdLst>
              <a:gd name="connsiteX0" fmla="*/ 0 w 2743200"/>
              <a:gd name="connsiteY0" fmla="*/ 857250 h 857250"/>
              <a:gd name="connsiteX1" fmla="*/ 895350 w 2743200"/>
              <a:gd name="connsiteY1" fmla="*/ 0 h 857250"/>
              <a:gd name="connsiteX2" fmla="*/ 2209800 w 2743200"/>
              <a:gd name="connsiteY2" fmla="*/ 0 h 857250"/>
              <a:gd name="connsiteX3" fmla="*/ 2743200 w 2743200"/>
              <a:gd name="connsiteY3" fmla="*/ 0 h 857250"/>
            </a:gdLst>
            <a:ahLst/>
            <a:cxnLst>
              <a:cxn ang="0">
                <a:pos x="connsiteX0" y="connsiteY0"/>
              </a:cxn>
              <a:cxn ang="0">
                <a:pos x="connsiteX1" y="connsiteY1"/>
              </a:cxn>
              <a:cxn ang="0">
                <a:pos x="connsiteX2" y="connsiteY2"/>
              </a:cxn>
              <a:cxn ang="0">
                <a:pos x="connsiteX3" y="connsiteY3"/>
              </a:cxn>
            </a:cxnLst>
            <a:rect l="l" t="t" r="r" b="b"/>
            <a:pathLst>
              <a:path w="2743200" h="857250">
                <a:moveTo>
                  <a:pt x="0" y="857250"/>
                </a:moveTo>
                <a:lnTo>
                  <a:pt x="895350" y="0"/>
                </a:lnTo>
                <a:lnTo>
                  <a:pt x="2209800" y="0"/>
                </a:lnTo>
                <a:lnTo>
                  <a:pt x="2743200" y="0"/>
                </a:lnTo>
              </a:path>
            </a:pathLst>
          </a:cu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endParaRPr lang="vi-VN" dirty="0">
              <a:solidFill>
                <a:prstClr val="white"/>
              </a:solidFill>
            </a:endParaRPr>
          </a:p>
        </p:txBody>
      </p:sp>
      <p:grpSp>
        <p:nvGrpSpPr>
          <p:cNvPr id="8" name="Group 7">
            <a:extLst>
              <a:ext uri="{FF2B5EF4-FFF2-40B4-BE49-F238E27FC236}">
                <a16:creationId xmlns:a16="http://schemas.microsoft.com/office/drawing/2014/main" id="{F92D3E46-1DD4-4473-9E5E-81947C164609}"/>
              </a:ext>
            </a:extLst>
          </p:cNvPr>
          <p:cNvGrpSpPr>
            <a:grpSpLocks/>
          </p:cNvGrpSpPr>
          <p:nvPr/>
        </p:nvGrpSpPr>
        <p:grpSpPr bwMode="auto">
          <a:xfrm>
            <a:off x="4243014" y="1196865"/>
            <a:ext cx="5377358" cy="878442"/>
            <a:chOff x="5862048" y="676275"/>
            <a:chExt cx="6539502" cy="1695450"/>
          </a:xfrm>
        </p:grpSpPr>
        <p:sp>
          <p:nvSpPr>
            <p:cNvPr id="9" name="Rectangle: Rounded Corners 8">
              <a:extLst>
                <a:ext uri="{FF2B5EF4-FFF2-40B4-BE49-F238E27FC236}">
                  <a16:creationId xmlns:a16="http://schemas.microsoft.com/office/drawing/2014/main" id="{2D399F63-DA5C-4F17-8A33-CD3946860255}"/>
                </a:ext>
              </a:extLst>
            </p:cNvPr>
            <p:cNvSpPr/>
            <p:nvPr/>
          </p:nvSpPr>
          <p:spPr>
            <a:xfrm>
              <a:off x="5862048" y="676275"/>
              <a:ext cx="6539502" cy="1695450"/>
            </a:xfrm>
            <a:prstGeom prst="roundRect">
              <a:avLst>
                <a:gd name="adj" fmla="val 50000"/>
              </a:avLst>
            </a:prstGeom>
            <a:noFill/>
            <a:ln w="76200">
              <a:solidFill>
                <a:srgbClr val="FE3653"/>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endParaRPr lang="vi-VN">
                <a:solidFill>
                  <a:prstClr val="white"/>
                </a:solidFill>
              </a:endParaRPr>
            </a:p>
          </p:txBody>
        </p:sp>
        <p:sp>
          <p:nvSpPr>
            <p:cNvPr id="10" name="Flowchart: Connector 9">
              <a:extLst>
                <a:ext uri="{FF2B5EF4-FFF2-40B4-BE49-F238E27FC236}">
                  <a16:creationId xmlns:a16="http://schemas.microsoft.com/office/drawing/2014/main" id="{0F42F712-772F-460B-BADB-E538C4945125}"/>
                </a:ext>
              </a:extLst>
            </p:cNvPr>
            <p:cNvSpPr/>
            <p:nvPr/>
          </p:nvSpPr>
          <p:spPr>
            <a:xfrm>
              <a:off x="6091064" y="952524"/>
              <a:ext cx="746655" cy="997447"/>
            </a:xfrm>
            <a:prstGeom prst="flowChartConnector">
              <a:avLst/>
            </a:prstGeom>
            <a:solidFill>
              <a:srgbClr val="FE365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r>
                <a:rPr lang="en-US" sz="3250" dirty="0">
                  <a:solidFill>
                    <a:prstClr val="white"/>
                  </a:solidFill>
                </a:rPr>
                <a:t>1</a:t>
              </a:r>
              <a:endParaRPr lang="vi-VN" sz="3250" dirty="0">
                <a:solidFill>
                  <a:prstClr val="white"/>
                </a:solidFill>
              </a:endParaRPr>
            </a:p>
          </p:txBody>
        </p:sp>
      </p:grpSp>
      <p:sp>
        <p:nvSpPr>
          <p:cNvPr id="11" name="Flowchart: Connector 10">
            <a:extLst>
              <a:ext uri="{FF2B5EF4-FFF2-40B4-BE49-F238E27FC236}">
                <a16:creationId xmlns:a16="http://schemas.microsoft.com/office/drawing/2014/main" id="{38FA1B2B-0060-482A-86B7-7E24935BFB00}"/>
              </a:ext>
            </a:extLst>
          </p:cNvPr>
          <p:cNvSpPr/>
          <p:nvPr/>
        </p:nvSpPr>
        <p:spPr>
          <a:xfrm>
            <a:off x="3679352" y="3126530"/>
            <a:ext cx="162520" cy="201216"/>
          </a:xfrm>
          <a:prstGeom prst="flowChartConnector">
            <a:avLst/>
          </a:prstGeom>
          <a:solidFill>
            <a:srgbClr val="FF9B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endParaRPr lang="vi-VN">
              <a:solidFill>
                <a:prstClr val="white"/>
              </a:solidFill>
            </a:endParaRPr>
          </a:p>
        </p:txBody>
      </p:sp>
      <p:cxnSp>
        <p:nvCxnSpPr>
          <p:cNvPr id="12" name="Straight Connector 11">
            <a:extLst>
              <a:ext uri="{FF2B5EF4-FFF2-40B4-BE49-F238E27FC236}">
                <a16:creationId xmlns:a16="http://schemas.microsoft.com/office/drawing/2014/main" id="{8AC87AA1-29E4-450C-98EC-E261502CE5B4}"/>
              </a:ext>
            </a:extLst>
          </p:cNvPr>
          <p:cNvCxnSpPr>
            <a:cxnSpLocks/>
          </p:cNvCxnSpPr>
          <p:nvPr/>
        </p:nvCxnSpPr>
        <p:spPr>
          <a:xfrm>
            <a:off x="3841872" y="3242616"/>
            <a:ext cx="606227"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nvGrpSpPr>
          <p:cNvPr id="13" name="Group 12">
            <a:extLst>
              <a:ext uri="{FF2B5EF4-FFF2-40B4-BE49-F238E27FC236}">
                <a16:creationId xmlns:a16="http://schemas.microsoft.com/office/drawing/2014/main" id="{F4084C87-7A7F-4B2D-BA0B-0533184F3E5B}"/>
              </a:ext>
            </a:extLst>
          </p:cNvPr>
          <p:cNvGrpSpPr>
            <a:grpSpLocks/>
          </p:cNvGrpSpPr>
          <p:nvPr/>
        </p:nvGrpSpPr>
        <p:grpSpPr bwMode="auto">
          <a:xfrm>
            <a:off x="4448098" y="2900350"/>
            <a:ext cx="5172274" cy="924015"/>
            <a:chOff x="6007667" y="688785"/>
            <a:chExt cx="6539502" cy="1025613"/>
          </a:xfrm>
        </p:grpSpPr>
        <p:sp>
          <p:nvSpPr>
            <p:cNvPr id="14" name="Rectangle: Rounded Corners 13">
              <a:extLst>
                <a:ext uri="{FF2B5EF4-FFF2-40B4-BE49-F238E27FC236}">
                  <a16:creationId xmlns:a16="http://schemas.microsoft.com/office/drawing/2014/main" id="{7F95AC00-BE15-4D73-B603-35598B29325D}"/>
                </a:ext>
              </a:extLst>
            </p:cNvPr>
            <p:cNvSpPr/>
            <p:nvPr/>
          </p:nvSpPr>
          <p:spPr>
            <a:xfrm>
              <a:off x="6007667" y="688785"/>
              <a:ext cx="6539502" cy="1025613"/>
            </a:xfrm>
            <a:prstGeom prst="roundRect">
              <a:avLst>
                <a:gd name="adj" fmla="val 50000"/>
              </a:avLst>
            </a:prstGeom>
            <a:noFill/>
            <a:ln w="76200">
              <a:solidFill>
                <a:srgbClr val="FF9B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endParaRPr lang="vi-VN" dirty="0">
                <a:solidFill>
                  <a:prstClr val="white"/>
                </a:solidFill>
              </a:endParaRPr>
            </a:p>
          </p:txBody>
        </p:sp>
        <p:sp>
          <p:nvSpPr>
            <p:cNvPr id="15" name="Flowchart: Connector 14">
              <a:extLst>
                <a:ext uri="{FF2B5EF4-FFF2-40B4-BE49-F238E27FC236}">
                  <a16:creationId xmlns:a16="http://schemas.microsoft.com/office/drawing/2014/main" id="{CAE2C3AA-14C6-4533-9147-854E365B4940}"/>
                </a:ext>
              </a:extLst>
            </p:cNvPr>
            <p:cNvSpPr/>
            <p:nvPr/>
          </p:nvSpPr>
          <p:spPr>
            <a:xfrm>
              <a:off x="6167002" y="823528"/>
              <a:ext cx="796725" cy="679291"/>
            </a:xfrm>
            <a:prstGeom prst="flowChartConnector">
              <a:avLst/>
            </a:prstGeom>
            <a:solidFill>
              <a:srgbClr val="FF9B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r>
                <a:rPr lang="en-US" sz="3250" dirty="0">
                  <a:solidFill>
                    <a:prstClr val="white"/>
                  </a:solidFill>
                </a:rPr>
                <a:t>2</a:t>
              </a:r>
              <a:endParaRPr lang="vi-VN" sz="3250" dirty="0">
                <a:solidFill>
                  <a:prstClr val="white"/>
                </a:solidFill>
              </a:endParaRPr>
            </a:p>
          </p:txBody>
        </p:sp>
      </p:grpSp>
      <p:sp>
        <p:nvSpPr>
          <p:cNvPr id="16" name="Flowchart: Connector 15">
            <a:extLst>
              <a:ext uri="{FF2B5EF4-FFF2-40B4-BE49-F238E27FC236}">
                <a16:creationId xmlns:a16="http://schemas.microsoft.com/office/drawing/2014/main" id="{82ED840E-7A13-4C85-88B2-B8C88DFDF481}"/>
              </a:ext>
            </a:extLst>
          </p:cNvPr>
          <p:cNvSpPr/>
          <p:nvPr/>
        </p:nvSpPr>
        <p:spPr>
          <a:xfrm>
            <a:off x="3460077" y="4095202"/>
            <a:ext cx="163810" cy="201216"/>
          </a:xfrm>
          <a:prstGeom prst="flowChartConnector">
            <a:avLst/>
          </a:prstGeom>
          <a:solidFill>
            <a:srgbClr val="01B59A"/>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endParaRPr lang="vi-VN">
              <a:solidFill>
                <a:prstClr val="white"/>
              </a:solidFill>
            </a:endParaRPr>
          </a:p>
        </p:txBody>
      </p:sp>
      <p:sp>
        <p:nvSpPr>
          <p:cNvPr id="17" name="Freeform: Shape 16">
            <a:extLst>
              <a:ext uri="{FF2B5EF4-FFF2-40B4-BE49-F238E27FC236}">
                <a16:creationId xmlns:a16="http://schemas.microsoft.com/office/drawing/2014/main" id="{6249B991-7608-4AF7-8CD2-020AF9CE2E76}"/>
              </a:ext>
            </a:extLst>
          </p:cNvPr>
          <p:cNvSpPr/>
          <p:nvPr/>
        </p:nvSpPr>
        <p:spPr>
          <a:xfrm>
            <a:off x="3601960" y="4273201"/>
            <a:ext cx="846138" cy="758428"/>
          </a:xfrm>
          <a:custGeom>
            <a:avLst/>
            <a:gdLst>
              <a:gd name="connsiteX0" fmla="*/ 0 w 2381250"/>
              <a:gd name="connsiteY0" fmla="*/ 0 h 933450"/>
              <a:gd name="connsiteX1" fmla="*/ 781050 w 2381250"/>
              <a:gd name="connsiteY1" fmla="*/ 933450 h 933450"/>
              <a:gd name="connsiteX2" fmla="*/ 2381250 w 2381250"/>
              <a:gd name="connsiteY2" fmla="*/ 933450 h 933450"/>
            </a:gdLst>
            <a:ahLst/>
            <a:cxnLst>
              <a:cxn ang="0">
                <a:pos x="connsiteX0" y="connsiteY0"/>
              </a:cxn>
              <a:cxn ang="0">
                <a:pos x="connsiteX1" y="connsiteY1"/>
              </a:cxn>
              <a:cxn ang="0">
                <a:pos x="connsiteX2" y="connsiteY2"/>
              </a:cxn>
            </a:cxnLst>
            <a:rect l="l" t="t" r="r" b="b"/>
            <a:pathLst>
              <a:path w="2381250" h="933450">
                <a:moveTo>
                  <a:pt x="0" y="0"/>
                </a:moveTo>
                <a:lnTo>
                  <a:pt x="781050" y="933450"/>
                </a:lnTo>
                <a:lnTo>
                  <a:pt x="2381250" y="933450"/>
                </a:lnTo>
              </a:path>
            </a:pathLst>
          </a:cu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endParaRPr lang="vi-VN">
              <a:solidFill>
                <a:prstClr val="white"/>
              </a:solidFill>
            </a:endParaRPr>
          </a:p>
        </p:txBody>
      </p:sp>
      <p:grpSp>
        <p:nvGrpSpPr>
          <p:cNvPr id="18" name="Group 17">
            <a:extLst>
              <a:ext uri="{FF2B5EF4-FFF2-40B4-BE49-F238E27FC236}">
                <a16:creationId xmlns:a16="http://schemas.microsoft.com/office/drawing/2014/main" id="{ED4DC256-7A15-4E05-9D15-A87B36CADE04}"/>
              </a:ext>
            </a:extLst>
          </p:cNvPr>
          <p:cNvGrpSpPr>
            <a:grpSpLocks/>
          </p:cNvGrpSpPr>
          <p:nvPr/>
        </p:nvGrpSpPr>
        <p:grpSpPr bwMode="auto">
          <a:xfrm>
            <a:off x="4448098" y="4470870"/>
            <a:ext cx="5039419" cy="1009595"/>
            <a:chOff x="5862048" y="867065"/>
            <a:chExt cx="6539502" cy="1504660"/>
          </a:xfrm>
        </p:grpSpPr>
        <p:sp>
          <p:nvSpPr>
            <p:cNvPr id="19" name="Rectangle: Rounded Corners 18">
              <a:extLst>
                <a:ext uri="{FF2B5EF4-FFF2-40B4-BE49-F238E27FC236}">
                  <a16:creationId xmlns:a16="http://schemas.microsoft.com/office/drawing/2014/main" id="{29E5221B-69F8-41FD-949F-B82E86AE02C7}"/>
                </a:ext>
              </a:extLst>
            </p:cNvPr>
            <p:cNvSpPr/>
            <p:nvPr/>
          </p:nvSpPr>
          <p:spPr>
            <a:xfrm>
              <a:off x="5862048" y="867065"/>
              <a:ext cx="6539502" cy="1504660"/>
            </a:xfrm>
            <a:prstGeom prst="roundRect">
              <a:avLst>
                <a:gd name="adj" fmla="val 50000"/>
              </a:avLst>
            </a:prstGeom>
            <a:noFill/>
            <a:ln w="76200">
              <a:solidFill>
                <a:srgbClr val="01B59A"/>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endParaRPr lang="vi-VN" dirty="0">
                <a:solidFill>
                  <a:prstClr val="white"/>
                </a:solidFill>
              </a:endParaRPr>
            </a:p>
          </p:txBody>
        </p:sp>
        <p:sp>
          <p:nvSpPr>
            <p:cNvPr id="20" name="Flowchart: Connector 19">
              <a:extLst>
                <a:ext uri="{FF2B5EF4-FFF2-40B4-BE49-F238E27FC236}">
                  <a16:creationId xmlns:a16="http://schemas.microsoft.com/office/drawing/2014/main" id="{85F061BC-5E33-4EAE-A169-DCE2A024A7C6}"/>
                </a:ext>
              </a:extLst>
            </p:cNvPr>
            <p:cNvSpPr/>
            <p:nvPr/>
          </p:nvSpPr>
          <p:spPr>
            <a:xfrm>
              <a:off x="6007667" y="1110182"/>
              <a:ext cx="796725" cy="827637"/>
            </a:xfrm>
            <a:prstGeom prst="flowChartConnector">
              <a:avLst/>
            </a:prstGeom>
            <a:solidFill>
              <a:srgbClr val="01B59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r>
                <a:rPr lang="en-US" sz="3250" dirty="0">
                  <a:solidFill>
                    <a:prstClr val="white"/>
                  </a:solidFill>
                </a:rPr>
                <a:t>3</a:t>
              </a:r>
              <a:endParaRPr lang="vi-VN" sz="3250" dirty="0">
                <a:solidFill>
                  <a:prstClr val="white"/>
                </a:solidFill>
              </a:endParaRPr>
            </a:p>
          </p:txBody>
        </p:sp>
      </p:grpSp>
      <p:sp>
        <p:nvSpPr>
          <p:cNvPr id="21" name="Rectangle 20">
            <a:extLst>
              <a:ext uri="{FF2B5EF4-FFF2-40B4-BE49-F238E27FC236}">
                <a16:creationId xmlns:a16="http://schemas.microsoft.com/office/drawing/2014/main" id="{4784EC1C-1EA3-4DE1-829C-8A0427025F97}"/>
              </a:ext>
            </a:extLst>
          </p:cNvPr>
          <p:cNvSpPr>
            <a:spLocks noChangeArrowheads="1"/>
          </p:cNvSpPr>
          <p:nvPr/>
        </p:nvSpPr>
        <p:spPr bwMode="auto">
          <a:xfrm>
            <a:off x="5136874" y="1340541"/>
            <a:ext cx="4575074" cy="4770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algn="l" fontAlgn="auto">
              <a:spcBef>
                <a:spcPts val="0"/>
              </a:spcBef>
              <a:spcAft>
                <a:spcPts val="0"/>
              </a:spcAft>
            </a:pPr>
            <a:r>
              <a:rPr lang="nl-NL" sz="2500" dirty="0">
                <a:solidFill>
                  <a:prstClr val="black"/>
                </a:solidFill>
                <a:latin typeface="Arial" panose="020B0604020202020204" pitchFamily="34" charset="0"/>
                <a:cs typeface="Arial" panose="020B0604020202020204" pitchFamily="34" charset="0"/>
              </a:rPr>
              <a:t>Rèn đọc đúng từ khó, dễ lẫn.</a:t>
            </a:r>
            <a:endParaRPr lang="en-US" sz="2500" dirty="0">
              <a:solidFill>
                <a:prstClr val="black"/>
              </a:solidFill>
              <a:latin typeface="Arial" panose="020B0604020202020204" pitchFamily="34" charset="0"/>
              <a:cs typeface="Arial" panose="020B0604020202020204" pitchFamily="34" charset="0"/>
            </a:endParaRPr>
          </a:p>
        </p:txBody>
      </p:sp>
      <p:sp>
        <p:nvSpPr>
          <p:cNvPr id="22" name="Rectangle 21">
            <a:extLst>
              <a:ext uri="{FF2B5EF4-FFF2-40B4-BE49-F238E27FC236}">
                <a16:creationId xmlns:a16="http://schemas.microsoft.com/office/drawing/2014/main" id="{526E23A8-0456-47C2-ABDA-971943EC1E6E}"/>
              </a:ext>
            </a:extLst>
          </p:cNvPr>
          <p:cNvSpPr>
            <a:spLocks noChangeArrowheads="1"/>
          </p:cNvSpPr>
          <p:nvPr/>
        </p:nvSpPr>
        <p:spPr bwMode="auto">
          <a:xfrm>
            <a:off x="5300297" y="2931470"/>
            <a:ext cx="4213920" cy="8617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algn="l" fontAlgn="auto">
              <a:spcBef>
                <a:spcPts val="0"/>
              </a:spcBef>
              <a:spcAft>
                <a:spcPts val="0"/>
              </a:spcAft>
            </a:pPr>
            <a:r>
              <a:rPr lang="nl-NL" sz="2500" dirty="0">
                <a:solidFill>
                  <a:srgbClr val="000000"/>
                </a:solidFill>
                <a:latin typeface="Arial" panose="020B0604020202020204" pitchFamily="34" charset="0"/>
                <a:cs typeface="Arial" panose="020B0604020202020204" pitchFamily="34" charset="0"/>
              </a:rPr>
              <a:t>Hiểu các từ khó và nội dung bài tập đọc</a:t>
            </a:r>
            <a:endParaRPr lang="en-US" sz="2500" dirty="0">
              <a:solidFill>
                <a:srgbClr val="000000"/>
              </a:solidFill>
              <a:latin typeface="Arial" panose="020B0604020202020204" pitchFamily="34" charset="0"/>
              <a:cs typeface="Arial" panose="020B0604020202020204" pitchFamily="34" charset="0"/>
            </a:endParaRPr>
          </a:p>
        </p:txBody>
      </p:sp>
      <p:sp>
        <p:nvSpPr>
          <p:cNvPr id="23" name="Rectangle 22">
            <a:extLst>
              <a:ext uri="{FF2B5EF4-FFF2-40B4-BE49-F238E27FC236}">
                <a16:creationId xmlns:a16="http://schemas.microsoft.com/office/drawing/2014/main" id="{50196CF4-BAC7-424F-A92A-0E7799244962}"/>
              </a:ext>
            </a:extLst>
          </p:cNvPr>
          <p:cNvSpPr>
            <a:spLocks noChangeArrowheads="1"/>
          </p:cNvSpPr>
          <p:nvPr/>
        </p:nvSpPr>
        <p:spPr bwMode="auto">
          <a:xfrm>
            <a:off x="5174279" y="4580217"/>
            <a:ext cx="4446093" cy="8617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algn="l" fontAlgn="auto">
              <a:spcBef>
                <a:spcPts val="0"/>
              </a:spcBef>
              <a:spcAft>
                <a:spcPts val="0"/>
              </a:spcAft>
            </a:pPr>
            <a:r>
              <a:rPr lang="en-US" sz="2500" dirty="0" err="1">
                <a:solidFill>
                  <a:prstClr val="black"/>
                </a:solidFill>
                <a:latin typeface="Arial" panose="020B0604020202020204" pitchFamily="34" charset="0"/>
                <a:cs typeface="Arial" panose="020B0604020202020204" pitchFamily="34" charset="0"/>
              </a:rPr>
              <a:t>Học</a:t>
            </a:r>
            <a:r>
              <a:rPr lang="en-US" sz="2500" dirty="0">
                <a:solidFill>
                  <a:prstClr val="black"/>
                </a:solidFill>
                <a:latin typeface="Arial" panose="020B0604020202020204" pitchFamily="34" charset="0"/>
                <a:cs typeface="Arial" panose="020B0604020202020204" pitchFamily="34" charset="0"/>
              </a:rPr>
              <a:t> </a:t>
            </a:r>
            <a:r>
              <a:rPr lang="en-US" sz="2500" dirty="0" err="1">
                <a:solidFill>
                  <a:prstClr val="black"/>
                </a:solidFill>
                <a:latin typeface="Arial" panose="020B0604020202020204" pitchFamily="34" charset="0"/>
                <a:cs typeface="Arial" panose="020B0604020202020204" pitchFamily="34" charset="0"/>
              </a:rPr>
              <a:t>sinh</a:t>
            </a:r>
            <a:r>
              <a:rPr lang="en-US" sz="2500" dirty="0">
                <a:solidFill>
                  <a:prstClr val="black"/>
                </a:solidFill>
                <a:latin typeface="Arial" panose="020B0604020202020204" pitchFamily="34" charset="0"/>
                <a:cs typeface="Arial" panose="020B0604020202020204" pitchFamily="34" charset="0"/>
              </a:rPr>
              <a:t> </a:t>
            </a:r>
            <a:r>
              <a:rPr lang="en-US" sz="2500" dirty="0" err="1">
                <a:solidFill>
                  <a:prstClr val="black"/>
                </a:solidFill>
                <a:latin typeface="Arial" panose="020B0604020202020204" pitchFamily="34" charset="0"/>
                <a:cs typeface="Arial" panose="020B0604020202020204" pitchFamily="34" charset="0"/>
              </a:rPr>
              <a:t>biết</a:t>
            </a:r>
            <a:r>
              <a:rPr lang="en-US" sz="2500" dirty="0">
                <a:solidFill>
                  <a:prstClr val="black"/>
                </a:solidFill>
                <a:latin typeface="Arial" panose="020B0604020202020204" pitchFamily="34" charset="0"/>
                <a:cs typeface="Arial" panose="020B0604020202020204" pitchFamily="34" charset="0"/>
              </a:rPr>
              <a:t> </a:t>
            </a:r>
            <a:r>
              <a:rPr lang="en-US" sz="2500" dirty="0" err="1">
                <a:solidFill>
                  <a:prstClr val="black"/>
                </a:solidFill>
                <a:latin typeface="Arial" panose="020B0604020202020204" pitchFamily="34" charset="0"/>
                <a:cs typeface="Arial" panose="020B0604020202020204" pitchFamily="34" charset="0"/>
              </a:rPr>
              <a:t>quan</a:t>
            </a:r>
            <a:r>
              <a:rPr lang="en-US" sz="2500" dirty="0">
                <a:solidFill>
                  <a:prstClr val="black"/>
                </a:solidFill>
                <a:latin typeface="Arial" panose="020B0604020202020204" pitchFamily="34" charset="0"/>
                <a:cs typeface="Arial" panose="020B0604020202020204" pitchFamily="34" charset="0"/>
              </a:rPr>
              <a:t> </a:t>
            </a:r>
            <a:r>
              <a:rPr lang="en-US" sz="2500" dirty="0" err="1">
                <a:solidFill>
                  <a:prstClr val="black"/>
                </a:solidFill>
                <a:latin typeface="Arial" panose="020B0604020202020204" pitchFamily="34" charset="0"/>
                <a:cs typeface="Arial" panose="020B0604020202020204" pitchFamily="34" charset="0"/>
              </a:rPr>
              <a:t>tâm</a:t>
            </a:r>
            <a:r>
              <a:rPr lang="en-US" sz="2500" dirty="0">
                <a:solidFill>
                  <a:prstClr val="black"/>
                </a:solidFill>
                <a:latin typeface="Arial" panose="020B0604020202020204" pitchFamily="34" charset="0"/>
                <a:cs typeface="Arial" panose="020B0604020202020204" pitchFamily="34" charset="0"/>
              </a:rPr>
              <a:t> </a:t>
            </a:r>
            <a:r>
              <a:rPr lang="en-US" sz="2500" dirty="0" err="1">
                <a:solidFill>
                  <a:prstClr val="black"/>
                </a:solidFill>
                <a:latin typeface="Arial" panose="020B0604020202020204" pitchFamily="34" charset="0"/>
                <a:cs typeface="Arial" panose="020B0604020202020204" pitchFamily="34" charset="0"/>
              </a:rPr>
              <a:t>đến</a:t>
            </a:r>
            <a:r>
              <a:rPr lang="en-US" sz="2500" dirty="0">
                <a:solidFill>
                  <a:prstClr val="black"/>
                </a:solidFill>
                <a:latin typeface="Arial" panose="020B0604020202020204" pitchFamily="34" charset="0"/>
                <a:cs typeface="Arial" panose="020B0604020202020204" pitchFamily="34" charset="0"/>
              </a:rPr>
              <a:t> </a:t>
            </a:r>
            <a:r>
              <a:rPr lang="en-US" sz="2500" dirty="0" err="1">
                <a:solidFill>
                  <a:prstClr val="black"/>
                </a:solidFill>
                <a:latin typeface="Arial" panose="020B0604020202020204" pitchFamily="34" charset="0"/>
                <a:cs typeface="Arial" panose="020B0604020202020204" pitchFamily="34" charset="0"/>
              </a:rPr>
              <a:t>mọi</a:t>
            </a:r>
            <a:r>
              <a:rPr lang="en-US" sz="2500" dirty="0">
                <a:solidFill>
                  <a:prstClr val="black"/>
                </a:solidFill>
                <a:latin typeface="Arial" panose="020B0604020202020204" pitchFamily="34" charset="0"/>
                <a:cs typeface="Arial" panose="020B0604020202020204" pitchFamily="34" charset="0"/>
              </a:rPr>
              <a:t> </a:t>
            </a:r>
            <a:r>
              <a:rPr lang="en-US" sz="2500" dirty="0" err="1">
                <a:solidFill>
                  <a:prstClr val="black"/>
                </a:solidFill>
                <a:latin typeface="Arial" panose="020B0604020202020204" pitchFamily="34" charset="0"/>
                <a:cs typeface="Arial" panose="020B0604020202020204" pitchFamily="34" charset="0"/>
              </a:rPr>
              <a:t>người</a:t>
            </a:r>
            <a:r>
              <a:rPr lang="en-US" sz="2500" dirty="0">
                <a:solidFill>
                  <a:prstClr val="black"/>
                </a:solidFill>
                <a:latin typeface="Arial" panose="020B0604020202020204" pitchFamily="34" charset="0"/>
                <a:cs typeface="Arial" panose="020B0604020202020204" pitchFamily="34" charset="0"/>
              </a:rPr>
              <a:t>.</a:t>
            </a:r>
          </a:p>
        </p:txBody>
      </p:sp>
      <p:sp>
        <p:nvSpPr>
          <p:cNvPr id="24" name="Freeform 11">
            <a:extLst>
              <a:ext uri="{FF2B5EF4-FFF2-40B4-BE49-F238E27FC236}">
                <a16:creationId xmlns:a16="http://schemas.microsoft.com/office/drawing/2014/main" id="{33E19996-A9A1-4AB9-99B4-BC2EC14E3003}"/>
              </a:ext>
            </a:extLst>
          </p:cNvPr>
          <p:cNvSpPr/>
          <p:nvPr/>
        </p:nvSpPr>
        <p:spPr>
          <a:xfrm>
            <a:off x="9753226" y="1196865"/>
            <a:ext cx="534986" cy="655143"/>
          </a:xfrm>
          <a:custGeom>
            <a:avLst/>
            <a:gdLst>
              <a:gd name="connsiteX0" fmla="*/ 169069 w 397669"/>
              <a:gd name="connsiteY0" fmla="*/ 176212 h 280987"/>
              <a:gd name="connsiteX1" fmla="*/ 73819 w 397669"/>
              <a:gd name="connsiteY1" fmla="*/ 97631 h 280987"/>
              <a:gd name="connsiteX2" fmla="*/ 0 w 397669"/>
              <a:gd name="connsiteY2" fmla="*/ 169068 h 280987"/>
              <a:gd name="connsiteX3" fmla="*/ 126206 w 397669"/>
              <a:gd name="connsiteY3" fmla="*/ 280987 h 280987"/>
              <a:gd name="connsiteX4" fmla="*/ 219075 w 397669"/>
              <a:gd name="connsiteY4" fmla="*/ 273843 h 280987"/>
              <a:gd name="connsiteX5" fmla="*/ 397669 w 397669"/>
              <a:gd name="connsiteY5" fmla="*/ 35718 h 280987"/>
              <a:gd name="connsiteX6" fmla="*/ 376237 w 397669"/>
              <a:gd name="connsiteY6" fmla="*/ 0 h 280987"/>
              <a:gd name="connsiteX7" fmla="*/ 169069 w 397669"/>
              <a:gd name="connsiteY7" fmla="*/ 176212 h 280987"/>
              <a:gd name="connsiteX0" fmla="*/ 169069 w 397669"/>
              <a:gd name="connsiteY0" fmla="*/ 176212 h 289079"/>
              <a:gd name="connsiteX1" fmla="*/ 73819 w 397669"/>
              <a:gd name="connsiteY1" fmla="*/ 97631 h 289079"/>
              <a:gd name="connsiteX2" fmla="*/ 0 w 397669"/>
              <a:gd name="connsiteY2" fmla="*/ 169068 h 289079"/>
              <a:gd name="connsiteX3" fmla="*/ 126206 w 397669"/>
              <a:gd name="connsiteY3" fmla="*/ 280987 h 289079"/>
              <a:gd name="connsiteX4" fmla="*/ 219075 w 397669"/>
              <a:gd name="connsiteY4" fmla="*/ 273843 h 289079"/>
              <a:gd name="connsiteX5" fmla="*/ 397669 w 397669"/>
              <a:gd name="connsiteY5" fmla="*/ 35718 h 289079"/>
              <a:gd name="connsiteX6" fmla="*/ 376237 w 397669"/>
              <a:gd name="connsiteY6" fmla="*/ 0 h 289079"/>
              <a:gd name="connsiteX7" fmla="*/ 169069 w 397669"/>
              <a:gd name="connsiteY7" fmla="*/ 176212 h 289079"/>
              <a:gd name="connsiteX0" fmla="*/ 169069 w 397669"/>
              <a:gd name="connsiteY0" fmla="*/ 176212 h 297100"/>
              <a:gd name="connsiteX1" fmla="*/ 73819 w 397669"/>
              <a:gd name="connsiteY1" fmla="*/ 97631 h 297100"/>
              <a:gd name="connsiteX2" fmla="*/ 0 w 397669"/>
              <a:gd name="connsiteY2" fmla="*/ 169068 h 297100"/>
              <a:gd name="connsiteX3" fmla="*/ 126206 w 397669"/>
              <a:gd name="connsiteY3" fmla="*/ 280987 h 297100"/>
              <a:gd name="connsiteX4" fmla="*/ 219075 w 397669"/>
              <a:gd name="connsiteY4" fmla="*/ 273843 h 297100"/>
              <a:gd name="connsiteX5" fmla="*/ 397669 w 397669"/>
              <a:gd name="connsiteY5" fmla="*/ 35718 h 297100"/>
              <a:gd name="connsiteX6" fmla="*/ 376237 w 397669"/>
              <a:gd name="connsiteY6" fmla="*/ 0 h 297100"/>
              <a:gd name="connsiteX7" fmla="*/ 169069 w 397669"/>
              <a:gd name="connsiteY7" fmla="*/ 176212 h 297100"/>
              <a:gd name="connsiteX0" fmla="*/ 177436 w 406036"/>
              <a:gd name="connsiteY0" fmla="*/ 176212 h 297100"/>
              <a:gd name="connsiteX1" fmla="*/ 82186 w 406036"/>
              <a:gd name="connsiteY1" fmla="*/ 97631 h 297100"/>
              <a:gd name="connsiteX2" fmla="*/ 8367 w 406036"/>
              <a:gd name="connsiteY2" fmla="*/ 169068 h 297100"/>
              <a:gd name="connsiteX3" fmla="*/ 134573 w 406036"/>
              <a:gd name="connsiteY3" fmla="*/ 280987 h 297100"/>
              <a:gd name="connsiteX4" fmla="*/ 227442 w 406036"/>
              <a:gd name="connsiteY4" fmla="*/ 273843 h 297100"/>
              <a:gd name="connsiteX5" fmla="*/ 406036 w 406036"/>
              <a:gd name="connsiteY5" fmla="*/ 35718 h 297100"/>
              <a:gd name="connsiteX6" fmla="*/ 384604 w 406036"/>
              <a:gd name="connsiteY6" fmla="*/ 0 h 297100"/>
              <a:gd name="connsiteX7" fmla="*/ 177436 w 406036"/>
              <a:gd name="connsiteY7" fmla="*/ 176212 h 297100"/>
              <a:gd name="connsiteX0" fmla="*/ 179971 w 408571"/>
              <a:gd name="connsiteY0" fmla="*/ 176212 h 297100"/>
              <a:gd name="connsiteX1" fmla="*/ 84721 w 408571"/>
              <a:gd name="connsiteY1" fmla="*/ 97631 h 297100"/>
              <a:gd name="connsiteX2" fmla="*/ 10902 w 408571"/>
              <a:gd name="connsiteY2" fmla="*/ 169068 h 297100"/>
              <a:gd name="connsiteX3" fmla="*/ 137108 w 408571"/>
              <a:gd name="connsiteY3" fmla="*/ 280987 h 297100"/>
              <a:gd name="connsiteX4" fmla="*/ 229977 w 408571"/>
              <a:gd name="connsiteY4" fmla="*/ 273843 h 297100"/>
              <a:gd name="connsiteX5" fmla="*/ 408571 w 408571"/>
              <a:gd name="connsiteY5" fmla="*/ 35718 h 297100"/>
              <a:gd name="connsiteX6" fmla="*/ 387139 w 408571"/>
              <a:gd name="connsiteY6" fmla="*/ 0 h 297100"/>
              <a:gd name="connsiteX7" fmla="*/ 179971 w 408571"/>
              <a:gd name="connsiteY7" fmla="*/ 176212 h 297100"/>
              <a:gd name="connsiteX0" fmla="*/ 179971 w 408571"/>
              <a:gd name="connsiteY0" fmla="*/ 176212 h 297100"/>
              <a:gd name="connsiteX1" fmla="*/ 84721 w 408571"/>
              <a:gd name="connsiteY1" fmla="*/ 97631 h 297100"/>
              <a:gd name="connsiteX2" fmla="*/ 10902 w 408571"/>
              <a:gd name="connsiteY2" fmla="*/ 169068 h 297100"/>
              <a:gd name="connsiteX3" fmla="*/ 137108 w 408571"/>
              <a:gd name="connsiteY3" fmla="*/ 280987 h 297100"/>
              <a:gd name="connsiteX4" fmla="*/ 229977 w 408571"/>
              <a:gd name="connsiteY4" fmla="*/ 273843 h 297100"/>
              <a:gd name="connsiteX5" fmla="*/ 408571 w 408571"/>
              <a:gd name="connsiteY5" fmla="*/ 35718 h 297100"/>
              <a:gd name="connsiteX6" fmla="*/ 387139 w 408571"/>
              <a:gd name="connsiteY6" fmla="*/ 0 h 297100"/>
              <a:gd name="connsiteX7" fmla="*/ 179971 w 408571"/>
              <a:gd name="connsiteY7" fmla="*/ 176212 h 297100"/>
              <a:gd name="connsiteX0" fmla="*/ 179971 w 408571"/>
              <a:gd name="connsiteY0" fmla="*/ 176212 h 297100"/>
              <a:gd name="connsiteX1" fmla="*/ 84721 w 408571"/>
              <a:gd name="connsiteY1" fmla="*/ 97631 h 297100"/>
              <a:gd name="connsiteX2" fmla="*/ 10902 w 408571"/>
              <a:gd name="connsiteY2" fmla="*/ 169068 h 297100"/>
              <a:gd name="connsiteX3" fmla="*/ 137108 w 408571"/>
              <a:gd name="connsiteY3" fmla="*/ 280987 h 297100"/>
              <a:gd name="connsiteX4" fmla="*/ 229977 w 408571"/>
              <a:gd name="connsiteY4" fmla="*/ 273843 h 297100"/>
              <a:gd name="connsiteX5" fmla="*/ 408571 w 408571"/>
              <a:gd name="connsiteY5" fmla="*/ 35718 h 297100"/>
              <a:gd name="connsiteX6" fmla="*/ 387139 w 408571"/>
              <a:gd name="connsiteY6" fmla="*/ 0 h 297100"/>
              <a:gd name="connsiteX7" fmla="*/ 179971 w 408571"/>
              <a:gd name="connsiteY7" fmla="*/ 176212 h 297100"/>
              <a:gd name="connsiteX0" fmla="*/ 179971 w 408571"/>
              <a:gd name="connsiteY0" fmla="*/ 176212 h 297100"/>
              <a:gd name="connsiteX1" fmla="*/ 84721 w 408571"/>
              <a:gd name="connsiteY1" fmla="*/ 97631 h 297100"/>
              <a:gd name="connsiteX2" fmla="*/ 10902 w 408571"/>
              <a:gd name="connsiteY2" fmla="*/ 169068 h 297100"/>
              <a:gd name="connsiteX3" fmla="*/ 137108 w 408571"/>
              <a:gd name="connsiteY3" fmla="*/ 280987 h 297100"/>
              <a:gd name="connsiteX4" fmla="*/ 229977 w 408571"/>
              <a:gd name="connsiteY4" fmla="*/ 273843 h 297100"/>
              <a:gd name="connsiteX5" fmla="*/ 408571 w 408571"/>
              <a:gd name="connsiteY5" fmla="*/ 35718 h 297100"/>
              <a:gd name="connsiteX6" fmla="*/ 387139 w 408571"/>
              <a:gd name="connsiteY6" fmla="*/ 0 h 297100"/>
              <a:gd name="connsiteX7" fmla="*/ 179971 w 408571"/>
              <a:gd name="connsiteY7" fmla="*/ 176212 h 297100"/>
              <a:gd name="connsiteX0" fmla="*/ 179971 w 408571"/>
              <a:gd name="connsiteY0" fmla="*/ 176212 h 297100"/>
              <a:gd name="connsiteX1" fmla="*/ 84721 w 408571"/>
              <a:gd name="connsiteY1" fmla="*/ 97631 h 297100"/>
              <a:gd name="connsiteX2" fmla="*/ 10902 w 408571"/>
              <a:gd name="connsiteY2" fmla="*/ 169068 h 297100"/>
              <a:gd name="connsiteX3" fmla="*/ 137108 w 408571"/>
              <a:gd name="connsiteY3" fmla="*/ 280987 h 297100"/>
              <a:gd name="connsiteX4" fmla="*/ 229977 w 408571"/>
              <a:gd name="connsiteY4" fmla="*/ 273843 h 297100"/>
              <a:gd name="connsiteX5" fmla="*/ 408571 w 408571"/>
              <a:gd name="connsiteY5" fmla="*/ 35718 h 297100"/>
              <a:gd name="connsiteX6" fmla="*/ 387139 w 408571"/>
              <a:gd name="connsiteY6" fmla="*/ 0 h 297100"/>
              <a:gd name="connsiteX7" fmla="*/ 179971 w 408571"/>
              <a:gd name="connsiteY7" fmla="*/ 176212 h 297100"/>
              <a:gd name="connsiteX0" fmla="*/ 179971 w 425397"/>
              <a:gd name="connsiteY0" fmla="*/ 176212 h 297100"/>
              <a:gd name="connsiteX1" fmla="*/ 84721 w 425397"/>
              <a:gd name="connsiteY1" fmla="*/ 97631 h 297100"/>
              <a:gd name="connsiteX2" fmla="*/ 10902 w 425397"/>
              <a:gd name="connsiteY2" fmla="*/ 169068 h 297100"/>
              <a:gd name="connsiteX3" fmla="*/ 137108 w 425397"/>
              <a:gd name="connsiteY3" fmla="*/ 280987 h 297100"/>
              <a:gd name="connsiteX4" fmla="*/ 229977 w 425397"/>
              <a:gd name="connsiteY4" fmla="*/ 273843 h 297100"/>
              <a:gd name="connsiteX5" fmla="*/ 408571 w 425397"/>
              <a:gd name="connsiteY5" fmla="*/ 35718 h 297100"/>
              <a:gd name="connsiteX6" fmla="*/ 387139 w 425397"/>
              <a:gd name="connsiteY6" fmla="*/ 0 h 297100"/>
              <a:gd name="connsiteX7" fmla="*/ 179971 w 425397"/>
              <a:gd name="connsiteY7" fmla="*/ 176212 h 297100"/>
              <a:gd name="connsiteX0" fmla="*/ 179971 w 445220"/>
              <a:gd name="connsiteY0" fmla="*/ 184370 h 305258"/>
              <a:gd name="connsiteX1" fmla="*/ 84721 w 445220"/>
              <a:gd name="connsiteY1" fmla="*/ 105789 h 305258"/>
              <a:gd name="connsiteX2" fmla="*/ 10902 w 445220"/>
              <a:gd name="connsiteY2" fmla="*/ 177226 h 305258"/>
              <a:gd name="connsiteX3" fmla="*/ 137108 w 445220"/>
              <a:gd name="connsiteY3" fmla="*/ 289145 h 305258"/>
              <a:gd name="connsiteX4" fmla="*/ 229977 w 445220"/>
              <a:gd name="connsiteY4" fmla="*/ 282001 h 305258"/>
              <a:gd name="connsiteX5" fmla="*/ 408571 w 445220"/>
              <a:gd name="connsiteY5" fmla="*/ 43876 h 305258"/>
              <a:gd name="connsiteX6" fmla="*/ 387139 w 445220"/>
              <a:gd name="connsiteY6" fmla="*/ 8158 h 305258"/>
              <a:gd name="connsiteX7" fmla="*/ 179971 w 445220"/>
              <a:gd name="connsiteY7" fmla="*/ 184370 h 3052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45220" h="305258">
                <a:moveTo>
                  <a:pt x="179971" y="184370"/>
                </a:moveTo>
                <a:lnTo>
                  <a:pt x="84721" y="105789"/>
                </a:lnTo>
                <a:cubicBezTo>
                  <a:pt x="31540" y="79595"/>
                  <a:pt x="-24023" y="115314"/>
                  <a:pt x="10902" y="177226"/>
                </a:cubicBezTo>
                <a:lnTo>
                  <a:pt x="137108" y="289145"/>
                </a:lnTo>
                <a:cubicBezTo>
                  <a:pt x="170445" y="310576"/>
                  <a:pt x="199021" y="312957"/>
                  <a:pt x="229977" y="282001"/>
                </a:cubicBezTo>
                <a:cubicBezTo>
                  <a:pt x="277602" y="197863"/>
                  <a:pt x="322846" y="108963"/>
                  <a:pt x="408571" y="43876"/>
                </a:cubicBezTo>
                <a:cubicBezTo>
                  <a:pt x="453815" y="17683"/>
                  <a:pt x="468102" y="-15654"/>
                  <a:pt x="387139" y="8158"/>
                </a:cubicBezTo>
                <a:cubicBezTo>
                  <a:pt x="287127" y="35939"/>
                  <a:pt x="234739" y="125633"/>
                  <a:pt x="179971" y="184370"/>
                </a:cubicBezTo>
                <a:close/>
              </a:path>
            </a:pathLst>
          </a:custGeom>
          <a:solidFill>
            <a:srgbClr val="FF0000"/>
          </a:solidFill>
          <a:ln w="31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endParaRPr lang="en-US">
              <a:solidFill>
                <a:prstClr val="white"/>
              </a:solidFill>
            </a:endParaRPr>
          </a:p>
        </p:txBody>
      </p:sp>
      <p:sp>
        <p:nvSpPr>
          <p:cNvPr id="25" name="Freeform 11">
            <a:extLst>
              <a:ext uri="{FF2B5EF4-FFF2-40B4-BE49-F238E27FC236}">
                <a16:creationId xmlns:a16="http://schemas.microsoft.com/office/drawing/2014/main" id="{0EBA56EA-104D-43DF-B1E0-F439B8271591}"/>
              </a:ext>
            </a:extLst>
          </p:cNvPr>
          <p:cNvSpPr/>
          <p:nvPr/>
        </p:nvSpPr>
        <p:spPr>
          <a:xfrm>
            <a:off x="9790774" y="2945416"/>
            <a:ext cx="534986" cy="655143"/>
          </a:xfrm>
          <a:custGeom>
            <a:avLst/>
            <a:gdLst>
              <a:gd name="connsiteX0" fmla="*/ 169069 w 397669"/>
              <a:gd name="connsiteY0" fmla="*/ 176212 h 280987"/>
              <a:gd name="connsiteX1" fmla="*/ 73819 w 397669"/>
              <a:gd name="connsiteY1" fmla="*/ 97631 h 280987"/>
              <a:gd name="connsiteX2" fmla="*/ 0 w 397669"/>
              <a:gd name="connsiteY2" fmla="*/ 169068 h 280987"/>
              <a:gd name="connsiteX3" fmla="*/ 126206 w 397669"/>
              <a:gd name="connsiteY3" fmla="*/ 280987 h 280987"/>
              <a:gd name="connsiteX4" fmla="*/ 219075 w 397669"/>
              <a:gd name="connsiteY4" fmla="*/ 273843 h 280987"/>
              <a:gd name="connsiteX5" fmla="*/ 397669 w 397669"/>
              <a:gd name="connsiteY5" fmla="*/ 35718 h 280987"/>
              <a:gd name="connsiteX6" fmla="*/ 376237 w 397669"/>
              <a:gd name="connsiteY6" fmla="*/ 0 h 280987"/>
              <a:gd name="connsiteX7" fmla="*/ 169069 w 397669"/>
              <a:gd name="connsiteY7" fmla="*/ 176212 h 280987"/>
              <a:gd name="connsiteX0" fmla="*/ 169069 w 397669"/>
              <a:gd name="connsiteY0" fmla="*/ 176212 h 289079"/>
              <a:gd name="connsiteX1" fmla="*/ 73819 w 397669"/>
              <a:gd name="connsiteY1" fmla="*/ 97631 h 289079"/>
              <a:gd name="connsiteX2" fmla="*/ 0 w 397669"/>
              <a:gd name="connsiteY2" fmla="*/ 169068 h 289079"/>
              <a:gd name="connsiteX3" fmla="*/ 126206 w 397669"/>
              <a:gd name="connsiteY3" fmla="*/ 280987 h 289079"/>
              <a:gd name="connsiteX4" fmla="*/ 219075 w 397669"/>
              <a:gd name="connsiteY4" fmla="*/ 273843 h 289079"/>
              <a:gd name="connsiteX5" fmla="*/ 397669 w 397669"/>
              <a:gd name="connsiteY5" fmla="*/ 35718 h 289079"/>
              <a:gd name="connsiteX6" fmla="*/ 376237 w 397669"/>
              <a:gd name="connsiteY6" fmla="*/ 0 h 289079"/>
              <a:gd name="connsiteX7" fmla="*/ 169069 w 397669"/>
              <a:gd name="connsiteY7" fmla="*/ 176212 h 289079"/>
              <a:gd name="connsiteX0" fmla="*/ 169069 w 397669"/>
              <a:gd name="connsiteY0" fmla="*/ 176212 h 297100"/>
              <a:gd name="connsiteX1" fmla="*/ 73819 w 397669"/>
              <a:gd name="connsiteY1" fmla="*/ 97631 h 297100"/>
              <a:gd name="connsiteX2" fmla="*/ 0 w 397669"/>
              <a:gd name="connsiteY2" fmla="*/ 169068 h 297100"/>
              <a:gd name="connsiteX3" fmla="*/ 126206 w 397669"/>
              <a:gd name="connsiteY3" fmla="*/ 280987 h 297100"/>
              <a:gd name="connsiteX4" fmla="*/ 219075 w 397669"/>
              <a:gd name="connsiteY4" fmla="*/ 273843 h 297100"/>
              <a:gd name="connsiteX5" fmla="*/ 397669 w 397669"/>
              <a:gd name="connsiteY5" fmla="*/ 35718 h 297100"/>
              <a:gd name="connsiteX6" fmla="*/ 376237 w 397669"/>
              <a:gd name="connsiteY6" fmla="*/ 0 h 297100"/>
              <a:gd name="connsiteX7" fmla="*/ 169069 w 397669"/>
              <a:gd name="connsiteY7" fmla="*/ 176212 h 297100"/>
              <a:gd name="connsiteX0" fmla="*/ 177436 w 406036"/>
              <a:gd name="connsiteY0" fmla="*/ 176212 h 297100"/>
              <a:gd name="connsiteX1" fmla="*/ 82186 w 406036"/>
              <a:gd name="connsiteY1" fmla="*/ 97631 h 297100"/>
              <a:gd name="connsiteX2" fmla="*/ 8367 w 406036"/>
              <a:gd name="connsiteY2" fmla="*/ 169068 h 297100"/>
              <a:gd name="connsiteX3" fmla="*/ 134573 w 406036"/>
              <a:gd name="connsiteY3" fmla="*/ 280987 h 297100"/>
              <a:gd name="connsiteX4" fmla="*/ 227442 w 406036"/>
              <a:gd name="connsiteY4" fmla="*/ 273843 h 297100"/>
              <a:gd name="connsiteX5" fmla="*/ 406036 w 406036"/>
              <a:gd name="connsiteY5" fmla="*/ 35718 h 297100"/>
              <a:gd name="connsiteX6" fmla="*/ 384604 w 406036"/>
              <a:gd name="connsiteY6" fmla="*/ 0 h 297100"/>
              <a:gd name="connsiteX7" fmla="*/ 177436 w 406036"/>
              <a:gd name="connsiteY7" fmla="*/ 176212 h 297100"/>
              <a:gd name="connsiteX0" fmla="*/ 179971 w 408571"/>
              <a:gd name="connsiteY0" fmla="*/ 176212 h 297100"/>
              <a:gd name="connsiteX1" fmla="*/ 84721 w 408571"/>
              <a:gd name="connsiteY1" fmla="*/ 97631 h 297100"/>
              <a:gd name="connsiteX2" fmla="*/ 10902 w 408571"/>
              <a:gd name="connsiteY2" fmla="*/ 169068 h 297100"/>
              <a:gd name="connsiteX3" fmla="*/ 137108 w 408571"/>
              <a:gd name="connsiteY3" fmla="*/ 280987 h 297100"/>
              <a:gd name="connsiteX4" fmla="*/ 229977 w 408571"/>
              <a:gd name="connsiteY4" fmla="*/ 273843 h 297100"/>
              <a:gd name="connsiteX5" fmla="*/ 408571 w 408571"/>
              <a:gd name="connsiteY5" fmla="*/ 35718 h 297100"/>
              <a:gd name="connsiteX6" fmla="*/ 387139 w 408571"/>
              <a:gd name="connsiteY6" fmla="*/ 0 h 297100"/>
              <a:gd name="connsiteX7" fmla="*/ 179971 w 408571"/>
              <a:gd name="connsiteY7" fmla="*/ 176212 h 297100"/>
              <a:gd name="connsiteX0" fmla="*/ 179971 w 408571"/>
              <a:gd name="connsiteY0" fmla="*/ 176212 h 297100"/>
              <a:gd name="connsiteX1" fmla="*/ 84721 w 408571"/>
              <a:gd name="connsiteY1" fmla="*/ 97631 h 297100"/>
              <a:gd name="connsiteX2" fmla="*/ 10902 w 408571"/>
              <a:gd name="connsiteY2" fmla="*/ 169068 h 297100"/>
              <a:gd name="connsiteX3" fmla="*/ 137108 w 408571"/>
              <a:gd name="connsiteY3" fmla="*/ 280987 h 297100"/>
              <a:gd name="connsiteX4" fmla="*/ 229977 w 408571"/>
              <a:gd name="connsiteY4" fmla="*/ 273843 h 297100"/>
              <a:gd name="connsiteX5" fmla="*/ 408571 w 408571"/>
              <a:gd name="connsiteY5" fmla="*/ 35718 h 297100"/>
              <a:gd name="connsiteX6" fmla="*/ 387139 w 408571"/>
              <a:gd name="connsiteY6" fmla="*/ 0 h 297100"/>
              <a:gd name="connsiteX7" fmla="*/ 179971 w 408571"/>
              <a:gd name="connsiteY7" fmla="*/ 176212 h 297100"/>
              <a:gd name="connsiteX0" fmla="*/ 179971 w 408571"/>
              <a:gd name="connsiteY0" fmla="*/ 176212 h 297100"/>
              <a:gd name="connsiteX1" fmla="*/ 84721 w 408571"/>
              <a:gd name="connsiteY1" fmla="*/ 97631 h 297100"/>
              <a:gd name="connsiteX2" fmla="*/ 10902 w 408571"/>
              <a:gd name="connsiteY2" fmla="*/ 169068 h 297100"/>
              <a:gd name="connsiteX3" fmla="*/ 137108 w 408571"/>
              <a:gd name="connsiteY3" fmla="*/ 280987 h 297100"/>
              <a:gd name="connsiteX4" fmla="*/ 229977 w 408571"/>
              <a:gd name="connsiteY4" fmla="*/ 273843 h 297100"/>
              <a:gd name="connsiteX5" fmla="*/ 408571 w 408571"/>
              <a:gd name="connsiteY5" fmla="*/ 35718 h 297100"/>
              <a:gd name="connsiteX6" fmla="*/ 387139 w 408571"/>
              <a:gd name="connsiteY6" fmla="*/ 0 h 297100"/>
              <a:gd name="connsiteX7" fmla="*/ 179971 w 408571"/>
              <a:gd name="connsiteY7" fmla="*/ 176212 h 297100"/>
              <a:gd name="connsiteX0" fmla="*/ 179971 w 408571"/>
              <a:gd name="connsiteY0" fmla="*/ 176212 h 297100"/>
              <a:gd name="connsiteX1" fmla="*/ 84721 w 408571"/>
              <a:gd name="connsiteY1" fmla="*/ 97631 h 297100"/>
              <a:gd name="connsiteX2" fmla="*/ 10902 w 408571"/>
              <a:gd name="connsiteY2" fmla="*/ 169068 h 297100"/>
              <a:gd name="connsiteX3" fmla="*/ 137108 w 408571"/>
              <a:gd name="connsiteY3" fmla="*/ 280987 h 297100"/>
              <a:gd name="connsiteX4" fmla="*/ 229977 w 408571"/>
              <a:gd name="connsiteY4" fmla="*/ 273843 h 297100"/>
              <a:gd name="connsiteX5" fmla="*/ 408571 w 408571"/>
              <a:gd name="connsiteY5" fmla="*/ 35718 h 297100"/>
              <a:gd name="connsiteX6" fmla="*/ 387139 w 408571"/>
              <a:gd name="connsiteY6" fmla="*/ 0 h 297100"/>
              <a:gd name="connsiteX7" fmla="*/ 179971 w 408571"/>
              <a:gd name="connsiteY7" fmla="*/ 176212 h 297100"/>
              <a:gd name="connsiteX0" fmla="*/ 179971 w 408571"/>
              <a:gd name="connsiteY0" fmla="*/ 176212 h 297100"/>
              <a:gd name="connsiteX1" fmla="*/ 84721 w 408571"/>
              <a:gd name="connsiteY1" fmla="*/ 97631 h 297100"/>
              <a:gd name="connsiteX2" fmla="*/ 10902 w 408571"/>
              <a:gd name="connsiteY2" fmla="*/ 169068 h 297100"/>
              <a:gd name="connsiteX3" fmla="*/ 137108 w 408571"/>
              <a:gd name="connsiteY3" fmla="*/ 280987 h 297100"/>
              <a:gd name="connsiteX4" fmla="*/ 229977 w 408571"/>
              <a:gd name="connsiteY4" fmla="*/ 273843 h 297100"/>
              <a:gd name="connsiteX5" fmla="*/ 408571 w 408571"/>
              <a:gd name="connsiteY5" fmla="*/ 35718 h 297100"/>
              <a:gd name="connsiteX6" fmla="*/ 387139 w 408571"/>
              <a:gd name="connsiteY6" fmla="*/ 0 h 297100"/>
              <a:gd name="connsiteX7" fmla="*/ 179971 w 408571"/>
              <a:gd name="connsiteY7" fmla="*/ 176212 h 297100"/>
              <a:gd name="connsiteX0" fmla="*/ 179971 w 425397"/>
              <a:gd name="connsiteY0" fmla="*/ 176212 h 297100"/>
              <a:gd name="connsiteX1" fmla="*/ 84721 w 425397"/>
              <a:gd name="connsiteY1" fmla="*/ 97631 h 297100"/>
              <a:gd name="connsiteX2" fmla="*/ 10902 w 425397"/>
              <a:gd name="connsiteY2" fmla="*/ 169068 h 297100"/>
              <a:gd name="connsiteX3" fmla="*/ 137108 w 425397"/>
              <a:gd name="connsiteY3" fmla="*/ 280987 h 297100"/>
              <a:gd name="connsiteX4" fmla="*/ 229977 w 425397"/>
              <a:gd name="connsiteY4" fmla="*/ 273843 h 297100"/>
              <a:gd name="connsiteX5" fmla="*/ 408571 w 425397"/>
              <a:gd name="connsiteY5" fmla="*/ 35718 h 297100"/>
              <a:gd name="connsiteX6" fmla="*/ 387139 w 425397"/>
              <a:gd name="connsiteY6" fmla="*/ 0 h 297100"/>
              <a:gd name="connsiteX7" fmla="*/ 179971 w 425397"/>
              <a:gd name="connsiteY7" fmla="*/ 176212 h 297100"/>
              <a:gd name="connsiteX0" fmla="*/ 179971 w 445220"/>
              <a:gd name="connsiteY0" fmla="*/ 184370 h 305258"/>
              <a:gd name="connsiteX1" fmla="*/ 84721 w 445220"/>
              <a:gd name="connsiteY1" fmla="*/ 105789 h 305258"/>
              <a:gd name="connsiteX2" fmla="*/ 10902 w 445220"/>
              <a:gd name="connsiteY2" fmla="*/ 177226 h 305258"/>
              <a:gd name="connsiteX3" fmla="*/ 137108 w 445220"/>
              <a:gd name="connsiteY3" fmla="*/ 289145 h 305258"/>
              <a:gd name="connsiteX4" fmla="*/ 229977 w 445220"/>
              <a:gd name="connsiteY4" fmla="*/ 282001 h 305258"/>
              <a:gd name="connsiteX5" fmla="*/ 408571 w 445220"/>
              <a:gd name="connsiteY5" fmla="*/ 43876 h 305258"/>
              <a:gd name="connsiteX6" fmla="*/ 387139 w 445220"/>
              <a:gd name="connsiteY6" fmla="*/ 8158 h 305258"/>
              <a:gd name="connsiteX7" fmla="*/ 179971 w 445220"/>
              <a:gd name="connsiteY7" fmla="*/ 184370 h 3052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45220" h="305258">
                <a:moveTo>
                  <a:pt x="179971" y="184370"/>
                </a:moveTo>
                <a:lnTo>
                  <a:pt x="84721" y="105789"/>
                </a:lnTo>
                <a:cubicBezTo>
                  <a:pt x="31540" y="79595"/>
                  <a:pt x="-24023" y="115314"/>
                  <a:pt x="10902" y="177226"/>
                </a:cubicBezTo>
                <a:lnTo>
                  <a:pt x="137108" y="289145"/>
                </a:lnTo>
                <a:cubicBezTo>
                  <a:pt x="170445" y="310576"/>
                  <a:pt x="199021" y="312957"/>
                  <a:pt x="229977" y="282001"/>
                </a:cubicBezTo>
                <a:cubicBezTo>
                  <a:pt x="277602" y="197863"/>
                  <a:pt x="322846" y="108963"/>
                  <a:pt x="408571" y="43876"/>
                </a:cubicBezTo>
                <a:cubicBezTo>
                  <a:pt x="453815" y="17683"/>
                  <a:pt x="468102" y="-15654"/>
                  <a:pt x="387139" y="8158"/>
                </a:cubicBezTo>
                <a:cubicBezTo>
                  <a:pt x="287127" y="35939"/>
                  <a:pt x="234739" y="125633"/>
                  <a:pt x="179971" y="184370"/>
                </a:cubicBezTo>
                <a:close/>
              </a:path>
            </a:pathLst>
          </a:custGeom>
          <a:solidFill>
            <a:srgbClr val="FF0000"/>
          </a:solidFill>
          <a:ln w="31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endParaRPr lang="en-US">
              <a:solidFill>
                <a:prstClr val="white"/>
              </a:solidFill>
            </a:endParaRPr>
          </a:p>
        </p:txBody>
      </p:sp>
      <p:sp>
        <p:nvSpPr>
          <p:cNvPr id="26" name="Freeform 11">
            <a:extLst>
              <a:ext uri="{FF2B5EF4-FFF2-40B4-BE49-F238E27FC236}">
                <a16:creationId xmlns:a16="http://schemas.microsoft.com/office/drawing/2014/main" id="{A95ABD01-A1D8-4989-B55E-E7564CC13BBA}"/>
              </a:ext>
            </a:extLst>
          </p:cNvPr>
          <p:cNvSpPr/>
          <p:nvPr/>
        </p:nvSpPr>
        <p:spPr>
          <a:xfrm>
            <a:off x="9798669" y="4652415"/>
            <a:ext cx="534986" cy="655143"/>
          </a:xfrm>
          <a:custGeom>
            <a:avLst/>
            <a:gdLst>
              <a:gd name="connsiteX0" fmla="*/ 169069 w 397669"/>
              <a:gd name="connsiteY0" fmla="*/ 176212 h 280987"/>
              <a:gd name="connsiteX1" fmla="*/ 73819 w 397669"/>
              <a:gd name="connsiteY1" fmla="*/ 97631 h 280987"/>
              <a:gd name="connsiteX2" fmla="*/ 0 w 397669"/>
              <a:gd name="connsiteY2" fmla="*/ 169068 h 280987"/>
              <a:gd name="connsiteX3" fmla="*/ 126206 w 397669"/>
              <a:gd name="connsiteY3" fmla="*/ 280987 h 280987"/>
              <a:gd name="connsiteX4" fmla="*/ 219075 w 397669"/>
              <a:gd name="connsiteY4" fmla="*/ 273843 h 280987"/>
              <a:gd name="connsiteX5" fmla="*/ 397669 w 397669"/>
              <a:gd name="connsiteY5" fmla="*/ 35718 h 280987"/>
              <a:gd name="connsiteX6" fmla="*/ 376237 w 397669"/>
              <a:gd name="connsiteY6" fmla="*/ 0 h 280987"/>
              <a:gd name="connsiteX7" fmla="*/ 169069 w 397669"/>
              <a:gd name="connsiteY7" fmla="*/ 176212 h 280987"/>
              <a:gd name="connsiteX0" fmla="*/ 169069 w 397669"/>
              <a:gd name="connsiteY0" fmla="*/ 176212 h 289079"/>
              <a:gd name="connsiteX1" fmla="*/ 73819 w 397669"/>
              <a:gd name="connsiteY1" fmla="*/ 97631 h 289079"/>
              <a:gd name="connsiteX2" fmla="*/ 0 w 397669"/>
              <a:gd name="connsiteY2" fmla="*/ 169068 h 289079"/>
              <a:gd name="connsiteX3" fmla="*/ 126206 w 397669"/>
              <a:gd name="connsiteY3" fmla="*/ 280987 h 289079"/>
              <a:gd name="connsiteX4" fmla="*/ 219075 w 397669"/>
              <a:gd name="connsiteY4" fmla="*/ 273843 h 289079"/>
              <a:gd name="connsiteX5" fmla="*/ 397669 w 397669"/>
              <a:gd name="connsiteY5" fmla="*/ 35718 h 289079"/>
              <a:gd name="connsiteX6" fmla="*/ 376237 w 397669"/>
              <a:gd name="connsiteY6" fmla="*/ 0 h 289079"/>
              <a:gd name="connsiteX7" fmla="*/ 169069 w 397669"/>
              <a:gd name="connsiteY7" fmla="*/ 176212 h 289079"/>
              <a:gd name="connsiteX0" fmla="*/ 169069 w 397669"/>
              <a:gd name="connsiteY0" fmla="*/ 176212 h 297100"/>
              <a:gd name="connsiteX1" fmla="*/ 73819 w 397669"/>
              <a:gd name="connsiteY1" fmla="*/ 97631 h 297100"/>
              <a:gd name="connsiteX2" fmla="*/ 0 w 397669"/>
              <a:gd name="connsiteY2" fmla="*/ 169068 h 297100"/>
              <a:gd name="connsiteX3" fmla="*/ 126206 w 397669"/>
              <a:gd name="connsiteY3" fmla="*/ 280987 h 297100"/>
              <a:gd name="connsiteX4" fmla="*/ 219075 w 397669"/>
              <a:gd name="connsiteY4" fmla="*/ 273843 h 297100"/>
              <a:gd name="connsiteX5" fmla="*/ 397669 w 397669"/>
              <a:gd name="connsiteY5" fmla="*/ 35718 h 297100"/>
              <a:gd name="connsiteX6" fmla="*/ 376237 w 397669"/>
              <a:gd name="connsiteY6" fmla="*/ 0 h 297100"/>
              <a:gd name="connsiteX7" fmla="*/ 169069 w 397669"/>
              <a:gd name="connsiteY7" fmla="*/ 176212 h 297100"/>
              <a:gd name="connsiteX0" fmla="*/ 177436 w 406036"/>
              <a:gd name="connsiteY0" fmla="*/ 176212 h 297100"/>
              <a:gd name="connsiteX1" fmla="*/ 82186 w 406036"/>
              <a:gd name="connsiteY1" fmla="*/ 97631 h 297100"/>
              <a:gd name="connsiteX2" fmla="*/ 8367 w 406036"/>
              <a:gd name="connsiteY2" fmla="*/ 169068 h 297100"/>
              <a:gd name="connsiteX3" fmla="*/ 134573 w 406036"/>
              <a:gd name="connsiteY3" fmla="*/ 280987 h 297100"/>
              <a:gd name="connsiteX4" fmla="*/ 227442 w 406036"/>
              <a:gd name="connsiteY4" fmla="*/ 273843 h 297100"/>
              <a:gd name="connsiteX5" fmla="*/ 406036 w 406036"/>
              <a:gd name="connsiteY5" fmla="*/ 35718 h 297100"/>
              <a:gd name="connsiteX6" fmla="*/ 384604 w 406036"/>
              <a:gd name="connsiteY6" fmla="*/ 0 h 297100"/>
              <a:gd name="connsiteX7" fmla="*/ 177436 w 406036"/>
              <a:gd name="connsiteY7" fmla="*/ 176212 h 297100"/>
              <a:gd name="connsiteX0" fmla="*/ 179971 w 408571"/>
              <a:gd name="connsiteY0" fmla="*/ 176212 h 297100"/>
              <a:gd name="connsiteX1" fmla="*/ 84721 w 408571"/>
              <a:gd name="connsiteY1" fmla="*/ 97631 h 297100"/>
              <a:gd name="connsiteX2" fmla="*/ 10902 w 408571"/>
              <a:gd name="connsiteY2" fmla="*/ 169068 h 297100"/>
              <a:gd name="connsiteX3" fmla="*/ 137108 w 408571"/>
              <a:gd name="connsiteY3" fmla="*/ 280987 h 297100"/>
              <a:gd name="connsiteX4" fmla="*/ 229977 w 408571"/>
              <a:gd name="connsiteY4" fmla="*/ 273843 h 297100"/>
              <a:gd name="connsiteX5" fmla="*/ 408571 w 408571"/>
              <a:gd name="connsiteY5" fmla="*/ 35718 h 297100"/>
              <a:gd name="connsiteX6" fmla="*/ 387139 w 408571"/>
              <a:gd name="connsiteY6" fmla="*/ 0 h 297100"/>
              <a:gd name="connsiteX7" fmla="*/ 179971 w 408571"/>
              <a:gd name="connsiteY7" fmla="*/ 176212 h 297100"/>
              <a:gd name="connsiteX0" fmla="*/ 179971 w 408571"/>
              <a:gd name="connsiteY0" fmla="*/ 176212 h 297100"/>
              <a:gd name="connsiteX1" fmla="*/ 84721 w 408571"/>
              <a:gd name="connsiteY1" fmla="*/ 97631 h 297100"/>
              <a:gd name="connsiteX2" fmla="*/ 10902 w 408571"/>
              <a:gd name="connsiteY2" fmla="*/ 169068 h 297100"/>
              <a:gd name="connsiteX3" fmla="*/ 137108 w 408571"/>
              <a:gd name="connsiteY3" fmla="*/ 280987 h 297100"/>
              <a:gd name="connsiteX4" fmla="*/ 229977 w 408571"/>
              <a:gd name="connsiteY4" fmla="*/ 273843 h 297100"/>
              <a:gd name="connsiteX5" fmla="*/ 408571 w 408571"/>
              <a:gd name="connsiteY5" fmla="*/ 35718 h 297100"/>
              <a:gd name="connsiteX6" fmla="*/ 387139 w 408571"/>
              <a:gd name="connsiteY6" fmla="*/ 0 h 297100"/>
              <a:gd name="connsiteX7" fmla="*/ 179971 w 408571"/>
              <a:gd name="connsiteY7" fmla="*/ 176212 h 297100"/>
              <a:gd name="connsiteX0" fmla="*/ 179971 w 408571"/>
              <a:gd name="connsiteY0" fmla="*/ 176212 h 297100"/>
              <a:gd name="connsiteX1" fmla="*/ 84721 w 408571"/>
              <a:gd name="connsiteY1" fmla="*/ 97631 h 297100"/>
              <a:gd name="connsiteX2" fmla="*/ 10902 w 408571"/>
              <a:gd name="connsiteY2" fmla="*/ 169068 h 297100"/>
              <a:gd name="connsiteX3" fmla="*/ 137108 w 408571"/>
              <a:gd name="connsiteY3" fmla="*/ 280987 h 297100"/>
              <a:gd name="connsiteX4" fmla="*/ 229977 w 408571"/>
              <a:gd name="connsiteY4" fmla="*/ 273843 h 297100"/>
              <a:gd name="connsiteX5" fmla="*/ 408571 w 408571"/>
              <a:gd name="connsiteY5" fmla="*/ 35718 h 297100"/>
              <a:gd name="connsiteX6" fmla="*/ 387139 w 408571"/>
              <a:gd name="connsiteY6" fmla="*/ 0 h 297100"/>
              <a:gd name="connsiteX7" fmla="*/ 179971 w 408571"/>
              <a:gd name="connsiteY7" fmla="*/ 176212 h 297100"/>
              <a:gd name="connsiteX0" fmla="*/ 179971 w 408571"/>
              <a:gd name="connsiteY0" fmla="*/ 176212 h 297100"/>
              <a:gd name="connsiteX1" fmla="*/ 84721 w 408571"/>
              <a:gd name="connsiteY1" fmla="*/ 97631 h 297100"/>
              <a:gd name="connsiteX2" fmla="*/ 10902 w 408571"/>
              <a:gd name="connsiteY2" fmla="*/ 169068 h 297100"/>
              <a:gd name="connsiteX3" fmla="*/ 137108 w 408571"/>
              <a:gd name="connsiteY3" fmla="*/ 280987 h 297100"/>
              <a:gd name="connsiteX4" fmla="*/ 229977 w 408571"/>
              <a:gd name="connsiteY4" fmla="*/ 273843 h 297100"/>
              <a:gd name="connsiteX5" fmla="*/ 408571 w 408571"/>
              <a:gd name="connsiteY5" fmla="*/ 35718 h 297100"/>
              <a:gd name="connsiteX6" fmla="*/ 387139 w 408571"/>
              <a:gd name="connsiteY6" fmla="*/ 0 h 297100"/>
              <a:gd name="connsiteX7" fmla="*/ 179971 w 408571"/>
              <a:gd name="connsiteY7" fmla="*/ 176212 h 297100"/>
              <a:gd name="connsiteX0" fmla="*/ 179971 w 408571"/>
              <a:gd name="connsiteY0" fmla="*/ 176212 h 297100"/>
              <a:gd name="connsiteX1" fmla="*/ 84721 w 408571"/>
              <a:gd name="connsiteY1" fmla="*/ 97631 h 297100"/>
              <a:gd name="connsiteX2" fmla="*/ 10902 w 408571"/>
              <a:gd name="connsiteY2" fmla="*/ 169068 h 297100"/>
              <a:gd name="connsiteX3" fmla="*/ 137108 w 408571"/>
              <a:gd name="connsiteY3" fmla="*/ 280987 h 297100"/>
              <a:gd name="connsiteX4" fmla="*/ 229977 w 408571"/>
              <a:gd name="connsiteY4" fmla="*/ 273843 h 297100"/>
              <a:gd name="connsiteX5" fmla="*/ 408571 w 408571"/>
              <a:gd name="connsiteY5" fmla="*/ 35718 h 297100"/>
              <a:gd name="connsiteX6" fmla="*/ 387139 w 408571"/>
              <a:gd name="connsiteY6" fmla="*/ 0 h 297100"/>
              <a:gd name="connsiteX7" fmla="*/ 179971 w 408571"/>
              <a:gd name="connsiteY7" fmla="*/ 176212 h 297100"/>
              <a:gd name="connsiteX0" fmla="*/ 179971 w 425397"/>
              <a:gd name="connsiteY0" fmla="*/ 176212 h 297100"/>
              <a:gd name="connsiteX1" fmla="*/ 84721 w 425397"/>
              <a:gd name="connsiteY1" fmla="*/ 97631 h 297100"/>
              <a:gd name="connsiteX2" fmla="*/ 10902 w 425397"/>
              <a:gd name="connsiteY2" fmla="*/ 169068 h 297100"/>
              <a:gd name="connsiteX3" fmla="*/ 137108 w 425397"/>
              <a:gd name="connsiteY3" fmla="*/ 280987 h 297100"/>
              <a:gd name="connsiteX4" fmla="*/ 229977 w 425397"/>
              <a:gd name="connsiteY4" fmla="*/ 273843 h 297100"/>
              <a:gd name="connsiteX5" fmla="*/ 408571 w 425397"/>
              <a:gd name="connsiteY5" fmla="*/ 35718 h 297100"/>
              <a:gd name="connsiteX6" fmla="*/ 387139 w 425397"/>
              <a:gd name="connsiteY6" fmla="*/ 0 h 297100"/>
              <a:gd name="connsiteX7" fmla="*/ 179971 w 425397"/>
              <a:gd name="connsiteY7" fmla="*/ 176212 h 297100"/>
              <a:gd name="connsiteX0" fmla="*/ 179971 w 445220"/>
              <a:gd name="connsiteY0" fmla="*/ 184370 h 305258"/>
              <a:gd name="connsiteX1" fmla="*/ 84721 w 445220"/>
              <a:gd name="connsiteY1" fmla="*/ 105789 h 305258"/>
              <a:gd name="connsiteX2" fmla="*/ 10902 w 445220"/>
              <a:gd name="connsiteY2" fmla="*/ 177226 h 305258"/>
              <a:gd name="connsiteX3" fmla="*/ 137108 w 445220"/>
              <a:gd name="connsiteY3" fmla="*/ 289145 h 305258"/>
              <a:gd name="connsiteX4" fmla="*/ 229977 w 445220"/>
              <a:gd name="connsiteY4" fmla="*/ 282001 h 305258"/>
              <a:gd name="connsiteX5" fmla="*/ 408571 w 445220"/>
              <a:gd name="connsiteY5" fmla="*/ 43876 h 305258"/>
              <a:gd name="connsiteX6" fmla="*/ 387139 w 445220"/>
              <a:gd name="connsiteY6" fmla="*/ 8158 h 305258"/>
              <a:gd name="connsiteX7" fmla="*/ 179971 w 445220"/>
              <a:gd name="connsiteY7" fmla="*/ 184370 h 3052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45220" h="305258">
                <a:moveTo>
                  <a:pt x="179971" y="184370"/>
                </a:moveTo>
                <a:lnTo>
                  <a:pt x="84721" y="105789"/>
                </a:lnTo>
                <a:cubicBezTo>
                  <a:pt x="31540" y="79595"/>
                  <a:pt x="-24023" y="115314"/>
                  <a:pt x="10902" y="177226"/>
                </a:cubicBezTo>
                <a:lnTo>
                  <a:pt x="137108" y="289145"/>
                </a:lnTo>
                <a:cubicBezTo>
                  <a:pt x="170445" y="310576"/>
                  <a:pt x="199021" y="312957"/>
                  <a:pt x="229977" y="282001"/>
                </a:cubicBezTo>
                <a:cubicBezTo>
                  <a:pt x="277602" y="197863"/>
                  <a:pt x="322846" y="108963"/>
                  <a:pt x="408571" y="43876"/>
                </a:cubicBezTo>
                <a:cubicBezTo>
                  <a:pt x="453815" y="17683"/>
                  <a:pt x="468102" y="-15654"/>
                  <a:pt x="387139" y="8158"/>
                </a:cubicBezTo>
                <a:cubicBezTo>
                  <a:pt x="287127" y="35939"/>
                  <a:pt x="234739" y="125633"/>
                  <a:pt x="179971" y="184370"/>
                </a:cubicBezTo>
                <a:close/>
              </a:path>
            </a:pathLst>
          </a:custGeom>
          <a:solidFill>
            <a:srgbClr val="FF0000"/>
          </a:solidFill>
          <a:ln w="31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endParaRPr lang="en-US">
              <a:solidFill>
                <a:prstClr val="white"/>
              </a:solidFill>
            </a:endParaRPr>
          </a:p>
        </p:txBody>
      </p:sp>
    </p:spTree>
    <p:extLst>
      <p:ext uri="{BB962C8B-B14F-4D97-AF65-F5344CB8AC3E}">
        <p14:creationId xmlns:p14="http://schemas.microsoft.com/office/powerpoint/2010/main" val="18600218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1000" fill="hold"/>
                                        <p:tgtEl>
                                          <p:spTgt spid="5"/>
                                        </p:tgtEl>
                                        <p:attrNameLst>
                                          <p:attrName>ppt_w</p:attrName>
                                        </p:attrNameLst>
                                      </p:cBhvr>
                                      <p:tavLst>
                                        <p:tav tm="0">
                                          <p:val>
                                            <p:fltVal val="0"/>
                                          </p:val>
                                        </p:tav>
                                        <p:tav tm="100000">
                                          <p:val>
                                            <p:strVal val="#ppt_w"/>
                                          </p:val>
                                        </p:tav>
                                      </p:tavLst>
                                    </p:anim>
                                    <p:anim calcmode="lin" valueType="num">
                                      <p:cBhvr>
                                        <p:cTn id="8" dur="1000" fill="hold"/>
                                        <p:tgtEl>
                                          <p:spTgt spid="5"/>
                                        </p:tgtEl>
                                        <p:attrNameLst>
                                          <p:attrName>ppt_h</p:attrName>
                                        </p:attrNameLst>
                                      </p:cBhvr>
                                      <p:tavLst>
                                        <p:tav tm="0">
                                          <p:val>
                                            <p:fltVal val="0"/>
                                          </p:val>
                                        </p:tav>
                                        <p:tav tm="100000">
                                          <p:val>
                                            <p:strVal val="#ppt_h"/>
                                          </p:val>
                                        </p:tav>
                                      </p:tavLst>
                                    </p:anim>
                                    <p:anim calcmode="lin" valueType="num">
                                      <p:cBhvr>
                                        <p:cTn id="9" dur="1000" fill="hold"/>
                                        <p:tgtEl>
                                          <p:spTgt spid="5"/>
                                        </p:tgtEl>
                                        <p:attrNameLst>
                                          <p:attrName>style.rotation</p:attrName>
                                        </p:attrNameLst>
                                      </p:cBhvr>
                                      <p:tavLst>
                                        <p:tav tm="0">
                                          <p:val>
                                            <p:fltVal val="90"/>
                                          </p:val>
                                        </p:tav>
                                        <p:tav tm="100000">
                                          <p:val>
                                            <p:fltVal val="0"/>
                                          </p:val>
                                        </p:tav>
                                      </p:tavLst>
                                    </p:anim>
                                    <p:animEffect transition="in" filter="fade">
                                      <p:cBhvr>
                                        <p:cTn id="10" dur="1000"/>
                                        <p:tgtEl>
                                          <p:spTgt spid="5"/>
                                        </p:tgtEl>
                                      </p:cBhvr>
                                    </p:animEffect>
                                  </p:childTnLst>
                                </p:cTn>
                              </p:par>
                              <p:par>
                                <p:cTn id="11" presetID="22" presetClass="entr" presetSubtype="8" fill="hold" nodeType="with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wipe(left)">
                                      <p:cBhvr>
                                        <p:cTn id="13" dur="500"/>
                                        <p:tgtEl>
                                          <p:spTgt spid="4"/>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fade">
                                      <p:cBhvr>
                                        <p:cTn id="16" dur="500"/>
                                        <p:tgtEl>
                                          <p:spTgt spid="6"/>
                                        </p:tgtEl>
                                      </p:cBhvr>
                                    </p:animEffect>
                                  </p:childTnLst>
                                </p:cTn>
                              </p:par>
                              <p:par>
                                <p:cTn id="17" presetID="22" presetClass="entr" presetSubtype="8" fill="hold" nodeType="with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wipe(left)">
                                      <p:cBhvr>
                                        <p:cTn id="19" dur="500"/>
                                        <p:tgtEl>
                                          <p:spTgt spid="7"/>
                                        </p:tgtEl>
                                      </p:cBhvr>
                                    </p:animEffect>
                                  </p:childTnLst>
                                </p:cTn>
                              </p:par>
                              <p:par>
                                <p:cTn id="20" presetID="22" presetClass="entr" presetSubtype="8" fill="hold" nodeType="with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wipe(left)">
                                      <p:cBhvr>
                                        <p:cTn id="22" dur="500"/>
                                        <p:tgtEl>
                                          <p:spTgt spid="8"/>
                                        </p:tgtEl>
                                      </p:cBhvr>
                                    </p:animEffect>
                                  </p:childTnLst>
                                </p:cTn>
                              </p:par>
                              <p:par>
                                <p:cTn id="23" presetID="14" presetClass="entr" presetSubtype="10" fill="hold" grpId="0" nodeType="withEffect">
                                  <p:stCondLst>
                                    <p:cond delay="0"/>
                                  </p:stCondLst>
                                  <p:childTnLst>
                                    <p:set>
                                      <p:cBhvr>
                                        <p:cTn id="24" dur="1" fill="hold">
                                          <p:stCondLst>
                                            <p:cond delay="0"/>
                                          </p:stCondLst>
                                        </p:cTn>
                                        <p:tgtEl>
                                          <p:spTgt spid="21"/>
                                        </p:tgtEl>
                                        <p:attrNameLst>
                                          <p:attrName>style.visibility</p:attrName>
                                        </p:attrNameLst>
                                      </p:cBhvr>
                                      <p:to>
                                        <p:strVal val="visible"/>
                                      </p:to>
                                    </p:set>
                                    <p:animEffect transition="in" filter="randombar(horizontal)">
                                      <p:cBhvr>
                                        <p:cTn id="25" dur="500"/>
                                        <p:tgtEl>
                                          <p:spTgt spid="21"/>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11"/>
                                        </p:tgtEl>
                                        <p:attrNameLst>
                                          <p:attrName>style.visibility</p:attrName>
                                        </p:attrNameLst>
                                      </p:cBhvr>
                                      <p:to>
                                        <p:strVal val="visible"/>
                                      </p:to>
                                    </p:set>
                                    <p:animEffect transition="in" filter="fade">
                                      <p:cBhvr>
                                        <p:cTn id="28" dur="500"/>
                                        <p:tgtEl>
                                          <p:spTgt spid="11"/>
                                        </p:tgtEl>
                                      </p:cBhvr>
                                    </p:animEffect>
                                  </p:childTnLst>
                                </p:cTn>
                              </p:par>
                              <p:par>
                                <p:cTn id="29" presetID="22" presetClass="entr" presetSubtype="8" fill="hold" nodeType="with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wipe(left)">
                                      <p:cBhvr>
                                        <p:cTn id="31" dur="500"/>
                                        <p:tgtEl>
                                          <p:spTgt spid="12"/>
                                        </p:tgtEl>
                                      </p:cBhvr>
                                    </p:animEffect>
                                  </p:childTnLst>
                                </p:cTn>
                              </p:par>
                              <p:par>
                                <p:cTn id="32" presetID="22" presetClass="entr" presetSubtype="8" fill="hold" nodeType="withEffect">
                                  <p:stCondLst>
                                    <p:cond delay="0"/>
                                  </p:stCondLst>
                                  <p:childTnLst>
                                    <p:set>
                                      <p:cBhvr>
                                        <p:cTn id="33" dur="1" fill="hold">
                                          <p:stCondLst>
                                            <p:cond delay="0"/>
                                          </p:stCondLst>
                                        </p:cTn>
                                        <p:tgtEl>
                                          <p:spTgt spid="13"/>
                                        </p:tgtEl>
                                        <p:attrNameLst>
                                          <p:attrName>style.visibility</p:attrName>
                                        </p:attrNameLst>
                                      </p:cBhvr>
                                      <p:to>
                                        <p:strVal val="visible"/>
                                      </p:to>
                                    </p:set>
                                    <p:animEffect transition="in" filter="wipe(left)">
                                      <p:cBhvr>
                                        <p:cTn id="34" dur="500"/>
                                        <p:tgtEl>
                                          <p:spTgt spid="13"/>
                                        </p:tgtEl>
                                      </p:cBhvr>
                                    </p:animEffect>
                                  </p:childTnLst>
                                </p:cTn>
                              </p:par>
                              <p:par>
                                <p:cTn id="35" presetID="14" presetClass="entr" presetSubtype="10" fill="hold" grpId="0" nodeType="withEffect">
                                  <p:stCondLst>
                                    <p:cond delay="0"/>
                                  </p:stCondLst>
                                  <p:childTnLst>
                                    <p:set>
                                      <p:cBhvr>
                                        <p:cTn id="36" dur="1" fill="hold">
                                          <p:stCondLst>
                                            <p:cond delay="0"/>
                                          </p:stCondLst>
                                        </p:cTn>
                                        <p:tgtEl>
                                          <p:spTgt spid="22"/>
                                        </p:tgtEl>
                                        <p:attrNameLst>
                                          <p:attrName>style.visibility</p:attrName>
                                        </p:attrNameLst>
                                      </p:cBhvr>
                                      <p:to>
                                        <p:strVal val="visible"/>
                                      </p:to>
                                    </p:set>
                                    <p:animEffect transition="in" filter="randombar(horizontal)">
                                      <p:cBhvr>
                                        <p:cTn id="37" dur="500"/>
                                        <p:tgtEl>
                                          <p:spTgt spid="22"/>
                                        </p:tgtEl>
                                      </p:cBhvr>
                                    </p:animEffect>
                                  </p:childTnLst>
                                </p:cTn>
                              </p:par>
                              <p:par>
                                <p:cTn id="38" presetID="10" presetClass="entr" presetSubtype="0" fill="hold" grpId="0" nodeType="withEffect">
                                  <p:stCondLst>
                                    <p:cond delay="0"/>
                                  </p:stCondLst>
                                  <p:childTnLst>
                                    <p:set>
                                      <p:cBhvr>
                                        <p:cTn id="39" dur="1" fill="hold">
                                          <p:stCondLst>
                                            <p:cond delay="0"/>
                                          </p:stCondLst>
                                        </p:cTn>
                                        <p:tgtEl>
                                          <p:spTgt spid="16"/>
                                        </p:tgtEl>
                                        <p:attrNameLst>
                                          <p:attrName>style.visibility</p:attrName>
                                        </p:attrNameLst>
                                      </p:cBhvr>
                                      <p:to>
                                        <p:strVal val="visible"/>
                                      </p:to>
                                    </p:set>
                                    <p:animEffect transition="in" filter="fade">
                                      <p:cBhvr>
                                        <p:cTn id="40" dur="500"/>
                                        <p:tgtEl>
                                          <p:spTgt spid="16"/>
                                        </p:tgtEl>
                                      </p:cBhvr>
                                    </p:animEffect>
                                  </p:childTnLst>
                                </p:cTn>
                              </p:par>
                              <p:par>
                                <p:cTn id="41" presetID="22" presetClass="entr" presetSubtype="8" fill="hold" nodeType="withEffect">
                                  <p:stCondLst>
                                    <p:cond delay="0"/>
                                  </p:stCondLst>
                                  <p:childTnLst>
                                    <p:set>
                                      <p:cBhvr>
                                        <p:cTn id="42" dur="1" fill="hold">
                                          <p:stCondLst>
                                            <p:cond delay="0"/>
                                          </p:stCondLst>
                                        </p:cTn>
                                        <p:tgtEl>
                                          <p:spTgt spid="17"/>
                                        </p:tgtEl>
                                        <p:attrNameLst>
                                          <p:attrName>style.visibility</p:attrName>
                                        </p:attrNameLst>
                                      </p:cBhvr>
                                      <p:to>
                                        <p:strVal val="visible"/>
                                      </p:to>
                                    </p:set>
                                    <p:animEffect transition="in" filter="wipe(left)">
                                      <p:cBhvr>
                                        <p:cTn id="43" dur="500"/>
                                        <p:tgtEl>
                                          <p:spTgt spid="17"/>
                                        </p:tgtEl>
                                      </p:cBhvr>
                                    </p:animEffect>
                                  </p:childTnLst>
                                </p:cTn>
                              </p:par>
                              <p:par>
                                <p:cTn id="44" presetID="22" presetClass="entr" presetSubtype="8" fill="hold" nodeType="withEffect">
                                  <p:stCondLst>
                                    <p:cond delay="0"/>
                                  </p:stCondLst>
                                  <p:childTnLst>
                                    <p:set>
                                      <p:cBhvr>
                                        <p:cTn id="45" dur="1" fill="hold">
                                          <p:stCondLst>
                                            <p:cond delay="0"/>
                                          </p:stCondLst>
                                        </p:cTn>
                                        <p:tgtEl>
                                          <p:spTgt spid="18"/>
                                        </p:tgtEl>
                                        <p:attrNameLst>
                                          <p:attrName>style.visibility</p:attrName>
                                        </p:attrNameLst>
                                      </p:cBhvr>
                                      <p:to>
                                        <p:strVal val="visible"/>
                                      </p:to>
                                    </p:set>
                                    <p:animEffect transition="in" filter="wipe(left)">
                                      <p:cBhvr>
                                        <p:cTn id="46" dur="500"/>
                                        <p:tgtEl>
                                          <p:spTgt spid="18"/>
                                        </p:tgtEl>
                                      </p:cBhvr>
                                    </p:animEffect>
                                  </p:childTnLst>
                                </p:cTn>
                              </p:par>
                              <p:par>
                                <p:cTn id="47" presetID="14" presetClass="entr" presetSubtype="10" fill="hold" grpId="0" nodeType="withEffect">
                                  <p:stCondLst>
                                    <p:cond delay="0"/>
                                  </p:stCondLst>
                                  <p:childTnLst>
                                    <p:set>
                                      <p:cBhvr>
                                        <p:cTn id="48" dur="1" fill="hold">
                                          <p:stCondLst>
                                            <p:cond delay="0"/>
                                          </p:stCondLst>
                                        </p:cTn>
                                        <p:tgtEl>
                                          <p:spTgt spid="23"/>
                                        </p:tgtEl>
                                        <p:attrNameLst>
                                          <p:attrName>style.visibility</p:attrName>
                                        </p:attrNameLst>
                                      </p:cBhvr>
                                      <p:to>
                                        <p:strVal val="visible"/>
                                      </p:to>
                                    </p:set>
                                    <p:animEffect transition="in" filter="randombar(horizontal)">
                                      <p:cBhvr>
                                        <p:cTn id="49" dur="500"/>
                                        <p:tgtEl>
                                          <p:spTgt spid="23"/>
                                        </p:tgtEl>
                                      </p:cBhvr>
                                    </p:animEffect>
                                  </p:childTnLst>
                                </p:cTn>
                              </p:par>
                              <p:par>
                                <p:cTn id="50" presetID="1" presetClass="entr" presetSubtype="0" fill="hold" nodeType="withEffect">
                                  <p:stCondLst>
                                    <p:cond delay="0"/>
                                  </p:stCondLst>
                                  <p:childTnLst>
                                    <p:set>
                                      <p:cBhvr>
                                        <p:cTn id="51" dur="1" fill="hold">
                                          <p:stCondLst>
                                            <p:cond delay="0"/>
                                          </p:stCondLst>
                                        </p:cTn>
                                        <p:tgtEl>
                                          <p:spTgt spid="24"/>
                                        </p:tgtEl>
                                        <p:attrNameLst>
                                          <p:attrName>style.visibility</p:attrName>
                                        </p:attrNameLst>
                                      </p:cBhvr>
                                      <p:to>
                                        <p:strVal val="visible"/>
                                      </p:to>
                                    </p:set>
                                  </p:childTnLst>
                                </p:cTn>
                              </p:par>
                              <p:par>
                                <p:cTn id="52" presetID="1" presetClass="entr" presetSubtype="0" fill="hold" nodeType="withEffect">
                                  <p:stCondLst>
                                    <p:cond delay="0"/>
                                  </p:stCondLst>
                                  <p:childTnLst>
                                    <p:set>
                                      <p:cBhvr>
                                        <p:cTn id="53" dur="1" fill="hold">
                                          <p:stCondLst>
                                            <p:cond delay="0"/>
                                          </p:stCondLst>
                                        </p:cTn>
                                        <p:tgtEl>
                                          <p:spTgt spid="25"/>
                                        </p:tgtEl>
                                        <p:attrNameLst>
                                          <p:attrName>style.visibility</p:attrName>
                                        </p:attrNameLst>
                                      </p:cBhvr>
                                      <p:to>
                                        <p:strVal val="visible"/>
                                      </p:to>
                                    </p:set>
                                  </p:childTnLst>
                                </p:cTn>
                              </p:par>
                            </p:childTnLst>
                          </p:cTn>
                        </p:par>
                      </p:childTnLst>
                    </p:cTn>
                  </p:par>
                  <p:par>
                    <p:cTn id="54" fill="hold">
                      <p:stCondLst>
                        <p:cond delay="indefinite"/>
                      </p:stCondLst>
                      <p:childTnLst>
                        <p:par>
                          <p:cTn id="55" fill="hold">
                            <p:stCondLst>
                              <p:cond delay="0"/>
                            </p:stCondLst>
                            <p:childTnLst>
                              <p:par>
                                <p:cTn id="56" presetID="1" presetClass="entr" presetSubtype="0" fill="hold" nodeType="clickEffect">
                                  <p:stCondLst>
                                    <p:cond delay="0"/>
                                  </p:stCondLst>
                                  <p:childTnLst>
                                    <p:set>
                                      <p:cBhvr>
                                        <p:cTn id="57" dur="1" fill="hold">
                                          <p:stCondLst>
                                            <p:cond delay="0"/>
                                          </p:stCondLst>
                                        </p:cTn>
                                        <p:tgtEl>
                                          <p:spTgt spid="2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11" grpId="0" animBg="1"/>
      <p:bldP spid="16" grpId="0" animBg="1"/>
      <p:bldP spid="21" grpId="0"/>
      <p:bldP spid="22" grpId="0"/>
      <p:bldP spid="23"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7" name="Text Box 6"/>
          <p:cNvSpPr txBox="1"/>
          <p:nvPr/>
        </p:nvSpPr>
        <p:spPr>
          <a:xfrm>
            <a:off x="152556" y="1202055"/>
            <a:ext cx="11734492" cy="1107996"/>
          </a:xfrm>
          <a:prstGeom prst="rect">
            <a:avLst/>
          </a:prstGeom>
          <a:noFill/>
        </p:spPr>
        <p:txBody>
          <a:bodyPr wrap="square" rtlCol="0" anchor="t">
            <a:spAutoFit/>
          </a:bodyPr>
          <a:lstStyle/>
          <a:p>
            <a:pPr algn="ctr"/>
            <a:r>
              <a:rPr lang="en-US" sz="6600" b="1" dirty="0">
                <a:solidFill>
                  <a:srgbClr val="C00000"/>
                </a:solidFill>
                <a:effectLst>
                  <a:innerShdw blurRad="63500" dist="50800" dir="8100000">
                    <a:prstClr val="black">
                      <a:alpha val="50000"/>
                    </a:prstClr>
                  </a:innerShdw>
                  <a:reflection blurRad="6350" stA="50000" endA="300" endPos="50000" dist="29997" dir="5400000" sy="-100000" algn="bl" rotWithShape="0"/>
                </a:effectLst>
                <a:latin typeface="Times New Roman" panose="02020603050405020304" pitchFamily="18" charset="0"/>
                <a:cs typeface="Times New Roman" panose="02020603050405020304" pitchFamily="18" charset="0"/>
                <a:sym typeface="+mn-ea"/>
              </a:rPr>
              <a:t>CHÚC CÁC CON HỌC TỐT</a:t>
            </a:r>
          </a:p>
        </p:txBody>
      </p:sp>
    </p:spTree>
  </p:cSld>
  <p:clrMapOvr>
    <a:masterClrMapping/>
  </p:clrMapOvr>
  <p:transition>
    <p:split orient="vert" dir="in"/>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69" name="Picture 5" descr="02"/>
          <p:cNvPicPr>
            <a:picLocks noGrp="1" noChangeAspect="1"/>
          </p:cNvPicPr>
          <p:nvPr>
            <p:ph sz="half" idx="2"/>
          </p:nvPr>
        </p:nvPicPr>
        <p:blipFill>
          <a:blip r:embed="rId5"/>
          <a:stretch>
            <a:fillRect/>
          </a:stretch>
        </p:blipFill>
        <p:spPr>
          <a:xfrm>
            <a:off x="-34925" y="0"/>
            <a:ext cx="12220575" cy="7000240"/>
          </a:xfrm>
        </p:spPr>
      </p:pic>
      <p:sp>
        <p:nvSpPr>
          <p:cNvPr id="2" name="Rectangles 1">
            <a:hlinkClick r:id="rId6" action="ppaction://hlinksldjump"/>
          </p:cNvPr>
          <p:cNvSpPr/>
          <p:nvPr/>
        </p:nvSpPr>
        <p:spPr>
          <a:xfrm>
            <a:off x="9525" y="0"/>
            <a:ext cx="6206490" cy="3581400"/>
          </a:xfrm>
          <a:prstGeom prst="rect">
            <a:avLst/>
          </a:prstGeom>
          <a:gradFill>
            <a:gsLst>
              <a:gs pos="16000">
                <a:srgbClr val="14CD68">
                  <a:alpha val="100000"/>
                  <a:lumMod val="96000"/>
                  <a:lumOff val="4000"/>
                </a:srgbClr>
              </a:gs>
              <a:gs pos="100000">
                <a:srgbClr val="0B6E38"/>
              </a:gs>
            </a:gsLst>
            <a:lin ang="5400000" scaled="0"/>
          </a:gradFill>
          <a:ln w="76200" cmpd="sng">
            <a:solidFill>
              <a:schemeClr val="accent1">
                <a:shade val="50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altLang="en-US" sz="9600">
                <a:latin typeface="Times New Roman" panose="02020603050405020304" pitchFamily="18" charset="0"/>
                <a:cs typeface="Times New Roman" panose="02020603050405020304" pitchFamily="18" charset="0"/>
              </a:rPr>
              <a:t>1</a:t>
            </a:r>
          </a:p>
        </p:txBody>
      </p:sp>
      <p:sp>
        <p:nvSpPr>
          <p:cNvPr id="3" name="Rectangles 2">
            <a:hlinkClick r:id="rId7" action="ppaction://hlinksldjump"/>
          </p:cNvPr>
          <p:cNvSpPr/>
          <p:nvPr/>
        </p:nvSpPr>
        <p:spPr>
          <a:xfrm>
            <a:off x="6217285" y="0"/>
            <a:ext cx="6048375" cy="3580765"/>
          </a:xfrm>
          <a:prstGeom prst="rect">
            <a:avLst/>
          </a:prstGeom>
          <a:gradFill>
            <a:gsLst>
              <a:gs pos="0">
                <a:srgbClr val="7B32B2"/>
              </a:gs>
              <a:gs pos="100000">
                <a:srgbClr val="401A5D"/>
              </a:gs>
            </a:gsLst>
            <a:lin ang="5400000" scaled="0"/>
          </a:gradFill>
          <a:ln w="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altLang="en-US" sz="9600">
                <a:latin typeface="Times New Roman" panose="02020603050405020304" pitchFamily="18" charset="0"/>
                <a:cs typeface="Times New Roman" panose="02020603050405020304" pitchFamily="18" charset="0"/>
                <a:sym typeface="+mn-ea"/>
              </a:rPr>
              <a:t>2</a:t>
            </a:r>
          </a:p>
        </p:txBody>
      </p:sp>
      <p:sp>
        <p:nvSpPr>
          <p:cNvPr id="4" name="Rectangles 3">
            <a:hlinkClick r:id="rId8" action="ppaction://hlinksldjump"/>
          </p:cNvPr>
          <p:cNvSpPr/>
          <p:nvPr/>
        </p:nvSpPr>
        <p:spPr>
          <a:xfrm>
            <a:off x="6217285" y="3581400"/>
            <a:ext cx="6048375" cy="3418840"/>
          </a:xfrm>
          <a:prstGeom prst="rect">
            <a:avLst/>
          </a:prstGeom>
          <a:gradFill>
            <a:gsLst>
              <a:gs pos="0">
                <a:srgbClr val="007BD3"/>
              </a:gs>
              <a:gs pos="100000">
                <a:srgbClr val="034373"/>
              </a:gs>
            </a:gsLst>
            <a:lin ang="5400000" scaled="0"/>
          </a:gradFill>
          <a:ln cmpd="sng">
            <a:solidFill>
              <a:schemeClr val="accent1">
                <a:shade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9600">
                <a:latin typeface="Times New Roman" panose="02020603050405020304" pitchFamily="18" charset="0"/>
                <a:cs typeface="Times New Roman" panose="02020603050405020304" pitchFamily="18" charset="0"/>
                <a:sym typeface="+mn-ea"/>
              </a:rPr>
              <a:t>4</a:t>
            </a:r>
            <a:endParaRPr lang="vi-VN" sz="9600"/>
          </a:p>
        </p:txBody>
      </p:sp>
      <p:sp>
        <p:nvSpPr>
          <p:cNvPr id="5" name="Rectangles 4">
            <a:hlinkClick r:id="rId9" action="ppaction://hlinksldjump"/>
          </p:cNvPr>
          <p:cNvSpPr/>
          <p:nvPr/>
        </p:nvSpPr>
        <p:spPr>
          <a:xfrm>
            <a:off x="9525" y="3581400"/>
            <a:ext cx="6207760" cy="3418840"/>
          </a:xfrm>
          <a:prstGeom prst="rect">
            <a:avLst/>
          </a:prstGeom>
          <a:gradFill>
            <a:gsLst>
              <a:gs pos="99000">
                <a:srgbClr val="004E23"/>
              </a:gs>
              <a:gs pos="99000">
                <a:srgbClr val="856D22">
                  <a:alpha val="100000"/>
                </a:srgbClr>
              </a:gs>
              <a:gs pos="98000">
                <a:srgbClr val="866E22">
                  <a:alpha val="100000"/>
                </a:srgbClr>
              </a:gs>
              <a:gs pos="96000">
                <a:srgbClr val="887022">
                  <a:alpha val="100000"/>
                </a:srgbClr>
              </a:gs>
              <a:gs pos="93000">
                <a:srgbClr val="8C7323">
                  <a:alpha val="100000"/>
                </a:srgbClr>
              </a:gs>
              <a:gs pos="87000">
                <a:srgbClr val="947925">
                  <a:alpha val="100000"/>
                </a:srgbClr>
              </a:gs>
              <a:gs pos="75000">
                <a:srgbClr val="A38529">
                  <a:alpha val="100000"/>
                </a:srgbClr>
              </a:gs>
              <a:gs pos="50000">
                <a:srgbClr val="C19E31">
                  <a:alpha val="100000"/>
                </a:srgbClr>
              </a:gs>
              <a:gs pos="0">
                <a:srgbClr val="FECF40"/>
              </a:gs>
              <a:gs pos="100000">
                <a:srgbClr val="846C21"/>
              </a:gs>
            </a:gsLst>
            <a:lin ang="5400000" scaled="0"/>
          </a:gradFill>
          <a:ln w="762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altLang="en-US" sz="9600">
                <a:latin typeface="Times New Roman" panose="02020603050405020304" pitchFamily="18" charset="0"/>
                <a:cs typeface="Times New Roman" panose="02020603050405020304" pitchFamily="18" charset="0"/>
              </a:rPr>
              <a:t>3</a:t>
            </a:r>
          </a:p>
        </p:txBody>
      </p:sp>
      <p:sp>
        <p:nvSpPr>
          <p:cNvPr id="16" name="Smiley Face 15"/>
          <p:cNvSpPr/>
          <p:nvPr/>
        </p:nvSpPr>
        <p:spPr>
          <a:xfrm>
            <a:off x="2694305" y="2279015"/>
            <a:ext cx="838200" cy="838200"/>
          </a:xfrm>
          <a:prstGeom prst="smileyFac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Smiley Face 16"/>
          <p:cNvSpPr/>
          <p:nvPr/>
        </p:nvSpPr>
        <p:spPr>
          <a:xfrm>
            <a:off x="8757285" y="2279015"/>
            <a:ext cx="838200" cy="838200"/>
          </a:xfrm>
          <a:prstGeom prst="smileyFac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Smiley Face 24"/>
          <p:cNvSpPr/>
          <p:nvPr/>
        </p:nvSpPr>
        <p:spPr>
          <a:xfrm>
            <a:off x="8757285" y="5808980"/>
            <a:ext cx="838200" cy="838200"/>
          </a:xfrm>
          <a:prstGeom prst="smileyFac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Smiley Face 25"/>
          <p:cNvSpPr/>
          <p:nvPr/>
        </p:nvSpPr>
        <p:spPr>
          <a:xfrm>
            <a:off x="2694305" y="5808980"/>
            <a:ext cx="838200" cy="838200"/>
          </a:xfrm>
          <a:prstGeom prst="smileyFac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Smiley Face 26">
            <a:hlinkClick r:id="rId10" action="ppaction://hlinksldjump"/>
          </p:cNvPr>
          <p:cNvSpPr/>
          <p:nvPr/>
        </p:nvSpPr>
        <p:spPr>
          <a:xfrm>
            <a:off x="9525" y="66040"/>
            <a:ext cx="838200" cy="838200"/>
          </a:xfrm>
          <a:prstGeom prst="smileyFac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ransition>
    <p:split orient="vert" dir="in"/>
    <p:sndAc>
      <p:stSnd>
        <p:snd r:embed="rId3" name="chimes.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xit" presetSubtype="32" fill="hold" grpId="0" nodeType="clickEffect">
                                  <p:stCondLst>
                                    <p:cond delay="0"/>
                                  </p:stCondLst>
                                  <p:childTnLst>
                                    <p:animEffect transition="out" filter="box(out)">
                                      <p:cBhvr>
                                        <p:cTn id="6" dur="500"/>
                                        <p:tgtEl>
                                          <p:spTgt spid="16"/>
                                        </p:tgtEl>
                                      </p:cBhvr>
                                    </p:animEffect>
                                    <p:set>
                                      <p:cBhvr>
                                        <p:cTn id="7" dur="1" fill="hold">
                                          <p:stCondLst>
                                            <p:cond delay="500"/>
                                          </p:stCondLst>
                                        </p:cTn>
                                        <p:tgtEl>
                                          <p:spTgt spid="16"/>
                                        </p:tgtEl>
                                        <p:attrNameLst>
                                          <p:attrName>style.visibility</p:attrName>
                                        </p:attrNameLst>
                                      </p:cBhvr>
                                      <p:to>
                                        <p:strVal val="hidden"/>
                                      </p:to>
                                    </p:set>
                                  </p:childTnLst>
                                  <p:subTnLst>
                                    <p:audio>
                                      <p:cMediaNode>
                                        <p:cTn display="1" masterRel="sameClick">
                                          <p:stCondLst>
                                            <p:cond evt="begin" delay="0">
                                              <p:tn val="5"/>
                                            </p:cond>
                                          </p:stCondLst>
                                          <p:endCondLst>
                                            <p:cond evt="onStopAudio" delay="0">
                                              <p:tgtEl>
                                                <p:sldTgt/>
                                              </p:tgtEl>
                                            </p:cond>
                                          </p:endCondLst>
                                        </p:cTn>
                                        <p:tgtEl>
                                          <p:sndTgt r:embed="rId4" name="camera.wav"/>
                                        </p:tgtEl>
                                      </p:cMediaNode>
                                    </p:audio>
                                  </p:subTnLst>
                                </p:cTn>
                              </p:par>
                            </p:childTnLst>
                          </p:cTn>
                        </p:par>
                        <p:par>
                          <p:cTn id="8" fill="hold">
                            <p:stCondLst>
                              <p:cond delay="500"/>
                            </p:stCondLst>
                            <p:childTnLst>
                              <p:par>
                                <p:cTn id="9" presetID="4" presetClass="exit" presetSubtype="32" fill="hold" grpId="2" nodeType="afterEffect">
                                  <p:stCondLst>
                                    <p:cond delay="0"/>
                                  </p:stCondLst>
                                  <p:childTnLst>
                                    <p:animEffect transition="out" filter="box(out)">
                                      <p:cBhvr>
                                        <p:cTn id="10" dur="500"/>
                                        <p:tgtEl>
                                          <p:spTgt spid="2"/>
                                        </p:tgtEl>
                                      </p:cBhvr>
                                    </p:animEffect>
                                    <p:set>
                                      <p:cBhvr>
                                        <p:cTn id="11" dur="1" fill="hold">
                                          <p:stCondLst>
                                            <p:cond delay="500"/>
                                          </p:stCondLst>
                                        </p:cTn>
                                        <p:tgtEl>
                                          <p:spTgt spid="2"/>
                                        </p:tgtEl>
                                        <p:attrNameLst>
                                          <p:attrName>style.visibility</p:attrName>
                                        </p:attrNameLst>
                                      </p:cBhvr>
                                      <p:to>
                                        <p:strVal val="hidden"/>
                                      </p:to>
                                    </p:set>
                                  </p:childTnLst>
                                  <p:subTnLst>
                                    <p:audio>
                                      <p:cMediaNode>
                                        <p:cTn display="1" masterRel="sameClick">
                                          <p:stCondLst>
                                            <p:cond evt="begin" delay="0">
                                              <p:tn val="9"/>
                                            </p:cond>
                                          </p:stCondLst>
                                          <p:endCondLst>
                                            <p:cond evt="onStopAudio" delay="0">
                                              <p:tgtEl>
                                                <p:sldTgt/>
                                              </p:tgtEl>
                                            </p:cond>
                                          </p:endCondLst>
                                        </p:cTn>
                                        <p:tgtEl>
                                          <p:sndTgt r:embed="rId4" name="camera.wav"/>
                                        </p:tgtEl>
                                      </p:cMediaNode>
                                    </p:audio>
                                  </p:subTnLst>
                                </p:cTn>
                              </p:par>
                            </p:childTnLst>
                          </p:cTn>
                        </p:par>
                      </p:childTnLst>
                    </p:cTn>
                  </p:par>
                  <p:par>
                    <p:cTn id="12" fill="hold">
                      <p:stCondLst>
                        <p:cond delay="indefinite"/>
                      </p:stCondLst>
                      <p:childTnLst>
                        <p:par>
                          <p:cTn id="13" fill="hold">
                            <p:stCondLst>
                              <p:cond delay="0"/>
                            </p:stCondLst>
                            <p:childTnLst>
                              <p:par>
                                <p:cTn id="14" presetID="4" presetClass="exit" presetSubtype="32" fill="hold" grpId="0" nodeType="clickEffect">
                                  <p:stCondLst>
                                    <p:cond delay="0"/>
                                  </p:stCondLst>
                                  <p:childTnLst>
                                    <p:animEffect transition="out" filter="box(out)">
                                      <p:cBhvr>
                                        <p:cTn id="15" dur="500"/>
                                        <p:tgtEl>
                                          <p:spTgt spid="17"/>
                                        </p:tgtEl>
                                      </p:cBhvr>
                                    </p:animEffect>
                                    <p:set>
                                      <p:cBhvr>
                                        <p:cTn id="16" dur="1" fill="hold">
                                          <p:stCondLst>
                                            <p:cond delay="500"/>
                                          </p:stCondLst>
                                        </p:cTn>
                                        <p:tgtEl>
                                          <p:spTgt spid="17"/>
                                        </p:tgtEl>
                                        <p:attrNameLst>
                                          <p:attrName>style.visibility</p:attrName>
                                        </p:attrNameLst>
                                      </p:cBhvr>
                                      <p:to>
                                        <p:strVal val="hidden"/>
                                      </p:to>
                                    </p:set>
                                  </p:childTnLst>
                                  <p:subTnLst>
                                    <p:audio>
                                      <p:cMediaNode>
                                        <p:cTn display="1" masterRel="sameClick">
                                          <p:stCondLst>
                                            <p:cond evt="begin" delay="0">
                                              <p:tn val="14"/>
                                            </p:cond>
                                          </p:stCondLst>
                                          <p:endCondLst>
                                            <p:cond evt="onStopAudio" delay="0">
                                              <p:tgtEl>
                                                <p:sldTgt/>
                                              </p:tgtEl>
                                            </p:cond>
                                          </p:endCondLst>
                                        </p:cTn>
                                        <p:tgtEl>
                                          <p:sndTgt r:embed="rId4" name="camera.wav"/>
                                        </p:tgtEl>
                                      </p:cMediaNode>
                                    </p:audio>
                                  </p:subTnLst>
                                </p:cTn>
                              </p:par>
                            </p:childTnLst>
                          </p:cTn>
                        </p:par>
                        <p:par>
                          <p:cTn id="17" fill="hold">
                            <p:stCondLst>
                              <p:cond delay="500"/>
                            </p:stCondLst>
                            <p:childTnLst>
                              <p:par>
                                <p:cTn id="18" presetID="4" presetClass="exit" presetSubtype="32" fill="hold" grpId="2" nodeType="afterEffect">
                                  <p:stCondLst>
                                    <p:cond delay="0"/>
                                  </p:stCondLst>
                                  <p:childTnLst>
                                    <p:animEffect transition="out" filter="box(out)">
                                      <p:cBhvr>
                                        <p:cTn id="19" dur="500"/>
                                        <p:tgtEl>
                                          <p:spTgt spid="3"/>
                                        </p:tgtEl>
                                      </p:cBhvr>
                                    </p:animEffect>
                                    <p:set>
                                      <p:cBhvr>
                                        <p:cTn id="20" dur="1" fill="hold">
                                          <p:stCondLst>
                                            <p:cond delay="500"/>
                                          </p:stCondLst>
                                        </p:cTn>
                                        <p:tgtEl>
                                          <p:spTgt spid="3"/>
                                        </p:tgtEl>
                                        <p:attrNameLst>
                                          <p:attrName>style.visibility</p:attrName>
                                        </p:attrNameLst>
                                      </p:cBhvr>
                                      <p:to>
                                        <p:strVal val="hidden"/>
                                      </p:to>
                                    </p:set>
                                  </p:childTnLst>
                                  <p:subTnLst>
                                    <p:audio>
                                      <p:cMediaNode>
                                        <p:cTn display="1" masterRel="sameClick">
                                          <p:stCondLst>
                                            <p:cond evt="begin" delay="0">
                                              <p:tn val="18"/>
                                            </p:cond>
                                          </p:stCondLst>
                                          <p:endCondLst>
                                            <p:cond evt="onStopAudio" delay="0">
                                              <p:tgtEl>
                                                <p:sldTgt/>
                                              </p:tgtEl>
                                            </p:cond>
                                          </p:endCondLst>
                                        </p:cTn>
                                        <p:tgtEl>
                                          <p:sndTgt r:embed="rId4" name="camera.wav"/>
                                        </p:tgtEl>
                                      </p:cMediaNode>
                                    </p:audio>
                                  </p:subTnLst>
                                </p:cTn>
                              </p:par>
                            </p:childTnLst>
                          </p:cTn>
                        </p:par>
                      </p:childTnLst>
                    </p:cTn>
                  </p:par>
                  <p:par>
                    <p:cTn id="21" fill="hold">
                      <p:stCondLst>
                        <p:cond delay="indefinite"/>
                      </p:stCondLst>
                      <p:childTnLst>
                        <p:par>
                          <p:cTn id="22" fill="hold">
                            <p:stCondLst>
                              <p:cond delay="0"/>
                            </p:stCondLst>
                            <p:childTnLst>
                              <p:par>
                                <p:cTn id="23" presetID="4" presetClass="exit" presetSubtype="32" fill="hold" grpId="2" nodeType="clickEffect">
                                  <p:stCondLst>
                                    <p:cond delay="0"/>
                                  </p:stCondLst>
                                  <p:childTnLst>
                                    <p:animEffect transition="out" filter="box(out)">
                                      <p:cBhvr>
                                        <p:cTn id="24" dur="500"/>
                                        <p:tgtEl>
                                          <p:spTgt spid="5"/>
                                        </p:tgtEl>
                                      </p:cBhvr>
                                    </p:animEffect>
                                    <p:set>
                                      <p:cBhvr>
                                        <p:cTn id="25" dur="1" fill="hold">
                                          <p:stCondLst>
                                            <p:cond delay="500"/>
                                          </p:stCondLst>
                                        </p:cTn>
                                        <p:tgtEl>
                                          <p:spTgt spid="5"/>
                                        </p:tgtEl>
                                        <p:attrNameLst>
                                          <p:attrName>style.visibility</p:attrName>
                                        </p:attrNameLst>
                                      </p:cBhvr>
                                      <p:to>
                                        <p:strVal val="hidden"/>
                                      </p:to>
                                    </p:set>
                                  </p:childTnLst>
                                  <p:subTnLst>
                                    <p:audio>
                                      <p:cMediaNode>
                                        <p:cTn display="1" masterRel="sameClick">
                                          <p:stCondLst>
                                            <p:cond evt="begin" delay="0">
                                              <p:tn val="23"/>
                                            </p:cond>
                                          </p:stCondLst>
                                          <p:endCondLst>
                                            <p:cond evt="onStopAudio" delay="0">
                                              <p:tgtEl>
                                                <p:sldTgt/>
                                              </p:tgtEl>
                                            </p:cond>
                                          </p:endCondLst>
                                        </p:cTn>
                                        <p:tgtEl>
                                          <p:sndTgt r:embed="rId4" name="camera.wav"/>
                                        </p:tgtEl>
                                      </p:cMediaNode>
                                    </p:audio>
                                  </p:subTnLst>
                                </p:cTn>
                              </p:par>
                            </p:childTnLst>
                          </p:cTn>
                        </p:par>
                        <p:par>
                          <p:cTn id="26" fill="hold">
                            <p:stCondLst>
                              <p:cond delay="500"/>
                            </p:stCondLst>
                            <p:childTnLst>
                              <p:par>
                                <p:cTn id="27" presetID="4" presetClass="exit" presetSubtype="32" fill="hold" grpId="0" nodeType="afterEffect">
                                  <p:stCondLst>
                                    <p:cond delay="0"/>
                                  </p:stCondLst>
                                  <p:childTnLst>
                                    <p:animEffect transition="out" filter="box(out)">
                                      <p:cBhvr>
                                        <p:cTn id="28" dur="500"/>
                                        <p:tgtEl>
                                          <p:spTgt spid="26"/>
                                        </p:tgtEl>
                                      </p:cBhvr>
                                    </p:animEffect>
                                    <p:set>
                                      <p:cBhvr>
                                        <p:cTn id="29" dur="1" fill="hold">
                                          <p:stCondLst>
                                            <p:cond delay="500"/>
                                          </p:stCondLst>
                                        </p:cTn>
                                        <p:tgtEl>
                                          <p:spTgt spid="26"/>
                                        </p:tgtEl>
                                        <p:attrNameLst>
                                          <p:attrName>style.visibility</p:attrName>
                                        </p:attrNameLst>
                                      </p:cBhvr>
                                      <p:to>
                                        <p:strVal val="hidden"/>
                                      </p:to>
                                    </p:set>
                                  </p:childTnLst>
                                  <p:subTnLst>
                                    <p:audio>
                                      <p:cMediaNode>
                                        <p:cTn display="1" masterRel="sameClick">
                                          <p:stCondLst>
                                            <p:cond evt="begin" delay="0">
                                              <p:tn val="27"/>
                                            </p:cond>
                                          </p:stCondLst>
                                          <p:endCondLst>
                                            <p:cond evt="onStopAudio" delay="0">
                                              <p:tgtEl>
                                                <p:sldTgt/>
                                              </p:tgtEl>
                                            </p:cond>
                                          </p:endCondLst>
                                        </p:cTn>
                                        <p:tgtEl>
                                          <p:sndTgt r:embed="rId4" name="camera.wav"/>
                                        </p:tgtEl>
                                      </p:cMediaNode>
                                    </p:audio>
                                  </p:subTnLst>
                                </p:cTn>
                              </p:par>
                            </p:childTnLst>
                          </p:cTn>
                        </p:par>
                      </p:childTnLst>
                    </p:cTn>
                  </p:par>
                  <p:par>
                    <p:cTn id="30" fill="hold">
                      <p:stCondLst>
                        <p:cond delay="indefinite"/>
                      </p:stCondLst>
                      <p:childTnLst>
                        <p:par>
                          <p:cTn id="31" fill="hold">
                            <p:stCondLst>
                              <p:cond delay="0"/>
                            </p:stCondLst>
                            <p:childTnLst>
                              <p:par>
                                <p:cTn id="32" presetID="4" presetClass="exit" presetSubtype="32" fill="hold" grpId="0" nodeType="clickEffect">
                                  <p:stCondLst>
                                    <p:cond delay="0"/>
                                  </p:stCondLst>
                                  <p:childTnLst>
                                    <p:animEffect transition="out" filter="box(out)">
                                      <p:cBhvr>
                                        <p:cTn id="33" dur="500"/>
                                        <p:tgtEl>
                                          <p:spTgt spid="25"/>
                                        </p:tgtEl>
                                      </p:cBhvr>
                                    </p:animEffect>
                                    <p:set>
                                      <p:cBhvr>
                                        <p:cTn id="34" dur="1" fill="hold">
                                          <p:stCondLst>
                                            <p:cond delay="500"/>
                                          </p:stCondLst>
                                        </p:cTn>
                                        <p:tgtEl>
                                          <p:spTgt spid="25"/>
                                        </p:tgtEl>
                                        <p:attrNameLst>
                                          <p:attrName>style.visibility</p:attrName>
                                        </p:attrNameLst>
                                      </p:cBhvr>
                                      <p:to>
                                        <p:strVal val="hidden"/>
                                      </p:to>
                                    </p:set>
                                  </p:childTnLst>
                                  <p:subTnLst>
                                    <p:audio>
                                      <p:cMediaNode>
                                        <p:cTn display="1" masterRel="sameClick">
                                          <p:stCondLst>
                                            <p:cond evt="begin" delay="0">
                                              <p:tn val="32"/>
                                            </p:cond>
                                          </p:stCondLst>
                                          <p:endCondLst>
                                            <p:cond evt="onStopAudio" delay="0">
                                              <p:tgtEl>
                                                <p:sldTgt/>
                                              </p:tgtEl>
                                            </p:cond>
                                          </p:endCondLst>
                                        </p:cTn>
                                        <p:tgtEl>
                                          <p:sndTgt r:embed="rId4" name="camera.wav"/>
                                        </p:tgtEl>
                                      </p:cMediaNode>
                                    </p:audio>
                                  </p:subTnLst>
                                </p:cTn>
                              </p:par>
                            </p:childTnLst>
                          </p:cTn>
                        </p:par>
                        <p:par>
                          <p:cTn id="35" fill="hold">
                            <p:stCondLst>
                              <p:cond delay="500"/>
                            </p:stCondLst>
                            <p:childTnLst>
                              <p:par>
                                <p:cTn id="36" presetID="4" presetClass="exit" presetSubtype="32" fill="hold" grpId="2" nodeType="afterEffect">
                                  <p:stCondLst>
                                    <p:cond delay="0"/>
                                  </p:stCondLst>
                                  <p:childTnLst>
                                    <p:animEffect transition="out" filter="box(out)">
                                      <p:cBhvr>
                                        <p:cTn id="37" dur="500"/>
                                        <p:tgtEl>
                                          <p:spTgt spid="4"/>
                                        </p:tgtEl>
                                      </p:cBhvr>
                                    </p:animEffect>
                                    <p:set>
                                      <p:cBhvr>
                                        <p:cTn id="38" dur="1" fill="hold">
                                          <p:stCondLst>
                                            <p:cond delay="500"/>
                                          </p:stCondLst>
                                        </p:cTn>
                                        <p:tgtEl>
                                          <p:spTgt spid="4"/>
                                        </p:tgtEl>
                                        <p:attrNameLst>
                                          <p:attrName>style.visibility</p:attrName>
                                        </p:attrNameLst>
                                      </p:cBhvr>
                                      <p:to>
                                        <p:strVal val="hidden"/>
                                      </p:to>
                                    </p:set>
                                  </p:childTnLst>
                                  <p:subTnLst>
                                    <p:audio>
                                      <p:cMediaNode>
                                        <p:cTn display="1" masterRel="sameClick">
                                          <p:stCondLst>
                                            <p:cond evt="begin" delay="0">
                                              <p:tn val="36"/>
                                            </p:cond>
                                          </p:stCondLst>
                                          <p:endCondLst>
                                            <p:cond evt="onStopAudio" delay="0">
                                              <p:tgtEl>
                                                <p:sldTgt/>
                                              </p:tgtEl>
                                            </p:cond>
                                          </p:endCondLst>
                                        </p:cTn>
                                        <p:tgtEl>
                                          <p:sndTgt r:embed="rId4" name="camera.wav"/>
                                        </p:tgtEl>
                                      </p:cMediaNode>
                                    </p:audio>
                                  </p:subTnLst>
                                </p:cTn>
                              </p:par>
                            </p:childTnLst>
                          </p:cTn>
                        </p:par>
                      </p:childTnLst>
                    </p:cTn>
                  </p:par>
                  <p:par>
                    <p:cTn id="39" fill="hold">
                      <p:stCondLst>
                        <p:cond delay="indefinite"/>
                      </p:stCondLst>
                      <p:childTnLst>
                        <p:par>
                          <p:cTn id="40" fill="hold">
                            <p:stCondLst>
                              <p:cond delay="0"/>
                            </p:stCondLst>
                            <p:childTnLst>
                              <p:par>
                                <p:cTn id="41" presetID="4" presetClass="exit" presetSubtype="32" fill="hold" grpId="0" nodeType="clickEffect">
                                  <p:stCondLst>
                                    <p:cond delay="0"/>
                                  </p:stCondLst>
                                  <p:childTnLst>
                                    <p:animEffect transition="out" filter="box(out)">
                                      <p:cBhvr>
                                        <p:cTn id="42" dur="500"/>
                                        <p:tgtEl>
                                          <p:spTgt spid="27"/>
                                        </p:tgtEl>
                                      </p:cBhvr>
                                    </p:animEffect>
                                    <p:set>
                                      <p:cBhvr>
                                        <p:cTn id="43" dur="1" fill="hold">
                                          <p:stCondLst>
                                            <p:cond delay="500"/>
                                          </p:stCondLst>
                                        </p:cTn>
                                        <p:tgtEl>
                                          <p:spTgt spid="27"/>
                                        </p:tgtEl>
                                        <p:attrNameLst>
                                          <p:attrName>style.visibility</p:attrName>
                                        </p:attrNameLst>
                                      </p:cBhvr>
                                      <p:to>
                                        <p:strVal val="hidden"/>
                                      </p:to>
                                    </p:set>
                                  </p:childTnLst>
                                  <p:subTnLst>
                                    <p:audio>
                                      <p:cMediaNode>
                                        <p:cTn display="1" masterRel="sameClick">
                                          <p:stCondLst>
                                            <p:cond evt="begin" delay="0">
                                              <p:tn val="41"/>
                                            </p:cond>
                                          </p:stCondLst>
                                          <p:endCondLst>
                                            <p:cond evt="onStopAudio" delay="0">
                                              <p:tgtEl>
                                                <p:sldTgt/>
                                              </p:tgtEl>
                                            </p:cond>
                                          </p:endCondLst>
                                        </p:cTn>
                                        <p:tgtEl>
                                          <p:sndTgt r:embed="rId4" name="camera.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1" animBg="1"/>
      <p:bldP spid="2" grpId="2" bldLvl="0" animBg="1"/>
      <p:bldP spid="3" grpId="1" animBg="1"/>
      <p:bldP spid="3" grpId="2" animBg="1"/>
      <p:bldP spid="4" grpId="1" animBg="1"/>
      <p:bldP spid="4" grpId="2" animBg="1"/>
      <p:bldP spid="5" grpId="1" animBg="1"/>
      <p:bldP spid="5" grpId="2" animBg="1"/>
      <p:bldP spid="16" grpId="0" bldLvl="0" animBg="1"/>
      <p:bldP spid="17" grpId="0" bldLvl="0" animBg="1"/>
      <p:bldP spid="25" grpId="0" animBg="1"/>
      <p:bldP spid="26" grpId="0" animBg="1"/>
      <p:bldP spid="27" grpId="0" bldLvl="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2994978"/>
            <a:ext cx="10972800" cy="1143000"/>
          </a:xfrm>
        </p:spPr>
        <p:txBody>
          <a:bodyPr/>
          <a:lstStyle/>
          <a:p>
            <a:pPr algn="just"/>
            <a:r>
              <a:rPr lang="en-US">
                <a:latin typeface="Times New Roman" panose="02020603050405020304" pitchFamily="18" charset="0"/>
                <a:cs typeface="Times New Roman" panose="02020603050405020304" pitchFamily="18" charset="0"/>
              </a:rPr>
              <a:t>        Bạn hãy đọc thuộc lòng khổ thơ 1 và 2 của bài “Nếu chúng mình có phép lạ”</a:t>
            </a:r>
            <a:r>
              <a:rPr lang="vi-VN" altLang="en-US">
                <a:latin typeface="Times New Roman" panose="02020603050405020304" pitchFamily="18" charset="0"/>
                <a:cs typeface="Times New Roman" panose="02020603050405020304" pitchFamily="18" charset="0"/>
              </a:rPr>
              <a:t>.</a:t>
            </a:r>
          </a:p>
        </p:txBody>
      </p:sp>
      <p:sp>
        <p:nvSpPr>
          <p:cNvPr id="5" name="Flowchart: Alternate Process 4">
            <a:hlinkClick r:id="rId2" action="ppaction://hlinksldjump"/>
          </p:cNvPr>
          <p:cNvSpPr/>
          <p:nvPr/>
        </p:nvSpPr>
        <p:spPr>
          <a:xfrm>
            <a:off x="347980" y="2995295"/>
            <a:ext cx="1214755" cy="488950"/>
          </a:xfrm>
          <a:prstGeom prst="flowChartAlternateProcess">
            <a:avLst/>
          </a:prstGeom>
          <a:gradFill>
            <a:gsLst>
              <a:gs pos="0">
                <a:srgbClr val="14CD68"/>
              </a:gs>
              <a:gs pos="100000">
                <a:srgbClr val="035C7D"/>
              </a:gs>
            </a:gsLst>
            <a:lin ang="5400000" scaled="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altLang="en-US" sz="3600" b="1">
                <a:latin typeface="Times New Roman" panose="02020603050405020304" pitchFamily="18" charset="0"/>
                <a:cs typeface="Times New Roman" panose="02020603050405020304" pitchFamily="18" charset="0"/>
              </a:rPr>
              <a:t>1</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1476375"/>
            <a:ext cx="10972800" cy="3905250"/>
          </a:xfrm>
        </p:spPr>
        <p:txBody>
          <a:bodyPr/>
          <a:lstStyle/>
          <a:p>
            <a:pPr algn="just"/>
            <a:r>
              <a:rPr lang="vi-VN" altLang="en-US">
                <a:latin typeface="Times New Roman" panose="02020603050405020304" pitchFamily="18" charset="0"/>
                <a:cs typeface="Times New Roman" panose="02020603050405020304" pitchFamily="18" charset="0"/>
              </a:rPr>
              <a:t>           </a:t>
            </a:r>
            <a:r>
              <a:rPr lang="en-US">
                <a:latin typeface="Times New Roman" panose="02020603050405020304" pitchFamily="18" charset="0"/>
                <a:cs typeface="Times New Roman" panose="02020603050405020304" pitchFamily="18" charset="0"/>
              </a:rPr>
              <a:t>Trong bài “</a:t>
            </a:r>
            <a:r>
              <a:rPr lang="vi-VN" altLang="en-US">
                <a:latin typeface="Times New Roman" panose="02020603050405020304" pitchFamily="18" charset="0"/>
                <a:cs typeface="Times New Roman" panose="02020603050405020304" pitchFamily="18" charset="0"/>
              </a:rPr>
              <a:t>N</a:t>
            </a:r>
            <a:r>
              <a:rPr lang="en-US">
                <a:latin typeface="Times New Roman" panose="02020603050405020304" pitchFamily="18" charset="0"/>
                <a:cs typeface="Times New Roman" panose="02020603050405020304" pitchFamily="18" charset="0"/>
              </a:rPr>
              <a:t>ếu chúng mình có phép lạ” câu thơ nào được lặp lại nhiều nhất? Việc lặp lại ấy nói lên điều gì?</a:t>
            </a:r>
          </a:p>
        </p:txBody>
      </p:sp>
      <p:sp>
        <p:nvSpPr>
          <p:cNvPr id="5" name="Flowchart: Alternate Process 4">
            <a:hlinkClick r:id="rId2" action="ppaction://hlinksldjump"/>
          </p:cNvPr>
          <p:cNvSpPr/>
          <p:nvPr/>
        </p:nvSpPr>
        <p:spPr>
          <a:xfrm>
            <a:off x="725805" y="2466340"/>
            <a:ext cx="1214755" cy="488950"/>
          </a:xfrm>
          <a:prstGeom prst="flowChartAlternateProcess">
            <a:avLst/>
          </a:prstGeom>
          <a:gradFill>
            <a:gsLst>
              <a:gs pos="0">
                <a:srgbClr val="7B32B2"/>
              </a:gs>
              <a:gs pos="100000">
                <a:srgbClr val="401A5D"/>
              </a:gs>
            </a:gsLst>
            <a:lin ang="5400000" scaled="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altLang="en-US" sz="3600" b="1">
                <a:latin typeface="Times New Roman" panose="02020603050405020304" pitchFamily="18" charset="0"/>
                <a:cs typeface="Times New Roman" panose="02020603050405020304" pitchFamily="18" charset="0"/>
              </a:rPr>
              <a:t>2</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274955"/>
            <a:ext cx="10972800" cy="6478905"/>
          </a:xfrm>
        </p:spPr>
        <p:txBody>
          <a:bodyPr/>
          <a:lstStyle/>
          <a:p>
            <a:pPr algn="l"/>
            <a:r>
              <a:rPr lang="vi-VN" alt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Nội</a:t>
            </a:r>
            <a:r>
              <a:rPr lang="en-US" dirty="0">
                <a:latin typeface="Times New Roman" panose="02020603050405020304" pitchFamily="18" charset="0"/>
                <a:cs typeface="Times New Roman" panose="02020603050405020304" pitchFamily="18" charset="0"/>
              </a:rPr>
              <a:t> dung </a:t>
            </a:r>
            <a:r>
              <a:rPr lang="en-US" dirty="0" err="1">
                <a:latin typeface="Times New Roman" panose="02020603050405020304" pitchFamily="18" charset="0"/>
                <a:cs typeface="Times New Roman" panose="02020603050405020304" pitchFamily="18" charset="0"/>
              </a:rPr>
              <a:t>của</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bài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Nếu</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chúng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mình</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có</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phép</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lạ</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là</a:t>
            </a:r>
            <a:r>
              <a:rPr lang="en-US" dirty="0">
                <a:latin typeface="Times New Roman" panose="02020603050405020304" pitchFamily="18" charset="0"/>
                <a:cs typeface="Times New Roman" panose="02020603050405020304" pitchFamily="18" charset="0"/>
              </a:rPr>
              <a:t>:</a:t>
            </a:r>
            <a:br>
              <a:rPr lang="en-US" dirty="0">
                <a:latin typeface="Times New Roman" panose="02020603050405020304" pitchFamily="18" charset="0"/>
                <a:cs typeface="Times New Roman" panose="02020603050405020304" pitchFamily="18" charset="0"/>
              </a:rPr>
            </a:br>
            <a:r>
              <a:rPr lang="en-US" dirty="0">
                <a:latin typeface="Times New Roman" panose="02020603050405020304" pitchFamily="18" charset="0"/>
                <a:cs typeface="Times New Roman" panose="02020603050405020304" pitchFamily="18" charset="0"/>
              </a:rPr>
              <a:t>a) </a:t>
            </a:r>
            <a:r>
              <a:rPr lang="en-US" dirty="0" err="1">
                <a:latin typeface="Times New Roman" panose="02020603050405020304" pitchFamily="18" charset="0"/>
                <a:cs typeface="Times New Roman" panose="02020603050405020304" pitchFamily="18" charset="0"/>
              </a:rPr>
              <a:t>Những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ước</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mơ</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ngộ</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nghĩnh</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đáng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yêu</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của</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các</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bạn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nhỏ</a:t>
            </a:r>
            <a:r>
              <a:rPr lang="en-US" dirty="0">
                <a:latin typeface="Times New Roman" panose="02020603050405020304" pitchFamily="18" charset="0"/>
                <a:cs typeface="Times New Roman" panose="02020603050405020304" pitchFamily="18" charset="0"/>
              </a:rPr>
              <a:t>.</a:t>
            </a:r>
            <a:br>
              <a:rPr lang="en-US" dirty="0">
                <a:latin typeface="Times New Roman" panose="02020603050405020304" pitchFamily="18" charset="0"/>
                <a:cs typeface="Times New Roman" panose="02020603050405020304" pitchFamily="18" charset="0"/>
              </a:rPr>
            </a:br>
            <a:r>
              <a:rPr lang="en-US" dirty="0">
                <a:latin typeface="Times New Roman" panose="02020603050405020304" pitchFamily="18" charset="0"/>
                <a:cs typeface="Times New Roman" panose="02020603050405020304" pitchFamily="18" charset="0"/>
              </a:rPr>
              <a:t>b) </a:t>
            </a:r>
            <a:r>
              <a:rPr lang="en-US" dirty="0" err="1">
                <a:latin typeface="Times New Roman" panose="02020603050405020304" pitchFamily="18" charset="0"/>
                <a:cs typeface="Times New Roman" panose="02020603050405020304" pitchFamily="18" charset="0"/>
              </a:rPr>
              <a:t>Bộc</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lộ</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khát</a:t>
            </a:r>
            <a:r>
              <a:rPr lang="en-US" dirty="0">
                <a:latin typeface="Times New Roman" panose="02020603050405020304" pitchFamily="18" charset="0"/>
                <a:cs typeface="Times New Roman" panose="02020603050405020304" pitchFamily="18" charset="0"/>
              </a:rPr>
              <a:t> khao </a:t>
            </a:r>
            <a:r>
              <a:rPr lang="en-US" dirty="0" err="1">
                <a:latin typeface="Times New Roman" panose="02020603050405020304" pitchFamily="18" charset="0"/>
                <a:cs typeface="Times New Roman" panose="02020603050405020304" pitchFamily="18" charset="0"/>
              </a:rPr>
              <a:t>về</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một</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thế</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giới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tốt</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đẹp</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của</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các</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bạn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nhỏ</a:t>
            </a:r>
            <a:r>
              <a:rPr lang="en-US" dirty="0">
                <a:latin typeface="Times New Roman" panose="02020603050405020304" pitchFamily="18" charset="0"/>
                <a:cs typeface="Times New Roman" panose="02020603050405020304" pitchFamily="18" charset="0"/>
              </a:rPr>
              <a:t>.</a:t>
            </a:r>
            <a:br>
              <a:rPr lang="en-US" dirty="0">
                <a:latin typeface="Times New Roman" panose="02020603050405020304" pitchFamily="18" charset="0"/>
                <a:cs typeface="Times New Roman" panose="02020603050405020304" pitchFamily="18" charset="0"/>
              </a:rPr>
            </a:br>
            <a:r>
              <a:rPr lang="en-US" dirty="0">
                <a:latin typeface="Times New Roman" panose="02020603050405020304" pitchFamily="18" charset="0"/>
                <a:cs typeface="Times New Roman" panose="02020603050405020304" pitchFamily="18" charset="0"/>
              </a:rPr>
              <a:t>c) </a:t>
            </a:r>
            <a:r>
              <a:rPr lang="en-US" dirty="0" err="1">
                <a:latin typeface="Times New Roman" panose="02020603050405020304" pitchFamily="18" charset="0"/>
                <a:cs typeface="Times New Roman" panose="02020603050405020304" pitchFamily="18" charset="0"/>
              </a:rPr>
              <a:t>Cả</a:t>
            </a:r>
            <a:r>
              <a:rPr lang="en-US" dirty="0">
                <a:latin typeface="Times New Roman" panose="02020603050405020304" pitchFamily="18" charset="0"/>
                <a:cs typeface="Times New Roman" panose="02020603050405020304" pitchFamily="18" charset="0"/>
              </a:rPr>
              <a:t> 2 ý </a:t>
            </a:r>
            <a:r>
              <a:rPr lang="en-US" dirty="0" err="1">
                <a:latin typeface="Times New Roman" panose="02020603050405020304" pitchFamily="18" charset="0"/>
                <a:cs typeface="Times New Roman" panose="02020603050405020304" pitchFamily="18" charset="0"/>
              </a:rPr>
              <a:t>trên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đều</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đúng</a:t>
            </a:r>
            <a:r>
              <a:rPr lang="en-US" dirty="0">
                <a:latin typeface="Times New Roman" panose="02020603050405020304" pitchFamily="18" charset="0"/>
                <a:cs typeface="Times New Roman" panose="02020603050405020304" pitchFamily="18" charset="0"/>
              </a:rPr>
              <a:t>. </a:t>
            </a:r>
          </a:p>
        </p:txBody>
      </p:sp>
      <p:sp>
        <p:nvSpPr>
          <p:cNvPr id="5" name="Flowchart: Alternate Process 4">
            <a:hlinkClick r:id="rId2" action="ppaction://hlinksldjump"/>
          </p:cNvPr>
          <p:cNvSpPr/>
          <p:nvPr/>
        </p:nvSpPr>
        <p:spPr>
          <a:xfrm>
            <a:off x="609600" y="1235710"/>
            <a:ext cx="1214755" cy="488950"/>
          </a:xfrm>
          <a:prstGeom prst="flowChartAlternateProcess">
            <a:avLst/>
          </a:prstGeom>
          <a:gradFill>
            <a:gsLst>
              <a:gs pos="0">
                <a:srgbClr val="FECF40"/>
              </a:gs>
              <a:gs pos="100000">
                <a:srgbClr val="846C21"/>
              </a:gs>
            </a:gsLst>
            <a:lin ang="5400000" scaled="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altLang="en-US" sz="3600" b="1">
                <a:latin typeface="Times New Roman" panose="02020603050405020304" pitchFamily="18" charset="0"/>
                <a:cs typeface="Times New Roman" panose="02020603050405020304" pitchFamily="18" charset="0"/>
              </a:rPr>
              <a:t>3</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1887855"/>
            <a:ext cx="10972800" cy="2948940"/>
          </a:xfrm>
        </p:spPr>
        <p:txBody>
          <a:bodyPr/>
          <a:lstStyle/>
          <a:p>
            <a:pPr algn="just"/>
            <a:r>
              <a:rPr lang="vi-VN" altLang="en-US"/>
              <a:t>       “Tôi là đồ vật được mang ở chân, được làm bằng vải cứng, cổ thấp và có màu xanh” Đố bạn tôi là ai?</a:t>
            </a:r>
          </a:p>
        </p:txBody>
      </p:sp>
      <p:sp>
        <p:nvSpPr>
          <p:cNvPr id="5" name="Flowchart: Alternate Process 4">
            <a:hlinkClick r:id="rId2" action="ppaction://hlinksldjump"/>
          </p:cNvPr>
          <p:cNvSpPr/>
          <p:nvPr/>
        </p:nvSpPr>
        <p:spPr>
          <a:xfrm>
            <a:off x="347345" y="2402205"/>
            <a:ext cx="1214755" cy="488950"/>
          </a:xfrm>
          <a:prstGeom prst="flowChartAlternateProcess">
            <a:avLst/>
          </a:prstGeom>
          <a:gradFill>
            <a:gsLst>
              <a:gs pos="0">
                <a:srgbClr val="007BD3"/>
              </a:gs>
              <a:gs pos="100000">
                <a:srgbClr val="034373"/>
              </a:gs>
            </a:gsLst>
            <a:lin ang="5400000" scaled="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altLang="en-US" sz="3600" b="1">
                <a:latin typeface="Times New Roman" panose="02020603050405020304" pitchFamily="18" charset="0"/>
                <a:cs typeface="Times New Roman" panose="02020603050405020304" pitchFamily="18" charset="0"/>
              </a:rPr>
              <a:t>4</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12291" name="Text Box 45"/>
          <p:cNvSpPr txBox="1"/>
          <p:nvPr/>
        </p:nvSpPr>
        <p:spPr>
          <a:xfrm>
            <a:off x="3848100" y="2225675"/>
            <a:ext cx="5600700" cy="1200150"/>
          </a:xfrm>
          <a:prstGeom prst="rect">
            <a:avLst/>
          </a:prstGeom>
          <a:noFill/>
          <a:ln w="9525">
            <a:noFill/>
          </a:ln>
        </p:spPr>
        <p:txBody>
          <a:bodyPr anchor="t">
            <a:spAutoFit/>
          </a:bodyPr>
          <a:lstStyle/>
          <a:p>
            <a:pPr>
              <a:spcBef>
                <a:spcPct val="50000"/>
              </a:spcBef>
            </a:pPr>
            <a:r>
              <a:rPr lang="en-US" altLang="en-US" sz="7200" b="1" dirty="0">
                <a:solidFill>
                  <a:srgbClr val="FF0000"/>
                </a:solidFill>
                <a:latin typeface="Times New Roman" panose="02020603050405020304" pitchFamily="18" charset="0"/>
              </a:rPr>
              <a:t>    </a:t>
            </a:r>
          </a:p>
        </p:txBody>
      </p:sp>
      <p:sp>
        <p:nvSpPr>
          <p:cNvPr id="12292" name="Text Box 45"/>
          <p:cNvSpPr txBox="1"/>
          <p:nvPr/>
        </p:nvSpPr>
        <p:spPr>
          <a:xfrm>
            <a:off x="3657600" y="1135063"/>
            <a:ext cx="5600700" cy="708025"/>
          </a:xfrm>
          <a:prstGeom prst="rect">
            <a:avLst/>
          </a:prstGeom>
          <a:noFill/>
          <a:ln w="9525">
            <a:noFill/>
          </a:ln>
        </p:spPr>
        <p:txBody>
          <a:bodyPr anchor="t">
            <a:spAutoFit/>
          </a:bodyPr>
          <a:lstStyle/>
          <a:p>
            <a:pPr>
              <a:spcBef>
                <a:spcPct val="50000"/>
              </a:spcBef>
            </a:pPr>
            <a:r>
              <a:rPr lang="en-US" altLang="en-US" sz="4000" b="1" dirty="0">
                <a:solidFill>
                  <a:srgbClr val="0000CC"/>
                </a:solidFill>
                <a:latin typeface="Times New Roman" panose="02020603050405020304" pitchFamily="18" charset="0"/>
              </a:rPr>
              <a:t>   </a:t>
            </a:r>
          </a:p>
        </p:txBody>
      </p:sp>
    </p:spTree>
  </p:cSld>
  <p:clrMapOvr>
    <a:masterClrMapping/>
  </p:clrMapOvr>
  <p:transition>
    <p:split orient="vert" dir="in"/>
  </p:transition>
</p:sld>
</file>

<file path=ppt/tags/tag1.xml><?xml version="1.0" encoding="utf-8"?>
<p:tagLst xmlns:a="http://schemas.openxmlformats.org/drawingml/2006/main" xmlns:r="http://schemas.openxmlformats.org/officeDocument/2006/relationships" xmlns:p="http://schemas.openxmlformats.org/presentationml/2006/main">
  <p:tag name="ISPRING_RESOURCE_PATHS_HASH_PRESENTER" val="bebbab876bdfa57c93858b262fec5e33d92cbbf1"/>
  <p:tag name="MMPROD_NEXTUNIQUEID" val="10009"/>
  <p:tag name="MMPROD_UIDATA" val="&lt;database version=&quot;10.0&quot;&gt;&lt;object type=&quot;1&quot; unique_id=&quot;10001&quot;&gt;&lt;object type=&quot;2&quot; unique_id=&quot;10031&quot;&gt;&lt;object type=&quot;3&quot; unique_id=&quot;10032&quot;&gt;&lt;property id=&quot;20148&quot; value=&quot;5&quot;/&gt;&lt;property id=&quot;20300&quot; value=&quot;Slide 1&quot;/&gt;&lt;property id=&quot;20307&quot; value=&quot;394&quot;/&gt;&lt;/object&gt;&lt;object type=&quot;3&quot; unique_id=&quot;10033&quot;&gt;&lt;property id=&quot;20148&quot; value=&quot;5&quot;/&gt;&lt;property id=&quot;20300&quot; value=&quot;Slide 2 - &amp;quot;KHỞI ĐỘNG&amp;quot;&quot;/&gt;&lt;property id=&quot;20307&quot; value=&quot;396&quot;/&gt;&lt;/object&gt;&lt;object type=&quot;3&quot; unique_id=&quot;10034&quot;&gt;&lt;property id=&quot;20148&quot; value=&quot;5&quot;/&gt;&lt;property id=&quot;20300&quot; value=&quot;Slide 3 - &amp;quot;TRÒ CHƠI BỨC TRANH BÍ ẨN&amp;quot;&quot;/&gt;&lt;property id=&quot;20307&quot; value=&quot;442&quot;/&gt;&lt;/object&gt;&lt;object type=&quot;3&quot; unique_id=&quot;10035&quot;&gt;&lt;property id=&quot;20148&quot; value=&quot;5&quot;/&gt;&lt;property id=&quot;20300&quot; value=&quot;Slide 4&quot;/&gt;&lt;property id=&quot;20307&quot; value=&quot;371&quot;/&gt;&lt;/object&gt;&lt;object type=&quot;3&quot; unique_id=&quot;10036&quot;&gt;&lt;property id=&quot;20148&quot; value=&quot;5&quot;/&gt;&lt;property id=&quot;20300&quot; value=&quot;Slide 5 - &amp;quot;        Bạn hãy đọc thuộc lòng khổ thơ 1 và 2 của bài “Nếu chúng mình có phép lạ”.&amp;quot;&quot;/&gt;&lt;property id=&quot;20307&quot; value=&quot;441&quot;/&gt;&lt;/object&gt;&lt;object type=&quot;3&quot; unique_id=&quot;10037&quot;&gt;&lt;property id=&quot;20148&quot; value=&quot;5&quot;/&gt;&lt;property id=&quot;20300&quot; value=&quot;Slide 6 - &amp;quot;           Trong bài “Nếu chúng mình có phép lạ” câu thơ nào được lặp lại nhiều nhất? Việc lặp lại ấy nói lên điều &quot;/&gt;&lt;property id=&quot;20307&quot; value=&quot;440&quot;/&gt;&lt;/object&gt;&lt;object type=&quot;3&quot; unique_id=&quot;10038&quot;&gt;&lt;property id=&quot;20148&quot; value=&quot;5&quot;/&gt;&lt;property id=&quot;20300&quot; value=&quot;Slide 7 - &amp;quot;          Nội dung của bài “Nếu chúng mình có phép lạ” là: a) Những ước mơ ngộ nghĩnh, đáng yêu của các bạn nhỏ. b)&quot;/&gt;&lt;property id=&quot;20307&quot; value=&quot;443&quot;/&gt;&lt;/object&gt;&lt;object type=&quot;3&quot; unique_id=&quot;10039&quot;&gt;&lt;property id=&quot;20148&quot; value=&quot;5&quot;/&gt;&lt;property id=&quot;20300&quot; value=&quot;Slide 8 - &amp;quot;       “Tôi là đồ vật được mang ở chân, được làm bằng vải cứng, cổ thấp và có màu xanh” Đố bạn tôi là ai?&amp;quot;&quot;/&gt;&lt;property id=&quot;20307&quot; value=&quot;444&quot;/&gt;&lt;/object&gt;&lt;object type=&quot;3&quot; unique_id=&quot;10040&quot;&gt;&lt;property id=&quot;20148&quot; value=&quot;5&quot;/&gt;&lt;property id=&quot;20300&quot; value=&quot;Slide 9&quot;/&gt;&lt;property id=&quot;20307&quot; value=&quot;349&quot;/&gt;&lt;/object&gt;&lt;object type=&quot;3&quot; unique_id=&quot;10041&quot;&gt;&lt;property id=&quot;20148&quot; value=&quot;5&quot;/&gt;&lt;property id=&quot;20300&quot; value=&quot;Slide 10 - &amp;quot;Tập đọc Đôi giày ba ta màu xanh                                     Theo Hàng Chức Nguyên&amp;quot;&quot;/&gt;&lt;property id=&quot;20307&quot; value=&quot;446&quot;/&gt;&lt;/object&gt;&lt;object type=&quot;3&quot; unique_id=&quot;10044&quot;&gt;&lt;property id=&quot;20148&quot; value=&quot;5&quot;/&gt;&lt;property id=&quot;20300&quot; value=&quot;Slide 15&quot;/&gt;&lt;property id=&quot;20307&quot; value=&quot;351&quot;/&gt;&lt;/object&gt;&lt;object type=&quot;3&quot; unique_id=&quot;10045&quot;&gt;&lt;property id=&quot;20148&quot; value=&quot;5&quot;/&gt;&lt;property id=&quot;20300&quot; value=&quot;Slide 16&quot;/&gt;&lt;property id=&quot;20307&quot; value=&quot;421&quot;/&gt;&lt;/object&gt;&lt;object type=&quot;3&quot; unique_id=&quot;10047&quot;&gt;&lt;property id=&quot;20148&quot; value=&quot;5&quot;/&gt;&lt;property id=&quot;20300&quot; value=&quot;Slide 17&quot;/&gt;&lt;property id=&quot;20307&quot; value=&quot;425&quot;/&gt;&lt;/object&gt;&lt;object type=&quot;3&quot; unique_id=&quot;10048&quot;&gt;&lt;property id=&quot;20148&quot; value=&quot;5&quot;/&gt;&lt;property id=&quot;20300&quot; value=&quot;Slide 18&quot;/&gt;&lt;property id=&quot;20307&quot; value=&quot;422&quot;/&gt;&lt;/object&gt;&lt;object type=&quot;3&quot; unique_id=&quot;10049&quot;&gt;&lt;property id=&quot;20148&quot; value=&quot;5&quot;/&gt;&lt;property id=&quot;20300&quot; value=&quot;Slide 19&quot;/&gt;&lt;property id=&quot;20307&quot; value=&quot;353&quot;/&gt;&lt;/object&gt;&lt;object type=&quot;3&quot; unique_id=&quot;10050&quot;&gt;&lt;property id=&quot;20148&quot; value=&quot;5&quot;/&gt;&lt;property id=&quot;20300&quot; value=&quot;Slide 20&quot;/&gt;&lt;property id=&quot;20307&quot; value=&quot;426&quot;/&gt;&lt;/object&gt;&lt;object type=&quot;3&quot; unique_id=&quot;10051&quot;&gt;&lt;property id=&quot;20148&quot; value=&quot;5&quot;/&gt;&lt;property id=&quot;20300&quot; value=&quot;Slide 22&quot;/&gt;&lt;property id=&quot;20307&quot; value=&quot;427&quot;/&gt;&lt;/object&gt;&lt;object type=&quot;3&quot; unique_id=&quot;10052&quot;&gt;&lt;property id=&quot;20148&quot; value=&quot;5&quot;/&gt;&lt;property id=&quot;20300&quot; value=&quot;Slide 23&quot;/&gt;&lt;property id=&quot;20307&quot; value=&quot;428&quot;/&gt;&lt;/object&gt;&lt;object type=&quot;3&quot; unique_id=&quot;10053&quot;&gt;&lt;property id=&quot;20148&quot; value=&quot;5&quot;/&gt;&lt;property id=&quot;20300&quot; value=&quot;Slide 24&quot;/&gt;&lt;property id=&quot;20307&quot; value=&quot;355&quot;/&gt;&lt;/object&gt;&lt;object type=&quot;3&quot; unique_id=&quot;10054&quot;&gt;&lt;property id=&quot;20148&quot; value=&quot;5&quot;/&gt;&lt;property id=&quot;20300&quot; value=&quot;Slide 25&quot;/&gt;&lt;property id=&quot;20307&quot; value=&quot;429&quot;/&gt;&lt;/object&gt;&lt;object type=&quot;3&quot; unique_id=&quot;10055&quot;&gt;&lt;property id=&quot;20148&quot; value=&quot;5&quot;/&gt;&lt;property id=&quot;20300&quot; value=&quot;Slide 26&quot;/&gt;&lt;property id=&quot;20307&quot; value=&quot;430&quot;/&gt;&lt;/object&gt;&lt;object type=&quot;3&quot; unique_id=&quot;10056&quot;&gt;&lt;property id=&quot;20148&quot; value=&quot;5&quot;/&gt;&lt;property id=&quot;20300&quot; value=&quot;Slide 27&quot;/&gt;&lt;property id=&quot;20307&quot; value=&quot;431&quot;/&gt;&lt;/object&gt;&lt;object type=&quot;3&quot; unique_id=&quot;10057&quot;&gt;&lt;property id=&quot;20148&quot; value=&quot;5&quot;/&gt;&lt;property id=&quot;20300&quot; value=&quot;Slide 28&quot;/&gt;&lt;property id=&quot;20307&quot; value=&quot;361&quot;/&gt;&lt;/object&gt;&lt;object type=&quot;3&quot; unique_id=&quot;10058&quot;&gt;&lt;property id=&quot;20148&quot; value=&quot;5&quot;/&gt;&lt;property id=&quot;20300&quot; value=&quot;Slide 29&quot;/&gt;&lt;property id=&quot;20307&quot; value=&quot;359&quot;/&gt;&lt;/object&gt;&lt;object type=&quot;3&quot; unique_id=&quot;10059&quot;&gt;&lt;property id=&quot;20148&quot; value=&quot;5&quot;/&gt;&lt;property id=&quot;20300&quot; value=&quot;Slide 30&quot;/&gt;&lt;property id=&quot;20307&quot; value=&quot;358&quot;/&gt;&lt;/object&gt;&lt;object type=&quot;3&quot; unique_id=&quot;10061&quot;&gt;&lt;property id=&quot;20148&quot; value=&quot;5&quot;/&gt;&lt;property id=&quot;20300&quot; value=&quot;Slide 32&quot;/&gt;&lt;property id=&quot;20307&quot; value=&quot;433&quot;/&gt;&lt;/object&gt;&lt;object type=&quot;3&quot; unique_id=&quot;18517&quot;&gt;&lt;property id=&quot;20148&quot; value=&quot;5&quot;/&gt;&lt;property id=&quot;20300&quot; value=&quot;Slide 11&quot;/&gt;&lt;property id=&quot;20307&quot; value=&quot;470&quot;/&gt;&lt;/object&gt;&lt;object type=&quot;3&quot; unique_id=&quot;18518&quot;&gt;&lt;property id=&quot;20148&quot; value=&quot;5&quot;/&gt;&lt;property id=&quot;20300&quot; value=&quot;Slide 12&quot;/&gt;&lt;property id=&quot;20307&quot; value=&quot;473&quot;/&gt;&lt;/object&gt;&lt;object type=&quot;3&quot; unique_id=&quot;18519&quot;&gt;&lt;property id=&quot;20148&quot; value=&quot;5&quot;/&gt;&lt;property id=&quot;20300&quot; value=&quot;Slide 13&quot;/&gt;&lt;property id=&quot;20307&quot; value=&quot;472&quot;/&gt;&lt;/object&gt;&lt;object type=&quot;3&quot; unique_id=&quot;18520&quot;&gt;&lt;property id=&quot;20148&quot; value=&quot;5&quot;/&gt;&lt;property id=&quot;20300&quot; value=&quot;Slide 14&quot;/&gt;&lt;property id=&quot;20307&quot; value=&quot;475&quot;/&gt;&lt;/object&gt;&lt;object type=&quot;3&quot; unique_id=&quot;18521&quot;&gt;&lt;property id=&quot;20148&quot; value=&quot;5&quot;/&gt;&lt;property id=&quot;20300&quot; value=&quot;Slide 21&quot;/&gt;&lt;property id=&quot;20307&quot; value=&quot;478&quot;/&gt;&lt;/object&gt;&lt;object type=&quot;3&quot; unique_id=&quot;18522&quot;&gt;&lt;property id=&quot;20148&quot; value=&quot;5&quot;/&gt;&lt;property id=&quot;20300&quot; value=&quot;Slide 31&quot;/&gt;&lt;property id=&quot;20307&quot; value=&quot;476&quot;/&gt;&lt;/object&gt;&lt;/object&gt;&lt;object type=&quot;8&quot; unique_id=&quot;10093&quot;&gt;&lt;/object&gt;&lt;/object&gt;&lt;/database&gt;"/>
  <p:tag name="SECTOMILLISECCONVERTED" val="1"/>
</p:tagLst>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2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1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3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4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5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6_Default Design">
  <a:themeElements>
    <a:clrScheme name="1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Default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1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8.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251</TotalTime>
  <Words>1094</Words>
  <Application>Microsoft Office PowerPoint</Application>
  <PresentationFormat>Widescreen</PresentationFormat>
  <Paragraphs>116</Paragraphs>
  <Slides>37</Slides>
  <Notes>3</Notes>
  <HiddenSlides>0</HiddenSlides>
  <MMClips>0</MMClips>
  <ScaleCrop>false</ScaleCrop>
  <HeadingPairs>
    <vt:vector size="8" baseType="variant">
      <vt:variant>
        <vt:lpstr>Fonts Used</vt:lpstr>
      </vt:variant>
      <vt:variant>
        <vt:i4>6</vt:i4>
      </vt:variant>
      <vt:variant>
        <vt:lpstr>Theme</vt:lpstr>
      </vt:variant>
      <vt:variant>
        <vt:i4>7</vt:i4>
      </vt:variant>
      <vt:variant>
        <vt:lpstr>Embedded OLE Servers</vt:lpstr>
      </vt:variant>
      <vt:variant>
        <vt:i4>1</vt:i4>
      </vt:variant>
      <vt:variant>
        <vt:lpstr>Slide Titles</vt:lpstr>
      </vt:variant>
      <vt:variant>
        <vt:i4>37</vt:i4>
      </vt:variant>
    </vt:vector>
  </HeadingPairs>
  <TitlesOfParts>
    <vt:vector size="51" baseType="lpstr">
      <vt:lpstr>宋体</vt:lpstr>
      <vt:lpstr>宋体</vt:lpstr>
      <vt:lpstr>Arial</vt:lpstr>
      <vt:lpstr>Calibri</vt:lpstr>
      <vt:lpstr>inherit</vt:lpstr>
      <vt:lpstr>Times New Roman</vt:lpstr>
      <vt:lpstr>Default Design</vt:lpstr>
      <vt:lpstr>2_Default Design</vt:lpstr>
      <vt:lpstr>1_Default Design</vt:lpstr>
      <vt:lpstr>3_Default Design</vt:lpstr>
      <vt:lpstr>4_Default Design</vt:lpstr>
      <vt:lpstr>5_Default Design</vt:lpstr>
      <vt:lpstr>6_Default Design</vt:lpstr>
      <vt:lpstr>Equation.KSEE3</vt:lpstr>
      <vt:lpstr>PowerPoint Presentation</vt:lpstr>
      <vt:lpstr>KHỞI ĐỘNG</vt:lpstr>
      <vt:lpstr>TRÒ CHƠI BỨC TRANH BÍ ẨN</vt:lpstr>
      <vt:lpstr>PowerPoint Presentation</vt:lpstr>
      <vt:lpstr>        Bạn hãy đọc thuộc lòng khổ thơ 1 và 2 của bài “Nếu chúng mình có phép lạ”.</vt:lpstr>
      <vt:lpstr>           Trong bài “Nếu chúng mình có phép lạ” câu thơ nào được lặp lại nhiều nhất? Việc lặp lại ấy nói lên điều gì?</vt:lpstr>
      <vt:lpstr>          Nội dung của bài “Nếu chúng mình có phép lạ” là: a) Những ước mơ ngộ nghĩnh, đáng yêu của các bạn nhỏ. b) Bộc lộ khát khao về một thế giới tốt đẹp của các bạn nhỏ. c) Cả 2 ý trên đều đúng. </vt:lpstr>
      <vt:lpstr>       “Tôi là đồ vật được mang ở chân, được làm bằng vải cứng, cổ thấp và có màu xanh” Đố bạn tôi là ai?</vt:lpstr>
      <vt:lpstr>PowerPoint Presentation</vt:lpstr>
      <vt:lpstr> Thứ bảy ngày 30 tháng 10 năm 2021 Tập đọc Đôi giày ba ta màu xanh                                     Theo Hàng Chức Nguyên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446B/B6 BUI DINH TUY, PHUONG 12, QUAN BINH THANH</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VSignal</dc:creator>
  <cp:lastModifiedBy>Kim Nga</cp:lastModifiedBy>
  <cp:revision>202</cp:revision>
  <dcterms:created xsi:type="dcterms:W3CDTF">2010-10-12T14:34:00Z</dcterms:created>
  <dcterms:modified xsi:type="dcterms:W3CDTF">2021-10-24T09:08:06Z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1033-11.2.0.9075</vt:lpwstr>
  </property>
</Properties>
</file>