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1" r:id="rId2"/>
    <p:sldId id="271" r:id="rId3"/>
    <p:sldId id="275" r:id="rId4"/>
    <p:sldId id="256" r:id="rId5"/>
    <p:sldId id="292" r:id="rId6"/>
    <p:sldId id="267" r:id="rId7"/>
    <p:sldId id="278" r:id="rId8"/>
    <p:sldId id="280" r:id="rId9"/>
    <p:sldId id="279" r:id="rId10"/>
    <p:sldId id="293" r:id="rId11"/>
    <p:sldId id="273" r:id="rId12"/>
    <p:sldId id="277" r:id="rId13"/>
    <p:sldId id="281" r:id="rId14"/>
    <p:sldId id="276" r:id="rId15"/>
    <p:sldId id="269" r:id="rId16"/>
    <p:sldId id="270" r:id="rId17"/>
    <p:sldId id="285" r:id="rId18"/>
    <p:sldId id="288" r:id="rId19"/>
    <p:sldId id="282" r:id="rId20"/>
    <p:sldId id="294" r:id="rId21"/>
    <p:sldId id="283" r:id="rId22"/>
    <p:sldId id="284" r:id="rId23"/>
    <p:sldId id="295" r:id="rId24"/>
    <p:sldId id="261" r:id="rId25"/>
    <p:sldId id="286" r:id="rId26"/>
    <p:sldId id="287" r:id="rId27"/>
    <p:sldId id="296" r:id="rId28"/>
    <p:sldId id="274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F5"/>
    <a:srgbClr val="00A650"/>
    <a:srgbClr val="0000FF"/>
    <a:srgbClr val="FFFFFF"/>
    <a:srgbClr val="F9F871"/>
    <a:srgbClr val="FFD058"/>
    <a:srgbClr val="FFA657"/>
    <a:srgbClr val="FF5780"/>
    <a:srgbClr val="FF7C68"/>
    <a:srgbClr val="E03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8" autoAdjust="0"/>
    <p:restoredTop sz="94643"/>
  </p:normalViewPr>
  <p:slideViewPr>
    <p:cSldViewPr snapToGrid="0" snapToObjects="1">
      <p:cViewPr varScale="1">
        <p:scale>
          <a:sx n="68" d="100"/>
          <a:sy n="68" d="100"/>
        </p:scale>
        <p:origin x="2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CDB6C-6978-4745-8593-BE59226AACAA}" type="datetimeFigureOut">
              <a:rPr lang="vi-VN" smtClean="0"/>
              <a:t>19/09/2021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5D7B4-A4E7-4E70-8F18-7DD862C7D0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01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43F8A2-6323-4C3D-ABF1-E3CD09EA989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45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Lan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Lan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5D7B4-A4E7-4E70-8F18-7DD862C7D04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795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5D7B4-A4E7-4E70-8F18-7DD862C7D04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66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6462-20D1-D94C-AC03-EEFF8585D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C7C73-18AE-2D4E-8A43-3A6EFB5DD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4684A-7C6C-364B-8029-EF2D4072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9A0E7-83F2-6A41-B7D7-B60188AF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C74C-4EF2-6B41-88ED-46D38D7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0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892D-DE39-5D47-A283-AFDA3969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CDBB6-D3AB-2740-A901-3BC4A8AD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9E12-C0FD-1E42-AC5D-14203F01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36DC-6F6E-014F-9D84-717996F5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C09E5-C4E1-5F43-8282-7A4C4F3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3F0A7-D4E4-4941-A8D9-BA8E386A9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B1C15-8804-FB4C-8EEA-76B8C6784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862AB-1081-414D-9655-059E0DC8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6AC8C-830A-2145-A275-85050F8D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EF1ED-1CDA-DA4E-A3F4-BF6FAC1F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7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0B7E-F0C3-AB40-BFC1-0985F1D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41F2-D0EE-094E-9B01-9743402B4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D7D2-6A2C-3B47-B482-73CACE5B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D097F-9D44-754C-9017-72B81843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F12C-8C6E-FB40-A76C-D6616D1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6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E927-6A18-9843-BAEB-B185624B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12DD7-3C64-2E4E-8E7E-779CFB795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CC9E8-9DF4-6E40-86D6-D39349D2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B1220-5942-0440-9D30-17CBE052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32E60-0A69-0E4A-9F93-299428A9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2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91CA-CC26-6242-8660-C8184AD3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65C5-3719-D54F-AC48-DF3B038DE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6EC2B-0155-6D4F-A219-C8B575B57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CA40C-06E7-A947-8109-3883C488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A2ABB-1121-F347-843B-ED0E9CC2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C2866-9730-4945-9ED0-6C6519A1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F09A3-D8C3-F04E-AF5B-5686ED08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CCE7B-203F-2042-A46B-E810C8C5E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6429B-FBB6-CC47-9A6F-0B137DF7E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B6B0-45FC-4B44-9CB5-32C9BF016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A3AA5-9312-DC49-A3B0-34CC9D4C8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53950-2E59-0841-B618-F7BF5685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6CC35-41C4-1A46-89C4-75DBBB25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D9E51-21EC-EB4C-9BE5-A3060796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5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86F0-586B-EE42-9782-F5F9CA13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3578B-4368-984F-813C-DBF3E968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DF05-1DBA-1E42-B368-CA8C6112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6085-F9D1-154A-82DE-9035B54A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2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76541-6256-4145-B305-AAEBF94B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57563-6A42-EC40-A3F8-4AC6BA19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2C929-6E65-974D-BD08-2662956A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6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2C40-054B-DF40-8BD2-45190D4F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C461E-2C7D-AC45-A933-8BDAB55A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1A22C-2ED5-1849-8D31-EFAC55F33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B95AF-CB35-B645-BDE8-D23F36DA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38C05-A00D-FF4B-8594-1F616B93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3A38D-7EA0-C045-BA5F-FB48F225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63E-C176-1940-8DEA-7280358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42D05-E147-6B45-BC4B-DCC7B22EF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14C80-C2CA-8B4E-B57B-EAFEF6C74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4C76A-8CB1-2B40-BB28-16660ED3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7D9BF-4D4B-4F4B-99D9-B17AEE99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BF4AF-5BB0-3541-BD01-4D443A1E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1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0AECB-1C45-8542-9FBB-E421934D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0A46-0F28-E547-BDDB-8B8DF4B3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45660-F0F1-D943-B492-F9F7F8BF7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28C26-E08E-7944-8EA9-04161539337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6999-A0EE-6647-8A25-4DE0AF58E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5E621-DA05-0245-9A4C-E32FDA422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FFC0B-B710-5245-AF5E-6486C9B4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56755">
            <a:off x="558882" y="1062012"/>
            <a:ext cx="113982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94384">
            <a:off x="10050463" y="1042988"/>
            <a:ext cx="1136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0"/>
            <a:ext cx="2159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824413"/>
            <a:ext cx="9145588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83572" y="2438488"/>
            <a:ext cx="9180723" cy="1692324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>
            <a:prstTxWarp prst="textArchUp">
              <a:avLst/>
            </a:prstTxWarp>
            <a:spAutoFit/>
            <a:sp3d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CÁC EM ĐẾN VỚI TIẾT HỌC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49634" y="3576814"/>
            <a:ext cx="7848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LỚP 4</a:t>
            </a:r>
          </a:p>
        </p:txBody>
      </p:sp>
    </p:spTree>
    <p:extLst>
      <p:ext uri="{BB962C8B-B14F-4D97-AF65-F5344CB8AC3E}">
        <p14:creationId xmlns:p14="http://schemas.microsoft.com/office/powerpoint/2010/main" val="2553915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70B8A4-E395-4997-9243-CE660CB5E857}"/>
              </a:ext>
            </a:extLst>
          </p:cNvPr>
          <p:cNvSpPr txBox="1">
            <a:spLocks/>
          </p:cNvSpPr>
          <p:nvPr/>
        </p:nvSpPr>
        <p:spPr>
          <a:xfrm>
            <a:off x="3026531" y="31218"/>
            <a:ext cx="5572125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Arial"/>
              </a:rPr>
              <a:t>YÊU CẦU CẦN ĐẠT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781C4E0E-7BF4-4344-A8F2-D1EC14D0526F}"/>
              </a:ext>
            </a:extLst>
          </p:cNvPr>
          <p:cNvGrpSpPr>
            <a:grpSpLocks/>
          </p:cNvGrpSpPr>
          <p:nvPr/>
        </p:nvGrpSpPr>
        <p:grpSpPr bwMode="auto">
          <a:xfrm>
            <a:off x="2134206" y="836713"/>
            <a:ext cx="7545356" cy="1373879"/>
            <a:chOff x="1292225" y="1295400"/>
            <a:chExt cx="2822575" cy="149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701631-DB0C-40E0-8A65-D8A6668166F1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B24ECB-223A-4634-9D1F-D67843D27708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00FABC-8FB7-437C-BA13-575834B0A8B6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204F3DCA-4B15-4AAD-BB19-B81FDAA47602}"/>
              </a:ext>
            </a:extLst>
          </p:cNvPr>
          <p:cNvGrpSpPr>
            <a:grpSpLocks/>
          </p:cNvGrpSpPr>
          <p:nvPr/>
        </p:nvGrpSpPr>
        <p:grpSpPr bwMode="auto">
          <a:xfrm>
            <a:off x="2160286" y="3822847"/>
            <a:ext cx="7551873" cy="1423780"/>
            <a:chOff x="1292225" y="1295400"/>
            <a:chExt cx="2822575" cy="1498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FDEBC5-8523-4C0D-B49B-AFD2F9568B66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EB0232-5894-4A87-9F8E-6F1628F990ED}"/>
                </a:ext>
              </a:extLst>
            </p:cNvPr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A5EEDAD-1AED-4BE1-97B9-B73ABF0F91C8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1">
            <a:extLst>
              <a:ext uri="{FF2B5EF4-FFF2-40B4-BE49-F238E27FC236}">
                <a16:creationId xmlns:a16="http://schemas.microsoft.com/office/drawing/2014/main" id="{E9D64D0E-8165-4AD3-8C0B-5A49D0D2CA7F}"/>
              </a:ext>
            </a:extLst>
          </p:cNvPr>
          <p:cNvSpPr/>
          <p:nvPr/>
        </p:nvSpPr>
        <p:spPr>
          <a:xfrm>
            <a:off x="2470086" y="1332241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7728F1-588A-409C-905C-491D8182A3F1}"/>
              </a:ext>
            </a:extLst>
          </p:cNvPr>
          <p:cNvSpPr/>
          <p:nvPr/>
        </p:nvSpPr>
        <p:spPr>
          <a:xfrm>
            <a:off x="3338242" y="1437797"/>
            <a:ext cx="613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2297EB-1130-422A-8263-4E22D2439F5D}"/>
              </a:ext>
            </a:extLst>
          </p:cNvPr>
          <p:cNvSpPr/>
          <p:nvPr/>
        </p:nvSpPr>
        <p:spPr>
          <a:xfrm>
            <a:off x="3171803" y="4372635"/>
            <a:ext cx="626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rành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mạch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trôi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chảy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. B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ước đầu biết đọc diễn cảm một đoạn thư thể hiện sự cảm 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595831C0-7DB2-4B00-B385-92011876977A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2276140"/>
            <a:ext cx="7552540" cy="1469804"/>
            <a:chOff x="1292225" y="1277608"/>
            <a:chExt cx="2822824" cy="18797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6F517A-CB35-4AC3-93AB-C443541FB0BB}"/>
                </a:ext>
              </a:extLst>
            </p:cNvPr>
            <p:cNvSpPr/>
            <p:nvPr/>
          </p:nvSpPr>
          <p:spPr>
            <a:xfrm>
              <a:off x="1292474" y="1658749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66D3AF-437C-4DB5-A9D2-7176EA78A64F}"/>
                </a:ext>
              </a:extLst>
            </p:cNvPr>
            <p:cNvSpPr/>
            <p:nvPr/>
          </p:nvSpPr>
          <p:spPr>
            <a:xfrm>
              <a:off x="1292225" y="1277608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32E352-5727-4A51-BD6A-CB6AFE25F5A7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1975577-B135-4604-B5AE-3EB26F5D6225}"/>
              </a:ext>
            </a:extLst>
          </p:cNvPr>
          <p:cNvSpPr/>
          <p:nvPr/>
        </p:nvSpPr>
        <p:spPr>
          <a:xfrm>
            <a:off x="3338242" y="2759365"/>
            <a:ext cx="619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A7570E94-2F3A-43F1-9206-337DED62C29B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5374106"/>
            <a:ext cx="7545357" cy="1171783"/>
            <a:chOff x="1292225" y="1295400"/>
            <a:chExt cx="2822575" cy="1498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D957EB-0253-4F8D-A4E8-B8593241D983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A61C31-E429-4F7E-A23F-B2B0EC137D32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0AD7AF-8856-471B-809C-104C8F1D3BDB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EC61348-1B92-4535-B755-C1AF8199816E}"/>
              </a:ext>
            </a:extLst>
          </p:cNvPr>
          <p:cNvSpPr/>
          <p:nvPr/>
        </p:nvSpPr>
        <p:spPr>
          <a:xfrm>
            <a:off x="3090828" y="5733670"/>
            <a:ext cx="6581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HS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cảm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chia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sẻ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ới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những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ng</a:t>
            </a:r>
            <a:r>
              <a:rPr lang="vi-VN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ười không may gặp nạn.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BFFC638-7161-42B2-92BA-A409875FC725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17C176-CD86-41CF-B772-1798CE06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3" name="Picture 2" descr="Soạn bài – Tập đọc: Thư thăm bạn - SGK Tiếng Việt lớp 4 Tập 1">
            <a:extLst>
              <a:ext uri="{FF2B5EF4-FFF2-40B4-BE49-F238E27FC236}">
                <a16:creationId xmlns:a16="http://schemas.microsoft.com/office/drawing/2014/main" id="{4FEBC10C-9EB8-4566-A6A4-E2FA0F21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987"/>
            <a:ext cx="6532880" cy="400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F785096C-CA51-4921-920B-6F4944292FBA}"/>
              </a:ext>
            </a:extLst>
          </p:cNvPr>
          <p:cNvGrpSpPr/>
          <p:nvPr/>
        </p:nvGrpSpPr>
        <p:grpSpPr>
          <a:xfrm>
            <a:off x="2301182" y="1346627"/>
            <a:ext cx="8042212" cy="796488"/>
            <a:chOff x="1221188" y="946681"/>
            <a:chExt cx="8042212" cy="79648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2F56A92C-A26D-4855-8920-0600331F676B}"/>
                </a:ext>
              </a:extLst>
            </p:cNvPr>
            <p:cNvSpPr/>
            <p:nvPr/>
          </p:nvSpPr>
          <p:spPr>
            <a:xfrm>
              <a:off x="1221188" y="946681"/>
              <a:ext cx="8042212" cy="79648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Lương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Writing premium icon">
              <a:extLst>
                <a:ext uri="{FF2B5EF4-FFF2-40B4-BE49-F238E27FC236}">
                  <a16:creationId xmlns:a16="http://schemas.microsoft.com/office/drawing/2014/main" id="{88C0C878-34F0-4522-9E6B-0987A58C3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058" y="1036303"/>
              <a:ext cx="643100" cy="6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Ask premium icon">
            <a:extLst>
              <a:ext uri="{FF2B5EF4-FFF2-40B4-BE49-F238E27FC236}">
                <a16:creationId xmlns:a16="http://schemas.microsoft.com/office/drawing/2014/main" id="{6093C2A6-21E0-4803-9E60-2BED56CA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5EEC983-2426-4410-8AEA-6B5662BFD9FF}"/>
              </a:ext>
            </a:extLst>
          </p:cNvPr>
          <p:cNvSpPr txBox="1"/>
          <p:nvPr/>
        </p:nvSpPr>
        <p:spPr>
          <a:xfrm>
            <a:off x="6858000" y="3236840"/>
            <a:ext cx="5039359" cy="2597699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chia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         </a:t>
            </a:r>
          </a:p>
        </p:txBody>
      </p:sp>
    </p:spTree>
    <p:extLst>
      <p:ext uri="{BB962C8B-B14F-4D97-AF65-F5344CB8AC3E}">
        <p14:creationId xmlns:p14="http://schemas.microsoft.com/office/powerpoint/2010/main" val="10262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 descr="Ask premium icon">
            <a:extLst>
              <a:ext uri="{FF2B5EF4-FFF2-40B4-BE49-F238E27FC236}">
                <a16:creationId xmlns:a16="http://schemas.microsoft.com/office/drawing/2014/main" id="{25F25F65-B343-4D98-BA31-74B2EE7B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Ũ LỤT MIỀN TRUNG _ Những hình ảnh khiến hàng triệu trái tim Rơi Lệ (1080p)">
            <a:hlinkClick r:id="" action="ppaction://media"/>
            <a:extLst>
              <a:ext uri="{FF2B5EF4-FFF2-40B4-BE49-F238E27FC236}">
                <a16:creationId xmlns:a16="http://schemas.microsoft.com/office/drawing/2014/main" id="{9B13E89F-FBCB-4151-B2F9-BE3C798FD2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2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58" y="877322"/>
            <a:ext cx="10627362" cy="59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 descr="Ask premium icon">
            <a:extLst>
              <a:ext uri="{FF2B5EF4-FFF2-40B4-BE49-F238E27FC236}">
                <a16:creationId xmlns:a16="http://schemas.microsoft.com/office/drawing/2014/main" id="{25F25F65-B343-4D98-BA31-74B2EE7B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2A63BAF-FC5B-407E-B9B6-A6FDFE4C8A04}"/>
              </a:ext>
            </a:extLst>
          </p:cNvPr>
          <p:cNvSpPr/>
          <p:nvPr/>
        </p:nvSpPr>
        <p:spPr>
          <a:xfrm>
            <a:off x="377672" y="786117"/>
            <a:ext cx="8205307" cy="955484"/>
          </a:xfrm>
          <a:prstGeom prst="roundRect">
            <a:avLst/>
          </a:prstGeom>
          <a:solidFill>
            <a:srgbClr val="DCEFEC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6D19A6A8-F160-488D-A6FD-7F5BFEFC265F}"/>
              </a:ext>
            </a:extLst>
          </p:cNvPr>
          <p:cNvSpPr/>
          <p:nvPr/>
        </p:nvSpPr>
        <p:spPr>
          <a:xfrm rot="17602923">
            <a:off x="8100090" y="-292870"/>
            <a:ext cx="7207721" cy="71914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B50C70E-ADEB-44D0-AF09-D8389617387E}"/>
              </a:ext>
            </a:extLst>
          </p:cNvPr>
          <p:cNvSpPr/>
          <p:nvPr/>
        </p:nvSpPr>
        <p:spPr>
          <a:xfrm>
            <a:off x="640650" y="753347"/>
            <a:ext cx="7559592" cy="9554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E732B3F-B620-4455-8AE9-B14C25B730EB}"/>
              </a:ext>
            </a:extLst>
          </p:cNvPr>
          <p:cNvSpPr txBox="1"/>
          <p:nvPr/>
        </p:nvSpPr>
        <p:spPr>
          <a:xfrm>
            <a:off x="129956" y="1902025"/>
            <a:ext cx="7945394" cy="267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ts val="3400"/>
              </a:lnSpc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ts val="3400"/>
              </a:lnSpc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thòi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FE9D154-8A36-4CD0-B825-9CE2C888C610}"/>
              </a:ext>
            </a:extLst>
          </p:cNvPr>
          <p:cNvSpPr/>
          <p:nvPr/>
        </p:nvSpPr>
        <p:spPr>
          <a:xfrm>
            <a:off x="2035827" y="4036480"/>
            <a:ext cx="867030" cy="575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40E2F82-3BCF-4E55-86FD-B60505FFBDEC}"/>
              </a:ext>
            </a:extLst>
          </p:cNvPr>
          <p:cNvSpPr txBox="1"/>
          <p:nvPr/>
        </p:nvSpPr>
        <p:spPr>
          <a:xfrm>
            <a:off x="3011776" y="4835243"/>
            <a:ext cx="5167354" cy="658706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= qua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570997A-3528-4A24-B6C8-D9ED27992B92}"/>
              </a:ext>
            </a:extLst>
          </p:cNvPr>
          <p:cNvGrpSpPr/>
          <p:nvPr/>
        </p:nvGrpSpPr>
        <p:grpSpPr>
          <a:xfrm>
            <a:off x="233736" y="5736278"/>
            <a:ext cx="8489091" cy="889718"/>
            <a:chOff x="1160227" y="5696355"/>
            <a:chExt cx="10574446" cy="883176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2AC58D1B-B3E5-4A7F-8A52-36B8B433B887}"/>
                </a:ext>
              </a:extLst>
            </p:cNvPr>
            <p:cNvSpPr/>
            <p:nvPr/>
          </p:nvSpPr>
          <p:spPr>
            <a:xfrm>
              <a:off x="2683662" y="5696355"/>
              <a:ext cx="9051011" cy="88317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Mũi tên: Phải 24">
              <a:extLst>
                <a:ext uri="{FF2B5EF4-FFF2-40B4-BE49-F238E27FC236}">
                  <a16:creationId xmlns:a16="http://schemas.microsoft.com/office/drawing/2014/main" id="{0160F08F-87EE-418D-B10E-E79E00C13FEC}"/>
                </a:ext>
              </a:extLst>
            </p:cNvPr>
            <p:cNvSpPr/>
            <p:nvPr/>
          </p:nvSpPr>
          <p:spPr>
            <a:xfrm>
              <a:off x="1160227" y="5861757"/>
              <a:ext cx="996558" cy="552371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E57862-99F6-4921-B51C-42CE9DB8D3E5}"/>
              </a:ext>
            </a:extLst>
          </p:cNvPr>
          <p:cNvSpPr txBox="1"/>
          <p:nvPr/>
        </p:nvSpPr>
        <p:spPr>
          <a:xfrm>
            <a:off x="6057104" y="1378805"/>
            <a:ext cx="228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2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9" grpId="0" uiExpand="1" build="p"/>
      <p:bldP spid="20" grpId="0" animBg="1"/>
      <p:bldP spid="21" grpId="0" animBg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3F529653-C3AA-4F7A-806B-E5CD1FDD46C9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4F4DC6-ACED-49E4-90DC-98D58F8D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3" name="Picture 4" descr="Ask premium icon">
            <a:extLst>
              <a:ext uri="{FF2B5EF4-FFF2-40B4-BE49-F238E27FC236}">
                <a16:creationId xmlns:a16="http://schemas.microsoft.com/office/drawing/2014/main" id="{0CBD16F7-4F54-47EB-8AD7-36D68B1F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B88B74DA-191C-45BF-BDD0-79C11A9DA5EA}"/>
              </a:ext>
            </a:extLst>
          </p:cNvPr>
          <p:cNvGrpSpPr/>
          <p:nvPr/>
        </p:nvGrpSpPr>
        <p:grpSpPr>
          <a:xfrm>
            <a:off x="1395908" y="935138"/>
            <a:ext cx="9400183" cy="930919"/>
            <a:chOff x="721841" y="1593884"/>
            <a:chExt cx="7631327" cy="95548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2021E427-A573-42D8-A23E-0B87FDBD1C98}"/>
                </a:ext>
              </a:extLst>
            </p:cNvPr>
            <p:cNvSpPr/>
            <p:nvPr/>
          </p:nvSpPr>
          <p:spPr>
            <a:xfrm>
              <a:off x="721841" y="1593884"/>
              <a:ext cx="7631327" cy="955484"/>
            </a:xfrm>
            <a:prstGeom prst="round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Lương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ủi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46" name="Picture 2" descr="Sympathy - Free education icons">
              <a:extLst>
                <a:ext uri="{FF2B5EF4-FFF2-40B4-BE49-F238E27FC236}">
                  <a16:creationId xmlns:a16="http://schemas.microsoft.com/office/drawing/2014/main" id="{63B373CA-4A6F-4334-A6CE-9999CDF93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41" y="1659682"/>
              <a:ext cx="889686" cy="889686"/>
            </a:xfrm>
            <a:prstGeom prst="rect">
              <a:avLst/>
            </a:prstGeom>
            <a:grpFill/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5EC30B0-2895-441F-B957-98F47DE705C4}"/>
              </a:ext>
            </a:extLst>
          </p:cNvPr>
          <p:cNvSpPr txBox="1"/>
          <p:nvPr/>
        </p:nvSpPr>
        <p:spPr>
          <a:xfrm>
            <a:off x="438003" y="2637635"/>
            <a:ext cx="3965438" cy="224677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Chắc là Hồng cũng tự hào về tấm gương dũng cảm của ba xả thân cứu người giữa dòng nước lũ.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62FC3E-4066-42A0-933E-F2841F3513E6}"/>
              </a:ext>
            </a:extLst>
          </p:cNvPr>
          <p:cNvSpPr txBox="1"/>
          <p:nvPr/>
        </p:nvSpPr>
        <p:spPr>
          <a:xfrm>
            <a:off x="4639143" y="3048290"/>
            <a:ext cx="3501322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 tin rằng theo gương ba, Hồng sẽ vượt qua nỗi đau này.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AC6B1E7-0B65-4ACB-81DA-76449C02E60F}"/>
              </a:ext>
            </a:extLst>
          </p:cNvPr>
          <p:cNvSpPr txBox="1"/>
          <p:nvPr/>
        </p:nvSpPr>
        <p:spPr>
          <a:xfrm>
            <a:off x="8328296" y="2832845"/>
            <a:ext cx="3636464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 cạnh Hồng còn có má, có cô bác và có cả những người bạn mới như mình.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0556A23B-4145-4BE7-998A-5DA396DD26D4}"/>
              </a:ext>
            </a:extLst>
          </p:cNvPr>
          <p:cNvSpPr/>
          <p:nvPr/>
        </p:nvSpPr>
        <p:spPr>
          <a:xfrm>
            <a:off x="2781006" y="5615518"/>
            <a:ext cx="6935378" cy="7363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7580B-C7F9-4B59-8019-6043230749DC}"/>
              </a:ext>
            </a:extLst>
          </p:cNvPr>
          <p:cNvSpPr txBox="1"/>
          <p:nvPr/>
        </p:nvSpPr>
        <p:spPr>
          <a:xfrm>
            <a:off x="596948" y="1990236"/>
            <a:ext cx="360219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Khơi gợi lòng tự hào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DC97C-76E7-41D5-AA6F-36B5E39E6537}"/>
              </a:ext>
            </a:extLst>
          </p:cNvPr>
          <p:cNvSpPr txBox="1"/>
          <p:nvPr/>
        </p:nvSpPr>
        <p:spPr>
          <a:xfrm>
            <a:off x="5105833" y="1998080"/>
            <a:ext cx="263307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C3485-0363-450F-A748-DD1E098529D5}"/>
              </a:ext>
            </a:extLst>
          </p:cNvPr>
          <p:cNvSpPr txBox="1"/>
          <p:nvPr/>
        </p:nvSpPr>
        <p:spPr>
          <a:xfrm>
            <a:off x="8496886" y="2037790"/>
            <a:ext cx="309816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3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  <p:bldP spid="32" grpId="0" animBg="1"/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3CA0EE98-5FF4-472C-8172-33CAB362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" y="37077"/>
            <a:ext cx="1122535" cy="95548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5AC3B78E-F90F-4371-B9D7-C995B7666D36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D66CE-ABBB-4166-A6D2-4597D63F5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1" name="Picture 4" descr="Ask premium icon">
            <a:extLst>
              <a:ext uri="{FF2B5EF4-FFF2-40B4-BE49-F238E27FC236}">
                <a16:creationId xmlns:a16="http://schemas.microsoft.com/office/drawing/2014/main" id="{A6C75BF3-3ADF-4ECC-88ED-A16D3F743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412C17-8C89-407D-AEFB-2E9A4BECD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86FB104-5516-4880-B2B9-007BAAE059B5}"/>
              </a:ext>
            </a:extLst>
          </p:cNvPr>
          <p:cNvGrpSpPr/>
          <p:nvPr/>
        </p:nvGrpSpPr>
        <p:grpSpPr>
          <a:xfrm>
            <a:off x="1376045" y="931331"/>
            <a:ext cx="9400183" cy="999450"/>
            <a:chOff x="1376045" y="931331"/>
            <a:chExt cx="9400183" cy="999450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B5F7EE2A-2785-4140-948F-8B41FF469045}"/>
                </a:ext>
              </a:extLst>
            </p:cNvPr>
            <p:cNvSpPr/>
            <p:nvPr/>
          </p:nvSpPr>
          <p:spPr>
            <a:xfrm>
              <a:off x="1376045" y="931331"/>
              <a:ext cx="9400183" cy="930919"/>
            </a:xfrm>
            <a:prstGeom prst="roundRect">
              <a:avLst/>
            </a:prstGeom>
            <a:solidFill>
              <a:srgbClr val="DCEFEC"/>
            </a:solidFill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Lương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bào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lũ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lụt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218" name="Picture 2" descr="Helping hand - Free hands and gestures icons">
              <a:extLst>
                <a:ext uri="{FF2B5EF4-FFF2-40B4-BE49-F238E27FC236}">
                  <a16:creationId xmlns:a16="http://schemas.microsoft.com/office/drawing/2014/main" id="{137DA93C-52B9-4705-B3F3-60DE47D69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045" y="939824"/>
              <a:ext cx="990957" cy="99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B35F0EE-05E3-4F78-9A76-21191A71B4AF}"/>
              </a:ext>
            </a:extLst>
          </p:cNvPr>
          <p:cNvSpPr/>
          <p:nvPr/>
        </p:nvSpPr>
        <p:spPr>
          <a:xfrm>
            <a:off x="333332" y="2227506"/>
            <a:ext cx="5227210" cy="955484"/>
          </a:xfrm>
          <a:prstGeom prst="roundRect">
            <a:avLst/>
          </a:prstGeom>
          <a:solidFill>
            <a:srgbClr val="EAB76B"/>
          </a:solidFill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06D380C-18C7-4B30-B1B2-E3B62B85D7E9}"/>
              </a:ext>
            </a:extLst>
          </p:cNvPr>
          <p:cNvSpPr/>
          <p:nvPr/>
        </p:nvSpPr>
        <p:spPr>
          <a:xfrm>
            <a:off x="2675922" y="3649339"/>
            <a:ext cx="9042466" cy="721322"/>
          </a:xfrm>
          <a:prstGeom prst="roundRect">
            <a:avLst/>
          </a:prstGeom>
          <a:solidFill>
            <a:srgbClr val="00A9AF"/>
          </a:solidFill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D22156F3-A040-4983-A1FD-D0ABF0E99789}"/>
              </a:ext>
            </a:extLst>
          </p:cNvPr>
          <p:cNvSpPr/>
          <p:nvPr/>
        </p:nvSpPr>
        <p:spPr>
          <a:xfrm>
            <a:off x="333332" y="4986029"/>
            <a:ext cx="8521463" cy="721322"/>
          </a:xfrm>
          <a:prstGeom prst="roundRect">
            <a:avLst/>
          </a:prstGeom>
          <a:solidFill>
            <a:srgbClr val="BC71DB"/>
          </a:solidFill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86C2EF5-405E-4052-BAA7-8235724C5459}"/>
              </a:ext>
            </a:extLst>
          </p:cNvPr>
          <p:cNvSpPr txBox="1"/>
          <p:nvPr/>
        </p:nvSpPr>
        <p:spPr>
          <a:xfrm>
            <a:off x="5692347" y="2200284"/>
            <a:ext cx="63760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20" name="Picture 4" descr="Lý do triệu phú tự thân khuyên bạn không nên tiết kiệm tiền">
            <a:extLst>
              <a:ext uri="{FF2B5EF4-FFF2-40B4-BE49-F238E27FC236}">
                <a16:creationId xmlns:a16="http://schemas.microsoft.com/office/drawing/2014/main" id="{3CF0016D-4ABF-4146-8E42-56ED1009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92" y="4986028"/>
            <a:ext cx="3121908" cy="187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295F620-FDC1-4DDB-B4E9-5587E0C48595}"/>
              </a:ext>
            </a:extLst>
          </p:cNvPr>
          <p:cNvSpPr txBox="1"/>
          <p:nvPr/>
        </p:nvSpPr>
        <p:spPr>
          <a:xfrm>
            <a:off x="2738965" y="5948421"/>
            <a:ext cx="4644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5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8D2A25CC-FE03-42A8-9E5E-467BA1C5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" y="37077"/>
            <a:ext cx="1122535" cy="95548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B0C5840-5768-4FD6-847A-B3009B121784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21B2D0-9383-4032-A279-C0C9A5E4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1" name="Picture 4" descr="Ask premium icon">
            <a:extLst>
              <a:ext uri="{FF2B5EF4-FFF2-40B4-BE49-F238E27FC236}">
                <a16:creationId xmlns:a16="http://schemas.microsoft.com/office/drawing/2014/main" id="{334FF769-49FB-4B09-9A4A-ECC20F44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2795C3FA-658A-4D3D-9E93-910EBC150FF3}"/>
              </a:ext>
            </a:extLst>
          </p:cNvPr>
          <p:cNvGrpSpPr/>
          <p:nvPr/>
        </p:nvGrpSpPr>
        <p:grpSpPr>
          <a:xfrm>
            <a:off x="0" y="1011088"/>
            <a:ext cx="7025565" cy="5474151"/>
            <a:chOff x="1872344" y="610800"/>
            <a:chExt cx="8023869" cy="5979546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511AB2ED-3174-42DD-AA56-0C3F4AF2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345" y="610800"/>
              <a:ext cx="8023868" cy="2972155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8AB8E072-7243-469D-AE96-34F493C4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2344" y="3475236"/>
              <a:ext cx="8011643" cy="3115110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203268AB-3922-4092-A00F-5FC2FECB24EF}"/>
              </a:ext>
            </a:extLst>
          </p:cNvPr>
          <p:cNvSpPr/>
          <p:nvPr/>
        </p:nvSpPr>
        <p:spPr>
          <a:xfrm>
            <a:off x="7228162" y="372058"/>
            <a:ext cx="4738067" cy="814191"/>
          </a:xfrm>
          <a:prstGeom prst="roundRect">
            <a:avLst/>
          </a:prstGeom>
          <a:solidFill>
            <a:srgbClr val="91F3E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òng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 cung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thông tin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623EDE2-849A-4B79-A14E-1F0854732041}"/>
              </a:ext>
            </a:extLst>
          </p:cNvPr>
          <p:cNvSpPr/>
          <p:nvPr/>
        </p:nvSpPr>
        <p:spPr>
          <a:xfrm>
            <a:off x="7126863" y="1752447"/>
            <a:ext cx="4940663" cy="941665"/>
          </a:xfrm>
          <a:prstGeom prst="roundRect">
            <a:avLst/>
          </a:prstGeom>
          <a:solidFill>
            <a:srgbClr val="FFA9F5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00C36C2-83F0-409C-A90E-127327CB7CBB}"/>
              </a:ext>
            </a:extLst>
          </p:cNvPr>
          <p:cNvSpPr txBox="1"/>
          <p:nvPr/>
        </p:nvSpPr>
        <p:spPr>
          <a:xfrm>
            <a:off x="7025565" y="3204048"/>
            <a:ext cx="51896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thư,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thư.</a:t>
            </a:r>
          </a:p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nhủ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cám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ơn,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tên, ghi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thư.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29163CAF-A4EC-4219-9BF5-A98F17D55A77}"/>
              </a:ext>
            </a:extLst>
          </p:cNvPr>
          <p:cNvCxnSpPr/>
          <p:nvPr/>
        </p:nvCxnSpPr>
        <p:spPr>
          <a:xfrm>
            <a:off x="3489649" y="1334278"/>
            <a:ext cx="3396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282C57D-451C-4C32-AEF6-8EF65B730CBE}"/>
              </a:ext>
            </a:extLst>
          </p:cNvPr>
          <p:cNvCxnSpPr>
            <a:cxnSpLocks/>
          </p:cNvCxnSpPr>
          <p:nvPr/>
        </p:nvCxnSpPr>
        <p:spPr>
          <a:xfrm>
            <a:off x="339006" y="1682623"/>
            <a:ext cx="1928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998AAEE8-E12A-4160-A3D8-3047BAFC9CEC}"/>
              </a:ext>
            </a:extLst>
          </p:cNvPr>
          <p:cNvCxnSpPr>
            <a:cxnSpLocks/>
          </p:cNvCxnSpPr>
          <p:nvPr/>
        </p:nvCxnSpPr>
        <p:spPr>
          <a:xfrm>
            <a:off x="339006" y="5834743"/>
            <a:ext cx="4081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593A9C7-82A5-442D-A97B-525ACC221417}"/>
              </a:ext>
            </a:extLst>
          </p:cNvPr>
          <p:cNvCxnSpPr>
            <a:cxnSpLocks/>
          </p:cNvCxnSpPr>
          <p:nvPr/>
        </p:nvCxnSpPr>
        <p:spPr>
          <a:xfrm>
            <a:off x="3589124" y="6089779"/>
            <a:ext cx="1607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7734C696-7D64-46D2-BA4A-A10385815862}"/>
              </a:ext>
            </a:extLst>
          </p:cNvPr>
          <p:cNvCxnSpPr>
            <a:cxnSpLocks/>
          </p:cNvCxnSpPr>
          <p:nvPr/>
        </p:nvCxnSpPr>
        <p:spPr>
          <a:xfrm>
            <a:off x="3616455" y="6447916"/>
            <a:ext cx="1607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3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8D2A25CC-FE03-42A8-9E5E-467BA1C5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" y="37077"/>
            <a:ext cx="1122535" cy="95548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B0C5840-5768-4FD6-847A-B3009B121784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21B2D0-9383-4032-A279-C0C9A5E4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1" name="Picture 4" descr="Ask premium icon">
            <a:extLst>
              <a:ext uri="{FF2B5EF4-FFF2-40B4-BE49-F238E27FC236}">
                <a16:creationId xmlns:a16="http://schemas.microsoft.com/office/drawing/2014/main" id="{334FF769-49FB-4B09-9A4A-ECC20F44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203268AB-3922-4092-A00F-5FC2FECB24EF}"/>
              </a:ext>
            </a:extLst>
          </p:cNvPr>
          <p:cNvSpPr/>
          <p:nvPr/>
        </p:nvSpPr>
        <p:spPr>
          <a:xfrm>
            <a:off x="7008885" y="211042"/>
            <a:ext cx="4644636" cy="649395"/>
          </a:xfrm>
          <a:prstGeom prst="roundRect">
            <a:avLst/>
          </a:prstGeom>
          <a:solidFill>
            <a:srgbClr val="91F3E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 cục của một bức thư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ộp chú thích: Đường với Viền và Thanh có Điểm nhấn 16">
            <a:extLst>
              <a:ext uri="{FF2B5EF4-FFF2-40B4-BE49-F238E27FC236}">
                <a16:creationId xmlns:a16="http://schemas.microsoft.com/office/drawing/2014/main" id="{6515F984-2964-45C9-B1E4-F2012E23F32F}"/>
              </a:ext>
            </a:extLst>
          </p:cNvPr>
          <p:cNvSpPr/>
          <p:nvPr/>
        </p:nvSpPr>
        <p:spPr>
          <a:xfrm flipH="1">
            <a:off x="3771461" y="1415861"/>
            <a:ext cx="1991916" cy="565478"/>
          </a:xfrm>
          <a:prstGeom prst="accentBorderCallout1">
            <a:avLst>
              <a:gd name="adj1" fmla="val 42083"/>
              <a:gd name="adj2" fmla="val -9549"/>
              <a:gd name="adj3" fmla="val 41973"/>
              <a:gd name="adj4" fmla="val -5742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</a:t>
            </a:r>
            <a:endParaRPr lang="vi-VN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ộp chú thích: Đường với Viền và Thanh có Điểm nhấn 17">
            <a:extLst>
              <a:ext uri="{FF2B5EF4-FFF2-40B4-BE49-F238E27FC236}">
                <a16:creationId xmlns:a16="http://schemas.microsoft.com/office/drawing/2014/main" id="{B0BBE53E-5575-428E-BFD6-CD90471E406F}"/>
              </a:ext>
            </a:extLst>
          </p:cNvPr>
          <p:cNvSpPr/>
          <p:nvPr/>
        </p:nvSpPr>
        <p:spPr>
          <a:xfrm flipH="1">
            <a:off x="1785047" y="2754291"/>
            <a:ext cx="1991918" cy="968873"/>
          </a:xfrm>
          <a:prstGeom prst="accentBorderCallout1">
            <a:avLst>
              <a:gd name="adj1" fmla="val 39367"/>
              <a:gd name="adj2" fmla="val -10036"/>
              <a:gd name="adj3" fmla="val 37424"/>
              <a:gd name="adj4" fmla="val -15574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ộp chú thích: Đường với Viền và Thanh có Điểm nhấn 19">
            <a:extLst>
              <a:ext uri="{FF2B5EF4-FFF2-40B4-BE49-F238E27FC236}">
                <a16:creationId xmlns:a16="http://schemas.microsoft.com/office/drawing/2014/main" id="{376DB109-268D-4826-A9B7-F2EE74E1F043}"/>
              </a:ext>
            </a:extLst>
          </p:cNvPr>
          <p:cNvSpPr/>
          <p:nvPr/>
        </p:nvSpPr>
        <p:spPr>
          <a:xfrm flipH="1">
            <a:off x="3776965" y="4577421"/>
            <a:ext cx="1991917" cy="565478"/>
          </a:xfrm>
          <a:prstGeom prst="accentBorderCallout1">
            <a:avLst>
              <a:gd name="adj1" fmla="val 43880"/>
              <a:gd name="adj2" fmla="val -3428"/>
              <a:gd name="adj3" fmla="val 44231"/>
              <a:gd name="adj4" fmla="val -5491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</a:t>
            </a:r>
            <a:endParaRPr lang="vi-VN" sz="24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02BF653-014E-407C-95EE-3D42256DACF3}"/>
              </a:ext>
            </a:extLst>
          </p:cNvPr>
          <p:cNvGrpSpPr/>
          <p:nvPr/>
        </p:nvGrpSpPr>
        <p:grpSpPr>
          <a:xfrm>
            <a:off x="7570005" y="1486453"/>
            <a:ext cx="3748235" cy="1266486"/>
            <a:chOff x="7570005" y="1486453"/>
            <a:chExt cx="3748235" cy="1266486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E5143AE-AF99-4BF6-AC2F-09D06790B91E}"/>
                </a:ext>
              </a:extLst>
            </p:cNvPr>
            <p:cNvSpPr txBox="1"/>
            <p:nvPr/>
          </p:nvSpPr>
          <p:spPr>
            <a:xfrm>
              <a:off x="8155042" y="1486453"/>
              <a:ext cx="3163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endParaRPr lang="vi-V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1B1BF58-37EE-4825-B930-2ED4E56B7F59}"/>
                </a:ext>
              </a:extLst>
            </p:cNvPr>
            <p:cNvSpPr txBox="1"/>
            <p:nvPr/>
          </p:nvSpPr>
          <p:spPr>
            <a:xfrm>
              <a:off x="7570005" y="1974971"/>
              <a:ext cx="1486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vi-V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6F9E6900-739B-45BE-8571-CF1D5548B5E3}"/>
                </a:ext>
              </a:extLst>
            </p:cNvPr>
            <p:cNvSpPr txBox="1"/>
            <p:nvPr/>
          </p:nvSpPr>
          <p:spPr>
            <a:xfrm>
              <a:off x="7570005" y="2383607"/>
              <a:ext cx="2538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endParaRPr lang="vi-VN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6E68F48F-953B-4149-9349-CF928267DC68}"/>
              </a:ext>
            </a:extLst>
          </p:cNvPr>
          <p:cNvSpPr/>
          <p:nvPr/>
        </p:nvSpPr>
        <p:spPr>
          <a:xfrm>
            <a:off x="7104962" y="1123650"/>
            <a:ext cx="4531315" cy="5488718"/>
          </a:xfrm>
          <a:custGeom>
            <a:avLst/>
            <a:gdLst>
              <a:gd name="connsiteX0" fmla="*/ 261038 w 4531315"/>
              <a:gd name="connsiteY0" fmla="*/ 237788 h 5488718"/>
              <a:gd name="connsiteX1" fmla="*/ 261038 w 4531315"/>
              <a:gd name="connsiteY1" fmla="*/ 5216189 h 5488718"/>
              <a:gd name="connsiteX2" fmla="*/ 4274239 w 4531315"/>
              <a:gd name="connsiteY2" fmla="*/ 5216189 h 5488718"/>
              <a:gd name="connsiteX3" fmla="*/ 4274239 w 4531315"/>
              <a:gd name="connsiteY3" fmla="*/ 237788 h 5488718"/>
              <a:gd name="connsiteX4" fmla="*/ 0 w 4531315"/>
              <a:gd name="connsiteY4" fmla="*/ 0 h 5488718"/>
              <a:gd name="connsiteX5" fmla="*/ 4531315 w 4531315"/>
              <a:gd name="connsiteY5" fmla="*/ 0 h 5488718"/>
              <a:gd name="connsiteX6" fmla="*/ 4531315 w 4531315"/>
              <a:gd name="connsiteY6" fmla="*/ 5488718 h 5488718"/>
              <a:gd name="connsiteX7" fmla="*/ 0 w 4531315"/>
              <a:gd name="connsiteY7" fmla="*/ 5488718 h 548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1315" h="5488718">
                <a:moveTo>
                  <a:pt x="261038" y="237788"/>
                </a:moveTo>
                <a:lnTo>
                  <a:pt x="261038" y="5216189"/>
                </a:lnTo>
                <a:lnTo>
                  <a:pt x="4274239" y="5216189"/>
                </a:lnTo>
                <a:lnTo>
                  <a:pt x="4274239" y="237788"/>
                </a:lnTo>
                <a:close/>
                <a:moveTo>
                  <a:pt x="0" y="0"/>
                </a:moveTo>
                <a:lnTo>
                  <a:pt x="4531315" y="0"/>
                </a:lnTo>
                <a:lnTo>
                  <a:pt x="4531315" y="5488718"/>
                </a:lnTo>
                <a:lnTo>
                  <a:pt x="0" y="5488718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D785D02-BF15-4A0B-B1A8-4C6D2C6D5603}"/>
              </a:ext>
            </a:extLst>
          </p:cNvPr>
          <p:cNvGrpSpPr/>
          <p:nvPr/>
        </p:nvGrpSpPr>
        <p:grpSpPr>
          <a:xfrm>
            <a:off x="7441809" y="2910035"/>
            <a:ext cx="4137882" cy="1686912"/>
            <a:chOff x="7441809" y="2910035"/>
            <a:chExt cx="4137882" cy="1686912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8BD4457-F908-4DB3-BB90-50D21722A490}"/>
                </a:ext>
              </a:extLst>
            </p:cNvPr>
            <p:cNvSpPr txBox="1"/>
            <p:nvPr/>
          </p:nvSpPr>
          <p:spPr>
            <a:xfrm>
              <a:off x="7441809" y="2910035"/>
              <a:ext cx="3642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……………….............................................</a:t>
              </a:r>
              <a:endPara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5B790FD-B41B-466C-98A3-9A7FE6F4D8B5}"/>
                </a:ext>
              </a:extLst>
            </p:cNvPr>
            <p:cNvSpPr txBox="1"/>
            <p:nvPr/>
          </p:nvSpPr>
          <p:spPr>
            <a:xfrm>
              <a:off x="7448475" y="3751128"/>
              <a:ext cx="4131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……………………………………………….....</a:t>
              </a:r>
              <a:endPara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60938677-BF4D-4A04-92B1-DADF6FC826A1}"/>
                </a:ext>
              </a:extLst>
            </p:cNvPr>
            <p:cNvSpPr txBox="1"/>
            <p:nvPr/>
          </p:nvSpPr>
          <p:spPr>
            <a:xfrm>
              <a:off x="7448475" y="3318671"/>
              <a:ext cx="3765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………………………………………………….</a:t>
              </a:r>
              <a:endParaRPr lang="vi-VN" dirty="0">
                <a:solidFill>
                  <a:srgbClr val="FF0000"/>
                </a:solidFill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B3F158E4-BEE5-4089-BB95-F2E3FB855371}"/>
                </a:ext>
              </a:extLst>
            </p:cNvPr>
            <p:cNvSpPr txBox="1"/>
            <p:nvPr/>
          </p:nvSpPr>
          <p:spPr>
            <a:xfrm>
              <a:off x="7487890" y="4227615"/>
              <a:ext cx="376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…………………………………………………….</a:t>
              </a:r>
              <a:endPara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90A5107-13A6-4F1A-B4AA-2683BAC32923}"/>
              </a:ext>
            </a:extLst>
          </p:cNvPr>
          <p:cNvGrpSpPr/>
          <p:nvPr/>
        </p:nvGrpSpPr>
        <p:grpSpPr>
          <a:xfrm>
            <a:off x="7319104" y="4675494"/>
            <a:ext cx="4131216" cy="1588595"/>
            <a:chOff x="7319104" y="4675494"/>
            <a:chExt cx="4131216" cy="1588595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96F2211-E408-4DA1-8417-8EBA19BD0891}"/>
                </a:ext>
              </a:extLst>
            </p:cNvPr>
            <p:cNvSpPr txBox="1"/>
            <p:nvPr/>
          </p:nvSpPr>
          <p:spPr>
            <a:xfrm>
              <a:off x="7319104" y="4675494"/>
              <a:ext cx="4131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tạm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mong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endParaRPr 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4DC96727-2DC0-4C99-8B06-67ABB005890C}"/>
                </a:ext>
              </a:extLst>
            </p:cNvPr>
            <p:cNvSpPr txBox="1"/>
            <p:nvPr/>
          </p:nvSpPr>
          <p:spPr>
            <a:xfrm>
              <a:off x="7335491" y="5137013"/>
              <a:ext cx="158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hẹn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1A60F0DC-3B0D-47CD-A5D0-C8F90684E4D6}"/>
                </a:ext>
              </a:extLst>
            </p:cNvPr>
            <p:cNvSpPr txBox="1"/>
            <p:nvPr/>
          </p:nvSpPr>
          <p:spPr>
            <a:xfrm>
              <a:off x="9784066" y="5617758"/>
              <a:ext cx="1300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endParaRPr 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D1B90E-CFE0-4021-A6F5-6EAE40A5E688}"/>
              </a:ext>
            </a:extLst>
          </p:cNvPr>
          <p:cNvSpPr txBox="1"/>
          <p:nvPr/>
        </p:nvSpPr>
        <p:spPr>
          <a:xfrm>
            <a:off x="721703" y="5442139"/>
            <a:ext cx="606207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8D2A25CC-FE03-42A8-9E5E-467BA1C5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" y="37077"/>
            <a:ext cx="1122535" cy="95548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B0C5840-5768-4FD6-847A-B3009B121784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21B2D0-9383-4032-A279-C0C9A5E4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HĐ3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1" name="Picture 4" descr="Ask premium icon">
            <a:extLst>
              <a:ext uri="{FF2B5EF4-FFF2-40B4-BE49-F238E27FC236}">
                <a16:creationId xmlns:a16="http://schemas.microsoft.com/office/drawing/2014/main" id="{334FF769-49FB-4B09-9A4A-ECC20F44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46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A5DFF94-97BF-4513-8486-F75A9065B27D}"/>
              </a:ext>
            </a:extLst>
          </p:cNvPr>
          <p:cNvSpPr/>
          <p:nvPr/>
        </p:nvSpPr>
        <p:spPr>
          <a:xfrm>
            <a:off x="2281758" y="1084220"/>
            <a:ext cx="7267234" cy="82724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16" name="Picture 2" descr="Soạn bài – Tập đọc: Thư thăm bạn - SGK Tiếng Việt lớp 4 Tập 1">
            <a:extLst>
              <a:ext uri="{FF2B5EF4-FFF2-40B4-BE49-F238E27FC236}">
                <a16:creationId xmlns:a16="http://schemas.microsoft.com/office/drawing/2014/main" id="{7509ADE0-FAC7-4AA1-9347-C51A9D25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97" y="2468880"/>
            <a:ext cx="7060957" cy="43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2734B5B-D757-4162-B2C8-3E3528AE5DC5}"/>
              </a:ext>
            </a:extLst>
          </p:cNvPr>
          <p:cNvSpPr/>
          <p:nvPr/>
        </p:nvSpPr>
        <p:spPr>
          <a:xfrm>
            <a:off x="2002362" y="922064"/>
            <a:ext cx="7826025" cy="1151556"/>
          </a:xfrm>
          <a:prstGeom prst="roundRect">
            <a:avLst/>
          </a:prstGeom>
          <a:solidFill>
            <a:srgbClr val="FFA9F5"/>
          </a:solidFill>
          <a:ln w="38100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4" grpId="1" build="allAtOnce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AB0C5840-5768-4FD6-847A-B3009B121784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21B2D0-9383-4032-A279-C0C9A5E4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9" y="55457"/>
            <a:ext cx="3278880" cy="72132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hiểu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11" name="Picture 4" descr="Ask premium icon">
            <a:extLst>
              <a:ext uri="{FF2B5EF4-FFF2-40B4-BE49-F238E27FC236}">
                <a16:creationId xmlns:a16="http://schemas.microsoft.com/office/drawing/2014/main" id="{334FF769-49FB-4B09-9A4A-ECC20F44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43" y="47361"/>
            <a:ext cx="649394" cy="6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BE1047C-BCAB-4E99-802F-0E0E500E6470}"/>
              </a:ext>
            </a:extLst>
          </p:cNvPr>
          <p:cNvSpPr txBox="1"/>
          <p:nvPr/>
        </p:nvSpPr>
        <p:spPr>
          <a:xfrm>
            <a:off x="215079" y="3606599"/>
            <a:ext cx="2690744" cy="83099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Roboto Slab" panose="020B0604020202020204" charset="0"/>
              </a:rPr>
              <a:t>BÀI HỌC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pic>
        <p:nvPicPr>
          <p:cNvPr id="28" name="Picture 2" descr="Book Cartoon Pointing With His Finger Royalty Free Cliparts, Vectors, And  Stock Illustration. Image 10163230.">
            <a:extLst>
              <a:ext uri="{FF2B5EF4-FFF2-40B4-BE49-F238E27FC236}">
                <a16:creationId xmlns:a16="http://schemas.microsoft.com/office/drawing/2014/main" id="{27B3455F-A2CE-48B0-AF39-919FA130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9" b="93821" l="5104" r="93762">
                        <a14:foregroundMark x1="23703" y1="86923" x2="23703" y2="86923"/>
                        <a14:foregroundMark x1="21020" y1="84615" x2="13059" y2="85615"/>
                        <a14:foregroundMark x1="9302" y1="84385" x2="8676" y2="90462"/>
                        <a14:foregroundMark x1="16100" y1="90615" x2="22093" y2="76308"/>
                        <a14:foregroundMark x1="18515" y1="92077" x2="17174" y2="91846"/>
                        <a14:foregroundMark x1="9660" y1="86692" x2="12343" y2="89923"/>
                        <a14:foregroundMark x1="11002" y1="89923" x2="6798" y2="89923"/>
                        <a14:foregroundMark x1="5188" y1="71846" x2="5993" y2="72231"/>
                        <a14:foregroundMark x1="86494" y1="8000" x2="83005" y2="27462"/>
                        <a14:foregroundMark x1="83005" y1="27462" x2="83363" y2="28154"/>
                        <a14:foregroundMark x1="90787" y1="18923" x2="84436" y2="10308"/>
                        <a14:foregroundMark x1="92665" y1="17308" x2="93918" y2="22462"/>
                        <a14:foregroundMark x1="87746" y1="3154" x2="86494" y2="10077"/>
                        <a14:foregroundMark x1="52773" y1="62692" x2="50089" y2="60000"/>
                        <a14:foregroundMark x1="55993" y1="62846" x2="57871" y2="64231"/>
                        <a14:foregroundMark x1="9452" y1="86016" x2="9452" y2="86016"/>
                        <a14:foregroundMark x1="6994" y1="93821" x2="6994" y2="93821"/>
                        <a14:foregroundMark x1="20983" y1="93496" x2="20983" y2="93496"/>
                        <a14:foregroundMark x1="89603" y1="5366" x2="89603" y2="5366"/>
                        <a14:foregroundMark x1="90548" y1="6504" x2="90548" y2="6504"/>
                        <a14:foregroundMark x1="81096" y1="9431" x2="81096" y2="9431"/>
                        <a14:foregroundMark x1="81096" y1="9431" x2="81096" y2="9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13">
            <a:off x="183238" y="3728120"/>
            <a:ext cx="2754426" cy="32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97F2121-AD13-422D-91EA-94F0A4F2D851}"/>
              </a:ext>
            </a:extLst>
          </p:cNvPr>
          <p:cNvGrpSpPr/>
          <p:nvPr/>
        </p:nvGrpSpPr>
        <p:grpSpPr>
          <a:xfrm>
            <a:off x="2580870" y="3038199"/>
            <a:ext cx="9516395" cy="699166"/>
            <a:chOff x="2068621" y="1072691"/>
            <a:chExt cx="9715830" cy="699166"/>
          </a:xfrm>
        </p:grpSpPr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2F7BA084-5C5E-4621-BAE5-CB9532175AF3}"/>
                </a:ext>
              </a:extLst>
            </p:cNvPr>
            <p:cNvSpPr txBox="1"/>
            <p:nvPr/>
          </p:nvSpPr>
          <p:spPr>
            <a:xfrm>
              <a:off x="2068621" y="1072691"/>
              <a:ext cx="9715830" cy="6991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2" descr="Community free icon">
              <a:extLst>
                <a:ext uri="{FF2B5EF4-FFF2-40B4-BE49-F238E27FC236}">
                  <a16:creationId xmlns:a16="http://schemas.microsoft.com/office/drawing/2014/main" id="{5CF38714-AA07-482D-BF4F-39A73CD9C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238" y="1134723"/>
              <a:ext cx="586194" cy="58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57E23A6-2D5B-4FF4-A935-3EF23F49B08E}"/>
              </a:ext>
            </a:extLst>
          </p:cNvPr>
          <p:cNvGrpSpPr/>
          <p:nvPr/>
        </p:nvGrpSpPr>
        <p:grpSpPr>
          <a:xfrm>
            <a:off x="3532937" y="4633785"/>
            <a:ext cx="8114599" cy="1391663"/>
            <a:chOff x="3666299" y="2952536"/>
            <a:chExt cx="8114599" cy="1391663"/>
          </a:xfrm>
        </p:grpSpPr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C25BF5F7-6530-429A-A5BF-341336A1761C}"/>
                </a:ext>
              </a:extLst>
            </p:cNvPr>
            <p:cNvSpPr txBox="1"/>
            <p:nvPr/>
          </p:nvSpPr>
          <p:spPr>
            <a:xfrm>
              <a:off x="3666299" y="2952536"/>
              <a:ext cx="8114599" cy="1391663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            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Biết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thăm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hỏi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,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chủ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động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viết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thư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an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ủi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           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động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viên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bạn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bè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,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người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thân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khi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 </a:t>
              </a:r>
              <a:r>
                <a:rPr lang="en-US" sz="3000" b="1" dirty="0" err="1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cần</a:t>
              </a:r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  <a:cs typeface="Amatic SC" panose="00000500000000000000" pitchFamily="2" charset="-79"/>
                </a:rPr>
                <a:t>.</a:t>
              </a:r>
              <a:endParaRPr lang="vi-VN" sz="3000" b="1" dirty="0">
                <a:latin typeface="Cambria" panose="02040503050406030204" pitchFamily="18" charset="0"/>
                <a:ea typeface="Cambria" panose="02040503050406030204" pitchFamily="18" charset="0"/>
                <a:cs typeface="Amatic SC" panose="00000500000000000000" pitchFamily="2" charset="-79"/>
              </a:endParaRPr>
            </a:p>
          </p:txBody>
        </p:sp>
        <p:pic>
          <p:nvPicPr>
            <p:cNvPr id="33" name="Picture 4" descr="Grandparents premium icon">
              <a:extLst>
                <a:ext uri="{FF2B5EF4-FFF2-40B4-BE49-F238E27FC236}">
                  <a16:creationId xmlns:a16="http://schemas.microsoft.com/office/drawing/2014/main" id="{ED38C853-7993-401B-9B45-C76CF31FC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109" y="3233167"/>
              <a:ext cx="904561" cy="904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6CA0F0B6-B06B-4B57-9C7C-51B9027D704C}"/>
              </a:ext>
            </a:extLst>
          </p:cNvPr>
          <p:cNvSpPr/>
          <p:nvPr/>
        </p:nvSpPr>
        <p:spPr>
          <a:xfrm>
            <a:off x="2139687" y="1140366"/>
            <a:ext cx="9003445" cy="100964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chuyện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học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điều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12550D4-C6B5-4F74-A494-E15E043E0AA3}"/>
              </a:ext>
            </a:extLst>
          </p:cNvPr>
          <p:cNvSpPr txBox="1"/>
          <p:nvPr/>
        </p:nvSpPr>
        <p:spPr>
          <a:xfrm>
            <a:off x="1455326" y="1519048"/>
            <a:ext cx="10192210" cy="20857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6364"/>
              </a:avLst>
            </a:prstTxWarp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Thương</a:t>
            </a:r>
            <a:r>
              <a:rPr lang="en-US" sz="23900" b="1" dirty="0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23900" b="1" dirty="0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như</a:t>
            </a:r>
            <a:r>
              <a:rPr lang="en-US" sz="23900" b="1" dirty="0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thể</a:t>
            </a:r>
            <a:r>
              <a:rPr lang="en-US" sz="23900" b="1" dirty="0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thương</a:t>
            </a:r>
            <a:r>
              <a:rPr lang="en-US" sz="23900" b="1" dirty="0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Dancing Script" pitchFamily="2" charset="-93"/>
                <a:ea typeface="Cambria" panose="02040503050406030204" pitchFamily="18" charset="0"/>
              </a:rPr>
              <a:t>thân</a:t>
            </a:r>
            <a:endParaRPr lang="vi-VN" sz="23900" b="1" dirty="0">
              <a:solidFill>
                <a:srgbClr val="FF000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 build="p" animBg="1"/>
      <p:bldP spid="35" grpId="1" build="allAtOnce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38" y="-27194"/>
            <a:ext cx="2765815" cy="95548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KHỞI ĐỘNG</a:t>
            </a:r>
          </a:p>
        </p:txBody>
      </p:sp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09436" y="96469"/>
            <a:ext cx="45719" cy="705964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EA2922D-FFFD-449D-B696-EF26114087EF}"/>
              </a:ext>
            </a:extLst>
          </p:cNvPr>
          <p:cNvGrpSpPr/>
          <p:nvPr/>
        </p:nvGrpSpPr>
        <p:grpSpPr>
          <a:xfrm>
            <a:off x="814364" y="1523331"/>
            <a:ext cx="6507804" cy="3811337"/>
            <a:chOff x="5573949" y="1790971"/>
            <a:chExt cx="6507804" cy="3694345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DB3CEBFD-6B22-4D78-98DA-8E41C59EBE93}"/>
                </a:ext>
              </a:extLst>
            </p:cNvPr>
            <p:cNvSpPr/>
            <p:nvPr/>
          </p:nvSpPr>
          <p:spPr>
            <a:xfrm>
              <a:off x="5573949" y="1848255"/>
              <a:ext cx="6507804" cy="357977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7CA9A84-8D25-46E8-9DFB-EB8E1F694300}"/>
                </a:ext>
              </a:extLst>
            </p:cNvPr>
            <p:cNvSpPr txBox="1"/>
            <p:nvPr/>
          </p:nvSpPr>
          <p:spPr>
            <a:xfrm>
              <a:off x="5681150" y="1790971"/>
              <a:ext cx="6321358" cy="369434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   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EC97905-F52C-4B58-BCAC-F507A2FD641F}"/>
              </a:ext>
            </a:extLst>
          </p:cNvPr>
          <p:cNvGrpSpPr/>
          <p:nvPr/>
        </p:nvGrpSpPr>
        <p:grpSpPr>
          <a:xfrm>
            <a:off x="8290534" y="2933649"/>
            <a:ext cx="3836321" cy="3563273"/>
            <a:chOff x="8138200" y="2596968"/>
            <a:chExt cx="3836321" cy="3563273"/>
          </a:xfrm>
        </p:grpSpPr>
        <p:pic>
          <p:nvPicPr>
            <p:cNvPr id="1026" name="Picture 2" descr="envelope download,envelope,letter,envelopes and letters,envelope png,letters  vector,letter vector,envelope vect… | Envelope png, Envelope lettering,  Letter envelope">
              <a:extLst>
                <a:ext uri="{FF2B5EF4-FFF2-40B4-BE49-F238E27FC236}">
                  <a16:creationId xmlns:a16="http://schemas.microsoft.com/office/drawing/2014/main" id="{137C477F-1333-4E7C-BDA2-293F8F6A8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6941">
              <a:off x="8138200" y="2596968"/>
              <a:ext cx="3836321" cy="35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CD86EC0-E587-44D3-89BD-D4CB663009A0}"/>
                </a:ext>
              </a:extLst>
            </p:cNvPr>
            <p:cNvSpPr txBox="1"/>
            <p:nvPr/>
          </p:nvSpPr>
          <p:spPr>
            <a:xfrm>
              <a:off x="9031321" y="3673973"/>
              <a:ext cx="25518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rgbClr val="FF0000"/>
                  </a:solidFill>
                  <a:latin typeface="iCiel Cucho" pitchFamily="50" charset="-93"/>
                  <a:cs typeface="iCiel Cucho" pitchFamily="50" charset="-93"/>
                </a:rPr>
                <a:t>LÁ</a:t>
              </a:r>
              <a:r>
                <a:rPr lang="en-US" sz="4800" dirty="0">
                  <a:solidFill>
                    <a:srgbClr val="FF0000"/>
                  </a:solidFill>
                  <a:latin typeface="iCiel Cucho" pitchFamily="50" charset="-93"/>
                  <a:cs typeface="iCiel Cucho" pitchFamily="50" charset="-93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iCiel Cucho" pitchFamily="50" charset="-93"/>
                  <a:cs typeface="iCiel Cucho" pitchFamily="50" charset="-93"/>
                </a:rPr>
                <a:t>THƯ</a:t>
              </a:r>
              <a:endParaRPr lang="vi-VN" sz="4800" dirty="0">
                <a:solidFill>
                  <a:srgbClr val="FF0000"/>
                </a:solidFill>
                <a:latin typeface="iCiel Cucho" pitchFamily="50" charset="-93"/>
                <a:cs typeface="iCiel Cucho" pitchFamily="50" charset="-93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F44E783-0864-4935-9F0F-54BE0479D9D8}"/>
              </a:ext>
            </a:extLst>
          </p:cNvPr>
          <p:cNvSpPr txBox="1"/>
          <p:nvPr/>
        </p:nvSpPr>
        <p:spPr>
          <a:xfrm>
            <a:off x="7429368" y="318833"/>
            <a:ext cx="4104263" cy="1524524"/>
          </a:xfrm>
          <a:prstGeom prst="rect">
            <a:avLst/>
          </a:prstGeom>
          <a:noFill/>
        </p:spPr>
        <p:txBody>
          <a:bodyPr wrap="square" rtlCol="0">
            <a:prstTxWarp prst="textCascadeDown">
              <a:avLst>
                <a:gd name="adj" fmla="val 43231"/>
              </a:avLst>
            </a:prstTxWarp>
            <a:spAutoFit/>
          </a:bodyPr>
          <a:lstStyle/>
          <a:p>
            <a:r>
              <a:rPr lang="en-US" dirty="0" err="1">
                <a:gradFill flip="none" rotWithShape="1">
                  <a:gsLst>
                    <a:gs pos="18000">
                      <a:schemeClr val="accent6">
                        <a:lumMod val="75000"/>
                      </a:schemeClr>
                    </a:gs>
                    <a:gs pos="36000">
                      <a:srgbClr val="FFC000"/>
                    </a:gs>
                    <a:gs pos="65000">
                      <a:srgbClr val="FF0000"/>
                    </a:gs>
                    <a:gs pos="8500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reflection blurRad="6350" stA="55000" endA="50" endPos="85000" dist="29997" dir="5400000" sy="-100000" algn="bl" rotWithShape="0"/>
                </a:effectLst>
                <a:latin typeface="Alfa Slab One" panose="00000500000000000000" pitchFamily="2" charset="-93"/>
              </a:rPr>
              <a:t>CÂU</a:t>
            </a:r>
            <a:r>
              <a:rPr lang="en-US" dirty="0">
                <a:gradFill flip="none" rotWithShape="1">
                  <a:gsLst>
                    <a:gs pos="18000">
                      <a:schemeClr val="accent6">
                        <a:lumMod val="75000"/>
                      </a:schemeClr>
                    </a:gs>
                    <a:gs pos="36000">
                      <a:srgbClr val="FFC000"/>
                    </a:gs>
                    <a:gs pos="65000">
                      <a:srgbClr val="FF0000"/>
                    </a:gs>
                    <a:gs pos="8500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reflection blurRad="6350" stA="55000" endA="50" endPos="85000" dist="29997" dir="5400000" sy="-100000" algn="bl" rotWithShape="0"/>
                </a:effectLst>
                <a:latin typeface="Alfa Slab One" panose="00000500000000000000" pitchFamily="2" charset="-93"/>
              </a:rPr>
              <a:t> </a:t>
            </a:r>
            <a:r>
              <a:rPr lang="en-US" dirty="0" err="1">
                <a:gradFill flip="none" rotWithShape="1">
                  <a:gsLst>
                    <a:gs pos="18000">
                      <a:schemeClr val="accent6">
                        <a:lumMod val="75000"/>
                      </a:schemeClr>
                    </a:gs>
                    <a:gs pos="36000">
                      <a:srgbClr val="FFC000"/>
                    </a:gs>
                    <a:gs pos="65000">
                      <a:srgbClr val="FF0000"/>
                    </a:gs>
                    <a:gs pos="8500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Alfa Slab One" panose="00000500000000000000" pitchFamily="2" charset="-93"/>
              </a:rPr>
              <a:t>ĐỐ</a:t>
            </a:r>
            <a:endParaRPr lang="vi-VN" dirty="0">
              <a:gradFill flip="none" rotWithShape="1">
                <a:gsLst>
                  <a:gs pos="18000">
                    <a:schemeClr val="accent6">
                      <a:lumMod val="75000"/>
                    </a:schemeClr>
                  </a:gs>
                  <a:gs pos="36000">
                    <a:srgbClr val="FFC000"/>
                  </a:gs>
                  <a:gs pos="65000">
                    <a:srgbClr val="FF0000"/>
                  </a:gs>
                  <a:gs pos="85000">
                    <a:srgbClr val="0070C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Alfa Slab One" panose="00000500000000000000" pitchFamily="2" charset="-93"/>
            </a:endParaRPr>
          </a:p>
        </p:txBody>
      </p:sp>
      <p:pic>
        <p:nvPicPr>
          <p:cNvPr id="4098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4C475D61-CB5C-494F-857D-A61E74502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862">
            <a:off x="6073311" y="84583"/>
            <a:ext cx="1271730" cy="12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30FF93-9934-4073-B769-9D3BAA240B98}"/>
              </a:ext>
            </a:extLst>
          </p:cNvPr>
          <p:cNvSpPr txBox="1">
            <a:spLocks/>
          </p:cNvSpPr>
          <p:nvPr/>
        </p:nvSpPr>
        <p:spPr>
          <a:xfrm>
            <a:off x="3026531" y="31218"/>
            <a:ext cx="5572125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Arial"/>
              </a:rPr>
              <a:t>YÊU CẦU CẦN ĐẠT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8F11EA37-B1CB-42E6-94F2-423DB3183041}"/>
              </a:ext>
            </a:extLst>
          </p:cNvPr>
          <p:cNvGrpSpPr>
            <a:grpSpLocks/>
          </p:cNvGrpSpPr>
          <p:nvPr/>
        </p:nvGrpSpPr>
        <p:grpSpPr bwMode="auto">
          <a:xfrm>
            <a:off x="2134206" y="836713"/>
            <a:ext cx="7545356" cy="1373879"/>
            <a:chOff x="1292225" y="1295400"/>
            <a:chExt cx="2822575" cy="149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85944-E4A9-4664-B727-83B4D7030D2E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539D8B-4052-48D9-9831-5202D668F3CC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D86F70A-5E6A-45B8-8008-44E0F4421C8E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68D6947-E4CD-4DF1-AE23-3E69D038421D}"/>
              </a:ext>
            </a:extLst>
          </p:cNvPr>
          <p:cNvGrpSpPr>
            <a:grpSpLocks/>
          </p:cNvGrpSpPr>
          <p:nvPr/>
        </p:nvGrpSpPr>
        <p:grpSpPr bwMode="auto">
          <a:xfrm>
            <a:off x="2160286" y="3822847"/>
            <a:ext cx="7551873" cy="1423780"/>
            <a:chOff x="1292225" y="1295400"/>
            <a:chExt cx="2822575" cy="1498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9E9764-2AE3-4B65-B829-4D230D931939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1EA8EF-C6AC-47C2-A728-6C846341EFC8}"/>
                </a:ext>
              </a:extLst>
            </p:cNvPr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E513690-6F13-4FD9-A192-A788E60C3463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0">
            <a:extLst>
              <a:ext uri="{FF2B5EF4-FFF2-40B4-BE49-F238E27FC236}">
                <a16:creationId xmlns:a16="http://schemas.microsoft.com/office/drawing/2014/main" id="{D8F47638-611C-4435-90C1-DF778E6D1CAE}"/>
              </a:ext>
            </a:extLst>
          </p:cNvPr>
          <p:cNvSpPr/>
          <p:nvPr/>
        </p:nvSpPr>
        <p:spPr>
          <a:xfrm>
            <a:off x="2439564" y="1274650"/>
            <a:ext cx="681787" cy="68093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7F063915-1EE5-44DA-8AFD-8048A14E97AB}"/>
              </a:ext>
            </a:extLst>
          </p:cNvPr>
          <p:cNvSpPr/>
          <p:nvPr/>
        </p:nvSpPr>
        <p:spPr>
          <a:xfrm>
            <a:off x="2470086" y="1346980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8F8EF-A71F-4ADE-B1D3-4E70FDD490FF}"/>
              </a:ext>
            </a:extLst>
          </p:cNvPr>
          <p:cNvSpPr/>
          <p:nvPr/>
        </p:nvSpPr>
        <p:spPr>
          <a:xfrm>
            <a:off x="3338242" y="1437797"/>
            <a:ext cx="613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C6CBAD-AB00-45E2-8B6C-A8DE3D6A21FB}"/>
              </a:ext>
            </a:extLst>
          </p:cNvPr>
          <p:cNvSpPr/>
          <p:nvPr/>
        </p:nvSpPr>
        <p:spPr>
          <a:xfrm>
            <a:off x="3171803" y="4372635"/>
            <a:ext cx="626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rành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mạch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trôi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chảy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. B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ước đầu biết đọc diễn cảm một đoạn thư thể hiện sự cảm 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5798BB19-4902-486D-A11A-25D4FF240BCF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2276140"/>
            <a:ext cx="7552540" cy="1469804"/>
            <a:chOff x="1292225" y="1277608"/>
            <a:chExt cx="2822824" cy="18797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3B48A7-5832-4EB3-8E2B-8456A968377A}"/>
                </a:ext>
              </a:extLst>
            </p:cNvPr>
            <p:cNvSpPr/>
            <p:nvPr/>
          </p:nvSpPr>
          <p:spPr>
            <a:xfrm>
              <a:off x="1292474" y="1658749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97203-66F7-4EB1-BDA8-5CECD25EEE4E}"/>
                </a:ext>
              </a:extLst>
            </p:cNvPr>
            <p:cNvSpPr/>
            <p:nvPr/>
          </p:nvSpPr>
          <p:spPr>
            <a:xfrm>
              <a:off x="1292225" y="1277608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D23AD3-36FE-4F4E-96B4-BD9B4C3204A5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B24DCD5-6718-47AE-A626-0C339C949E30}"/>
              </a:ext>
            </a:extLst>
          </p:cNvPr>
          <p:cNvSpPr/>
          <p:nvPr/>
        </p:nvSpPr>
        <p:spPr>
          <a:xfrm>
            <a:off x="3338242" y="2759365"/>
            <a:ext cx="619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86E69894-2B35-4021-8373-93BC56EC7B5F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5374106"/>
            <a:ext cx="7545357" cy="1171783"/>
            <a:chOff x="1292225" y="1295400"/>
            <a:chExt cx="2822575" cy="1498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52A5B-8E44-4C52-A9B3-2513E366A678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2CE4B0-7912-4826-90BE-2F28D0110B6E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5A92D7-B837-41E6-9E1A-7C93D2684441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44FC915-BB46-4018-A206-2CD20DAB82EA}"/>
              </a:ext>
            </a:extLst>
          </p:cNvPr>
          <p:cNvSpPr/>
          <p:nvPr/>
        </p:nvSpPr>
        <p:spPr>
          <a:xfrm>
            <a:off x="3090828" y="5733670"/>
            <a:ext cx="6581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HS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cảm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chia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sẻ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ới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những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ng</a:t>
            </a:r>
            <a:r>
              <a:rPr lang="vi-VN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ười không may gặp nạn.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7B47A29E-B8E2-4783-8378-207D033E1599}"/>
              </a:ext>
            </a:extLst>
          </p:cNvPr>
          <p:cNvSpPr/>
          <p:nvPr/>
        </p:nvSpPr>
        <p:spPr>
          <a:xfrm>
            <a:off x="2566603" y="2873008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7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43C949C2-AC73-4F0A-AAD4-28208B176B62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B2FC6AE0-A858-4527-9CB1-710C5188D799}"/>
              </a:ext>
            </a:extLst>
          </p:cNvPr>
          <p:cNvGrpSpPr/>
          <p:nvPr/>
        </p:nvGrpSpPr>
        <p:grpSpPr>
          <a:xfrm>
            <a:off x="4208383" y="873639"/>
            <a:ext cx="7879745" cy="5984361"/>
            <a:chOff x="1872344" y="610800"/>
            <a:chExt cx="8023869" cy="5979546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5578585-A36A-43F3-8DDC-96AA14908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2345" y="610800"/>
              <a:ext cx="8023868" cy="297215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EC0A9258-A40D-45BE-9557-2E90DE3E8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344" y="3475236"/>
              <a:ext cx="8011643" cy="3115110"/>
            </a:xfrm>
            <a:prstGeom prst="rect">
              <a:avLst/>
            </a:prstGeom>
          </p:spPr>
        </p:pic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BE77155-5488-4EDE-8BB4-5BBA34E3C31E}"/>
              </a:ext>
            </a:extLst>
          </p:cNvPr>
          <p:cNvSpPr/>
          <p:nvPr/>
        </p:nvSpPr>
        <p:spPr>
          <a:xfrm>
            <a:off x="188806" y="1117123"/>
            <a:ext cx="4124971" cy="814191"/>
          </a:xfrm>
          <a:prstGeom prst="roundRect">
            <a:avLst/>
          </a:prstGeom>
          <a:solidFill>
            <a:srgbClr val="91F3E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D5F2673-0C2D-4B04-89C2-57DCCD58C4E0}"/>
              </a:ext>
            </a:extLst>
          </p:cNvPr>
          <p:cNvGrpSpPr/>
          <p:nvPr/>
        </p:nvGrpSpPr>
        <p:grpSpPr>
          <a:xfrm>
            <a:off x="1061041" y="69654"/>
            <a:ext cx="4579799" cy="964784"/>
            <a:chOff x="1061041" y="69654"/>
            <a:chExt cx="4579799" cy="96478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8FCDDC1-5984-4DE4-AFB0-69FC05B1B1B5}"/>
                </a:ext>
              </a:extLst>
            </p:cNvPr>
            <p:cNvSpPr txBox="1">
              <a:spLocks/>
            </p:cNvSpPr>
            <p:nvPr/>
          </p:nvSpPr>
          <p:spPr>
            <a:xfrm>
              <a:off x="1061041" y="155292"/>
              <a:ext cx="3862479" cy="87914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>
                  <a:latin typeface="Cambria" panose="02040503050406030204" pitchFamily="18" charset="0"/>
                </a:rPr>
                <a:t>Luyên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cảm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pic>
          <p:nvPicPr>
            <p:cNvPr id="10242" name="Picture 2" descr="Free Reading Books Colored Outline Icon - Available in SVG, PNG, EPS, AI &amp;amp;  Icon fonts">
              <a:extLst>
                <a:ext uri="{FF2B5EF4-FFF2-40B4-BE49-F238E27FC236}">
                  <a16:creationId xmlns:a16="http://schemas.microsoft.com/office/drawing/2014/main" id="{55004634-0963-4A2F-B613-DA5938CC8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855" y="69654"/>
              <a:ext cx="803985" cy="803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4D31C4-F89E-46EE-B841-1BEA3EEE6615}"/>
              </a:ext>
            </a:extLst>
          </p:cNvPr>
          <p:cNvSpPr txBox="1"/>
          <p:nvPr/>
        </p:nvSpPr>
        <p:spPr>
          <a:xfrm>
            <a:off x="332430" y="2548712"/>
            <a:ext cx="41249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đau thương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thông, an </a:t>
            </a:r>
            <a:r>
              <a:rPr lang="vi-VN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55C39DEB-F762-45EE-82FE-31B5CBE7BA5B}"/>
              </a:ext>
            </a:extLst>
          </p:cNvPr>
          <p:cNvCxnSpPr>
            <a:cxnSpLocks/>
          </p:cNvCxnSpPr>
          <p:nvPr/>
        </p:nvCxnSpPr>
        <p:spPr>
          <a:xfrm>
            <a:off x="8112951" y="2487752"/>
            <a:ext cx="7567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D3AC5F7F-8B94-4A97-85EC-F24D20F40598}"/>
              </a:ext>
            </a:extLst>
          </p:cNvPr>
          <p:cNvCxnSpPr>
            <a:cxnSpLocks/>
          </p:cNvCxnSpPr>
          <p:nvPr/>
        </p:nvCxnSpPr>
        <p:spPr>
          <a:xfrm>
            <a:off x="4313777" y="2516784"/>
            <a:ext cx="1040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67118657-6F30-44BF-8B57-51D72D9774DE}"/>
              </a:ext>
            </a:extLst>
          </p:cNvPr>
          <p:cNvCxnSpPr>
            <a:cxnSpLocks/>
          </p:cNvCxnSpPr>
          <p:nvPr/>
        </p:nvCxnSpPr>
        <p:spPr>
          <a:xfrm>
            <a:off x="6274657" y="3415944"/>
            <a:ext cx="918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939C76DE-015C-4A47-9C16-A43A505EC8F0}"/>
              </a:ext>
            </a:extLst>
          </p:cNvPr>
          <p:cNvCxnSpPr>
            <a:cxnSpLocks/>
          </p:cNvCxnSpPr>
          <p:nvPr/>
        </p:nvCxnSpPr>
        <p:spPr>
          <a:xfrm>
            <a:off x="7529608" y="3431184"/>
            <a:ext cx="918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357BF086-DF33-45AF-9CA2-7D6C66D9FD95}"/>
              </a:ext>
            </a:extLst>
          </p:cNvPr>
          <p:cNvCxnSpPr>
            <a:cxnSpLocks/>
          </p:cNvCxnSpPr>
          <p:nvPr/>
        </p:nvCxnSpPr>
        <p:spPr>
          <a:xfrm>
            <a:off x="7910799" y="3737486"/>
            <a:ext cx="735361" cy="2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FDABD511-2255-45FC-A3A5-7BC682D2A3EF}"/>
              </a:ext>
            </a:extLst>
          </p:cNvPr>
          <p:cNvCxnSpPr>
            <a:cxnSpLocks/>
          </p:cNvCxnSpPr>
          <p:nvPr/>
        </p:nvCxnSpPr>
        <p:spPr>
          <a:xfrm flipV="1">
            <a:off x="10176479" y="3737486"/>
            <a:ext cx="1030001" cy="2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0BBE9B0D-5135-4980-A7BE-984B8FAF83C7}"/>
              </a:ext>
            </a:extLst>
          </p:cNvPr>
          <p:cNvCxnSpPr>
            <a:cxnSpLocks/>
          </p:cNvCxnSpPr>
          <p:nvPr/>
        </p:nvCxnSpPr>
        <p:spPr>
          <a:xfrm flipV="1">
            <a:off x="4336027" y="4034632"/>
            <a:ext cx="825253" cy="2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9697A512-44C7-457B-AB13-C49F9A797A6B}"/>
              </a:ext>
            </a:extLst>
          </p:cNvPr>
          <p:cNvCxnSpPr>
            <a:cxnSpLocks/>
          </p:cNvCxnSpPr>
          <p:nvPr/>
        </p:nvCxnSpPr>
        <p:spPr>
          <a:xfrm flipV="1">
            <a:off x="8822734" y="4031736"/>
            <a:ext cx="392386" cy="2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7D510D50-0072-40F0-A4D4-438925BF1033}"/>
              </a:ext>
            </a:extLst>
          </p:cNvPr>
          <p:cNvCxnSpPr>
            <a:cxnSpLocks/>
          </p:cNvCxnSpPr>
          <p:nvPr/>
        </p:nvCxnSpPr>
        <p:spPr>
          <a:xfrm>
            <a:off x="5199245" y="3446021"/>
            <a:ext cx="441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6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BA954BF5-5E47-C146-B41F-ADFE171F4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" y="37077"/>
            <a:ext cx="1122535" cy="955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7E0E165-6E83-41D9-AECF-636A6935B4AD}"/>
              </a:ext>
            </a:extLst>
          </p:cNvPr>
          <p:cNvGrpSpPr/>
          <p:nvPr/>
        </p:nvGrpSpPr>
        <p:grpSpPr>
          <a:xfrm>
            <a:off x="1423338" y="591344"/>
            <a:ext cx="8534814" cy="6300928"/>
            <a:chOff x="1872344" y="610800"/>
            <a:chExt cx="8023869" cy="597954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AF92765-FB93-47FC-BEF9-3EB8A07D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345" y="610800"/>
              <a:ext cx="8023868" cy="297215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C5E2B82-339D-460E-AA21-6A337D5F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344" y="3475236"/>
              <a:ext cx="8011643" cy="3115110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FD09D83-1428-4B4B-9FA6-C96F9135379C}"/>
              </a:ext>
            </a:extLst>
          </p:cNvPr>
          <p:cNvGrpSpPr/>
          <p:nvPr/>
        </p:nvGrpSpPr>
        <p:grpSpPr>
          <a:xfrm>
            <a:off x="1089295" y="69654"/>
            <a:ext cx="4551545" cy="924730"/>
            <a:chOff x="1089295" y="69654"/>
            <a:chExt cx="4551545" cy="924730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DF48732E-4EA2-40E2-B8E2-EC034BAA3ECA}"/>
                </a:ext>
              </a:extLst>
            </p:cNvPr>
            <p:cNvSpPr txBox="1">
              <a:spLocks/>
            </p:cNvSpPr>
            <p:nvPr/>
          </p:nvSpPr>
          <p:spPr>
            <a:xfrm>
              <a:off x="1089295" y="115238"/>
              <a:ext cx="3862479" cy="87914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>
                  <a:latin typeface="Cambria" panose="02040503050406030204" pitchFamily="18" charset="0"/>
                </a:rPr>
                <a:t>HĐ4</a:t>
              </a:r>
              <a:r>
                <a:rPr lang="en-US" sz="3200" b="1" dirty="0"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latin typeface="Cambria" panose="02040503050406030204" pitchFamily="18" charset="0"/>
                </a:rPr>
                <a:t>Đọc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cảm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pic>
          <p:nvPicPr>
            <p:cNvPr id="29" name="Picture 2" descr="Free Reading Books Colored Outline Icon - Available in SVG, PNG, EPS, AI &amp;amp;  Icon fonts">
              <a:extLst>
                <a:ext uri="{FF2B5EF4-FFF2-40B4-BE49-F238E27FC236}">
                  <a16:creationId xmlns:a16="http://schemas.microsoft.com/office/drawing/2014/main" id="{AA972D7F-8C0E-40A5-BF1B-9D5D90284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855" y="69654"/>
              <a:ext cx="803985" cy="803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BEDD61D0-6ACA-40A8-874C-6A85826D672D}"/>
              </a:ext>
            </a:extLst>
          </p:cNvPr>
          <p:cNvSpPr/>
          <p:nvPr/>
        </p:nvSpPr>
        <p:spPr>
          <a:xfrm>
            <a:off x="10262998" y="2157293"/>
            <a:ext cx="1716454" cy="24713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vi-VN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6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51302-248E-46B5-9DD0-9E308C9C8766}"/>
              </a:ext>
            </a:extLst>
          </p:cNvPr>
          <p:cNvSpPr txBox="1">
            <a:spLocks/>
          </p:cNvSpPr>
          <p:nvPr/>
        </p:nvSpPr>
        <p:spPr>
          <a:xfrm>
            <a:off x="3026531" y="31218"/>
            <a:ext cx="5572125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Arial"/>
              </a:rPr>
              <a:t>YÊU CẦU CẦN ĐẠT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2C0900E7-618C-44C2-B82A-53F5B6404A3D}"/>
              </a:ext>
            </a:extLst>
          </p:cNvPr>
          <p:cNvGrpSpPr>
            <a:grpSpLocks/>
          </p:cNvGrpSpPr>
          <p:nvPr/>
        </p:nvGrpSpPr>
        <p:grpSpPr bwMode="auto">
          <a:xfrm>
            <a:off x="2134206" y="836713"/>
            <a:ext cx="7545356" cy="1373879"/>
            <a:chOff x="1292225" y="1295400"/>
            <a:chExt cx="2822575" cy="149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91A44-333E-4579-9692-5FE66987F0C1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1C9CE7-7041-40C9-86C0-1E0ACB30C6AA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E13B106-7B38-4810-916B-9289ADF1FE20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8FD9B0A-9A6B-40DB-AF49-B0A888EE45DD}"/>
              </a:ext>
            </a:extLst>
          </p:cNvPr>
          <p:cNvGrpSpPr>
            <a:grpSpLocks/>
          </p:cNvGrpSpPr>
          <p:nvPr/>
        </p:nvGrpSpPr>
        <p:grpSpPr bwMode="auto">
          <a:xfrm>
            <a:off x="2160286" y="3822847"/>
            <a:ext cx="7551873" cy="1423780"/>
            <a:chOff x="1292225" y="1295400"/>
            <a:chExt cx="2822575" cy="1498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BDBEE-03E6-459D-A90E-92D522168AAC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ABC9AF-8401-4114-AAC3-4FA46CDACBC7}"/>
                </a:ext>
              </a:extLst>
            </p:cNvPr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98223A-446A-4F69-9F79-8912F371B98C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0">
            <a:extLst>
              <a:ext uri="{FF2B5EF4-FFF2-40B4-BE49-F238E27FC236}">
                <a16:creationId xmlns:a16="http://schemas.microsoft.com/office/drawing/2014/main" id="{87497307-7299-4466-8891-2AA9C51AB6BB}"/>
              </a:ext>
            </a:extLst>
          </p:cNvPr>
          <p:cNvSpPr/>
          <p:nvPr/>
        </p:nvSpPr>
        <p:spPr>
          <a:xfrm>
            <a:off x="2439564" y="1274650"/>
            <a:ext cx="681787" cy="68093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D682BA4A-4B57-463C-B562-88D9EA99A4AE}"/>
              </a:ext>
            </a:extLst>
          </p:cNvPr>
          <p:cNvSpPr/>
          <p:nvPr/>
        </p:nvSpPr>
        <p:spPr>
          <a:xfrm>
            <a:off x="2470086" y="1346980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3BDB0-A12B-4CA8-A560-9BCC740B9081}"/>
              </a:ext>
            </a:extLst>
          </p:cNvPr>
          <p:cNvSpPr/>
          <p:nvPr/>
        </p:nvSpPr>
        <p:spPr>
          <a:xfrm>
            <a:off x="3338242" y="1437797"/>
            <a:ext cx="613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027B3-2341-4F96-BF52-2B446DF9F141}"/>
              </a:ext>
            </a:extLst>
          </p:cNvPr>
          <p:cNvSpPr/>
          <p:nvPr/>
        </p:nvSpPr>
        <p:spPr>
          <a:xfrm>
            <a:off x="3171803" y="4372635"/>
            <a:ext cx="626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rành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mạch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trôi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chảy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. B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ước đầu biết đọc diễn cảm một đoạn thư thể hiện sự cảm 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3C1871B2-5C2B-4FDD-9A2C-96A03BC22D7E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2276140"/>
            <a:ext cx="7552540" cy="1469804"/>
            <a:chOff x="1292225" y="1277608"/>
            <a:chExt cx="2822824" cy="18797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31A51-93DB-45DA-BE9D-8945DC384C07}"/>
                </a:ext>
              </a:extLst>
            </p:cNvPr>
            <p:cNvSpPr/>
            <p:nvPr/>
          </p:nvSpPr>
          <p:spPr>
            <a:xfrm>
              <a:off x="1292474" y="1658749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E0CFC7-A8B8-4878-93CB-3AEAC0EEECC2}"/>
                </a:ext>
              </a:extLst>
            </p:cNvPr>
            <p:cNvSpPr/>
            <p:nvPr/>
          </p:nvSpPr>
          <p:spPr>
            <a:xfrm>
              <a:off x="1292225" y="1277608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5EC6A6-C0D1-4ABD-9BA0-48ACE6DAD690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18">
            <a:extLst>
              <a:ext uri="{FF2B5EF4-FFF2-40B4-BE49-F238E27FC236}">
                <a16:creationId xmlns:a16="http://schemas.microsoft.com/office/drawing/2014/main" id="{CF39EC25-C7BA-4B40-BC35-3E5974DA5DA4}"/>
              </a:ext>
            </a:extLst>
          </p:cNvPr>
          <p:cNvSpPr/>
          <p:nvPr/>
        </p:nvSpPr>
        <p:spPr>
          <a:xfrm>
            <a:off x="2407500" y="4360066"/>
            <a:ext cx="683328" cy="62216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916320-744C-4282-9DA2-30531BAEBA31}"/>
              </a:ext>
            </a:extLst>
          </p:cNvPr>
          <p:cNvSpPr/>
          <p:nvPr/>
        </p:nvSpPr>
        <p:spPr>
          <a:xfrm>
            <a:off x="3338242" y="2759365"/>
            <a:ext cx="619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C8BB20D1-AC5E-4E6E-9752-FA5E04D9A34C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5374106"/>
            <a:ext cx="7545357" cy="1171783"/>
            <a:chOff x="1292225" y="1295400"/>
            <a:chExt cx="2822575" cy="1498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91E742-8187-4606-BE23-08949F972AD6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50025D-09C4-4D96-92D9-2D63E3A5647A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7133F9-BA26-4EDE-9CA2-D960D8554FFA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B48466F-BEB3-468E-B6E8-4DDD4A08854B}"/>
              </a:ext>
            </a:extLst>
          </p:cNvPr>
          <p:cNvSpPr/>
          <p:nvPr/>
        </p:nvSpPr>
        <p:spPr>
          <a:xfrm>
            <a:off x="3090828" y="5733670"/>
            <a:ext cx="6581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HS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cảm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chia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sẻ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ới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những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ng</a:t>
            </a:r>
            <a:r>
              <a:rPr lang="vi-VN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ười không may gặp nạn.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3E56E6AC-76EB-47B0-9BA7-1B3BEC49075C}"/>
              </a:ext>
            </a:extLst>
          </p:cNvPr>
          <p:cNvSpPr/>
          <p:nvPr/>
        </p:nvSpPr>
        <p:spPr>
          <a:xfrm>
            <a:off x="2566603" y="2873008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8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FBD63-28C8-8B47-BFF5-CB8F47D1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43" y="1274870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Cambria" panose="02040503050406030204" pitchFamily="18" charset="0"/>
              </a:rPr>
              <a:t>Vận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dụng</a:t>
            </a:r>
            <a:r>
              <a:rPr lang="en-US" b="1" dirty="0">
                <a:latin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</a:rPr>
              <a:t>trải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nghiệm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966744D-103E-4776-8CCE-53A421FDFCBE}"/>
              </a:ext>
            </a:extLst>
          </p:cNvPr>
          <p:cNvSpPr txBox="1"/>
          <p:nvPr/>
        </p:nvSpPr>
        <p:spPr>
          <a:xfrm>
            <a:off x="4608081" y="896394"/>
            <a:ext cx="6992236" cy="23926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6364"/>
              </a:avLst>
            </a:prstTxWarp>
            <a:spAutoFit/>
          </a:bodyPr>
          <a:lstStyle/>
          <a:p>
            <a:r>
              <a:rPr lang="en-US" sz="23900" b="1" dirty="0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Lan </a:t>
            </a:r>
            <a:r>
              <a:rPr lang="en-US" sz="23900" b="1" dirty="0" err="1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tỏa</a:t>
            </a:r>
            <a:r>
              <a:rPr lang="en-US" sz="23900" b="1" dirty="0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yêu</a:t>
            </a:r>
            <a:r>
              <a:rPr lang="en-US" sz="23900" b="1" dirty="0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23900" b="1" dirty="0" err="1">
                <a:gradFill>
                  <a:gsLst>
                    <a:gs pos="0">
                      <a:srgbClr val="FFFFFF"/>
                    </a:gs>
                    <a:gs pos="100000">
                      <a:schemeClr val="accent1">
                        <a:lumMod val="75000"/>
                      </a:schemeClr>
                    </a:gs>
                    <a:gs pos="20000">
                      <a:schemeClr val="accent5">
                        <a:lumMod val="60000"/>
                        <a:lumOff val="40000"/>
                      </a:schemeClr>
                    </a:gs>
                    <a:gs pos="70000">
                      <a:srgbClr val="0000FF"/>
                    </a:gs>
                    <a:gs pos="46000">
                      <a:srgbClr val="00B0F0"/>
                    </a:gs>
                  </a:gsLst>
                  <a:lin ang="5400000" scaled="1"/>
                </a:gradFill>
                <a:latin typeface="Dancing Script" pitchFamily="2" charset="-93"/>
                <a:ea typeface="Cambria" panose="02040503050406030204" pitchFamily="18" charset="0"/>
              </a:rPr>
              <a:t>thương</a:t>
            </a:r>
            <a:endParaRPr lang="en-US" sz="23900" b="1" dirty="0">
              <a:gradFill>
                <a:gsLst>
                  <a:gs pos="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  <a:gs pos="20000">
                    <a:schemeClr val="accent5">
                      <a:lumMod val="60000"/>
                      <a:lumOff val="40000"/>
                    </a:schemeClr>
                  </a:gs>
                  <a:gs pos="70000">
                    <a:srgbClr val="0000FF"/>
                  </a:gs>
                  <a:gs pos="46000">
                    <a:srgbClr val="00B0F0"/>
                  </a:gs>
                </a:gsLst>
                <a:lin ang="5400000" scaled="1"/>
              </a:gra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03755C6-D1AA-44AC-9366-CBB1894333E4}"/>
              </a:ext>
            </a:extLst>
          </p:cNvPr>
          <p:cNvSpPr/>
          <p:nvPr/>
        </p:nvSpPr>
        <p:spPr>
          <a:xfrm>
            <a:off x="8884508" y="3448629"/>
            <a:ext cx="3024553" cy="324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290" name="Picture 2" descr="STT Hay Cùng 101+ Danh Ngôn Ý Nghĩa Về Lòng Tốt &amp;amp; Lòng Nhân Ái">
            <a:extLst>
              <a:ext uri="{FF2B5EF4-FFF2-40B4-BE49-F238E27FC236}">
                <a16:creationId xmlns:a16="http://schemas.microsoft.com/office/drawing/2014/main" id="{60C0C355-346C-42A2-A78B-F0A6D80B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84" y="1766030"/>
            <a:ext cx="7409222" cy="4932426"/>
          </a:xfrm>
          <a:prstGeom prst="roundRect">
            <a:avLst>
              <a:gd name="adj" fmla="val 4420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2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1E3600BC-9FB2-4875-912D-A9870563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7" y="4866116"/>
            <a:ext cx="1326650" cy="1129223"/>
          </a:xfrm>
          <a:prstGeom prst="rect">
            <a:avLst/>
          </a:prstGeom>
        </p:spPr>
      </p:pic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F9513311-F59D-45EA-A104-D9326558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8">
            <a:extLst>
              <a:ext uri="{FF2B5EF4-FFF2-40B4-BE49-F238E27FC236}">
                <a16:creationId xmlns:a16="http://schemas.microsoft.com/office/drawing/2014/main" id="{C86DF4F7-4597-441F-B6A7-BB44C3DF4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oogle Shape;605;p38">
            <a:extLst>
              <a:ext uri="{FF2B5EF4-FFF2-40B4-BE49-F238E27FC236}">
                <a16:creationId xmlns:a16="http://schemas.microsoft.com/office/drawing/2014/main" id="{21E35B41-6F5D-4831-8F57-1879CB73A4C4}"/>
              </a:ext>
            </a:extLst>
          </p:cNvPr>
          <p:cNvGrpSpPr/>
          <p:nvPr/>
        </p:nvGrpSpPr>
        <p:grpSpPr>
          <a:xfrm>
            <a:off x="10784021" y="6821244"/>
            <a:ext cx="689583" cy="915657"/>
            <a:chOff x="2624850" y="4296000"/>
            <a:chExt cx="380400" cy="495825"/>
          </a:xfrm>
        </p:grpSpPr>
        <p:sp>
          <p:nvSpPr>
            <p:cNvPr id="16" name="Google Shape;606;p38">
              <a:extLst>
                <a:ext uri="{FF2B5EF4-FFF2-40B4-BE49-F238E27FC236}">
                  <a16:creationId xmlns:a16="http://schemas.microsoft.com/office/drawing/2014/main" id="{F03A401B-A4B0-45E6-8C9B-4CAF10B9A136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7;p38">
              <a:extLst>
                <a:ext uri="{FF2B5EF4-FFF2-40B4-BE49-F238E27FC236}">
                  <a16:creationId xmlns:a16="http://schemas.microsoft.com/office/drawing/2014/main" id="{E8EF925B-3FDB-4EB3-8B98-39F4B8E6DBD6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08;p38">
              <a:extLst>
                <a:ext uri="{FF2B5EF4-FFF2-40B4-BE49-F238E27FC236}">
                  <a16:creationId xmlns:a16="http://schemas.microsoft.com/office/drawing/2014/main" id="{2F9B1E99-4225-46B4-9BD3-AC59A9D3AA26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Lục giác 6">
            <a:extLst>
              <a:ext uri="{FF2B5EF4-FFF2-40B4-BE49-F238E27FC236}">
                <a16:creationId xmlns:a16="http://schemas.microsoft.com/office/drawing/2014/main" id="{BD26A690-C2FA-4270-9FBF-D530FF7C39AC}"/>
              </a:ext>
            </a:extLst>
          </p:cNvPr>
          <p:cNvSpPr/>
          <p:nvPr/>
        </p:nvSpPr>
        <p:spPr>
          <a:xfrm>
            <a:off x="8470875" y="207988"/>
            <a:ext cx="3547393" cy="2477474"/>
          </a:xfrm>
          <a:prstGeom prst="hexagon">
            <a:avLst/>
          </a:prstGeom>
          <a:blipFill>
            <a:blip r:embed="rId3"/>
            <a:stretch>
              <a:fillRect l="1000" b="1000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Lục giác 2">
            <a:extLst>
              <a:ext uri="{FF2B5EF4-FFF2-40B4-BE49-F238E27FC236}">
                <a16:creationId xmlns:a16="http://schemas.microsoft.com/office/drawing/2014/main" id="{8D3114BD-AB7A-4218-ADD1-D4BE2198E700}"/>
              </a:ext>
            </a:extLst>
          </p:cNvPr>
          <p:cNvSpPr/>
          <p:nvPr/>
        </p:nvSpPr>
        <p:spPr>
          <a:xfrm>
            <a:off x="4066807" y="904690"/>
            <a:ext cx="4717144" cy="3425371"/>
          </a:xfrm>
          <a:prstGeom prst="hexagon">
            <a:avLst/>
          </a:prstGeom>
          <a:blipFill dpi="0" rotWithShape="1">
            <a:blip r:embed="rId4"/>
            <a:srcRect/>
            <a:stretch>
              <a:fillRect l="1000" b="1000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50B799-72FA-450B-BB97-332598A12B1D}"/>
              </a:ext>
            </a:extLst>
          </p:cNvPr>
          <p:cNvSpPr txBox="1"/>
          <p:nvPr/>
        </p:nvSpPr>
        <p:spPr>
          <a:xfrm>
            <a:off x="-1" y="43581"/>
            <a:ext cx="8470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Tự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hào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truyền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thống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ái</a:t>
            </a:r>
            <a:r>
              <a:rPr lang="en-US" sz="4400" dirty="0">
                <a:solidFill>
                  <a:srgbClr val="00A65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8" name="Lục giác 7">
            <a:extLst>
              <a:ext uri="{FF2B5EF4-FFF2-40B4-BE49-F238E27FC236}">
                <a16:creationId xmlns:a16="http://schemas.microsoft.com/office/drawing/2014/main" id="{66D8768E-E3EC-4155-8B68-0133965E70AF}"/>
              </a:ext>
            </a:extLst>
          </p:cNvPr>
          <p:cNvSpPr/>
          <p:nvPr/>
        </p:nvSpPr>
        <p:spPr>
          <a:xfrm>
            <a:off x="5022376" y="4575748"/>
            <a:ext cx="3223628" cy="2187614"/>
          </a:xfrm>
          <a:prstGeom prst="hexagon">
            <a:avLst>
              <a:gd name="adj" fmla="val 21226"/>
              <a:gd name="vf" fmla="val 115470"/>
            </a:avLst>
          </a:prstGeom>
          <a:blipFill>
            <a:blip r:embed="rId5"/>
            <a:stretch>
              <a:fillRect l="1000" b="1000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Lục giác 19">
            <a:extLst>
              <a:ext uri="{FF2B5EF4-FFF2-40B4-BE49-F238E27FC236}">
                <a16:creationId xmlns:a16="http://schemas.microsoft.com/office/drawing/2014/main" id="{D902174F-0F1E-48AD-BFC0-FDA1F8E12D5E}"/>
              </a:ext>
            </a:extLst>
          </p:cNvPr>
          <p:cNvSpPr/>
          <p:nvPr/>
        </p:nvSpPr>
        <p:spPr>
          <a:xfrm>
            <a:off x="8082933" y="3120505"/>
            <a:ext cx="4016622" cy="3039863"/>
          </a:xfrm>
          <a:prstGeom prst="hexagon">
            <a:avLst>
              <a:gd name="adj" fmla="val 21226"/>
              <a:gd name="vf" fmla="val 115470"/>
            </a:avLst>
          </a:prstGeom>
          <a:blipFill>
            <a:blip r:embed="rId6"/>
            <a:stretch>
              <a:fillRect l="1000" b="1000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67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A2A7B7C-522C-46EC-9DF5-9D1065B59CD4}"/>
              </a:ext>
            </a:extLst>
          </p:cNvPr>
          <p:cNvSpPr txBox="1"/>
          <p:nvPr/>
        </p:nvSpPr>
        <p:spPr>
          <a:xfrm>
            <a:off x="6475852" y="4110013"/>
            <a:ext cx="4151473" cy="1815882"/>
          </a:xfrm>
          <a:prstGeom prst="rect">
            <a:avLst/>
          </a:prstGeom>
          <a:noFill/>
          <a:ln w="38100">
            <a:solidFill>
              <a:srgbClr val="CC0066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28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tiêm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Vacxin</a:t>
            </a:r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15DDBC4-A014-4DF8-8253-46485D3DFF8B}"/>
              </a:ext>
            </a:extLst>
          </p:cNvPr>
          <p:cNvSpPr txBox="1"/>
          <p:nvPr/>
        </p:nvSpPr>
        <p:spPr>
          <a:xfrm>
            <a:off x="714795" y="4160931"/>
            <a:ext cx="4151473" cy="2246769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Cứu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gạo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miễn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phí.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61E406C-D3FA-444B-BF27-D6F9A232E0C6}"/>
              </a:ext>
            </a:extLst>
          </p:cNvPr>
          <p:cNvSpPr txBox="1"/>
          <p:nvPr/>
        </p:nvSpPr>
        <p:spPr>
          <a:xfrm>
            <a:off x="1606926" y="1225091"/>
            <a:ext cx="4151473" cy="2246769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Phát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khẩu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miễn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phí.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1A9AEDD9-EB00-4590-92C1-7D81DAB6D036}"/>
              </a:ext>
            </a:extLst>
          </p:cNvPr>
          <p:cNvSpPr/>
          <p:nvPr/>
        </p:nvSpPr>
        <p:spPr>
          <a:xfrm>
            <a:off x="3206360" y="267854"/>
            <a:ext cx="5982479" cy="5680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HÀNH ĐỘNG ĐẸP THỜI COVID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Tỉnh đoàn Khánh Hòa: Vận động 20.000 khẩu trang y tế phát miễn phí cho  người dân">
            <a:extLst>
              <a:ext uri="{FF2B5EF4-FFF2-40B4-BE49-F238E27FC236}">
                <a16:creationId xmlns:a16="http://schemas.microsoft.com/office/drawing/2014/main" id="{E86BB316-E996-43A8-A9C6-AE9D29F4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2" y="1062452"/>
            <a:ext cx="4151473" cy="260015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Đồng Nai triển khai cây ATM gạo giúp dân nghèo trong mùa dịch Covid-19 -  Đời sống - Việt Giải Trí">
            <a:extLst>
              <a:ext uri="{FF2B5EF4-FFF2-40B4-BE49-F238E27FC236}">
                <a16:creationId xmlns:a16="http://schemas.microsoft.com/office/drawing/2014/main" id="{24AD14BC-B07B-404D-BDC3-6279315D1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3308" r="-63" b="5452"/>
          <a:stretch/>
        </p:blipFill>
        <p:spPr bwMode="auto">
          <a:xfrm>
            <a:off x="1681078" y="3998938"/>
            <a:ext cx="4315740" cy="260015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A5BF225-0968-4BEB-A45A-528951BCD0B5}"/>
              </a:ext>
            </a:extLst>
          </p:cNvPr>
          <p:cNvSpPr txBox="1"/>
          <p:nvPr/>
        </p:nvSpPr>
        <p:spPr>
          <a:xfrm>
            <a:off x="7688536" y="1233031"/>
            <a:ext cx="4151473" cy="2246769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cứu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sản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Việt.</a:t>
            </a:r>
          </a:p>
        </p:txBody>
      </p:sp>
      <p:pic>
        <p:nvPicPr>
          <p:cNvPr id="28" name="Picture 4" descr="Người dân Thanh Hóa chung tay giải cứu nông sản Hải Dương | Báo Dân trí">
            <a:extLst>
              <a:ext uri="{FF2B5EF4-FFF2-40B4-BE49-F238E27FC236}">
                <a16:creationId xmlns:a16="http://schemas.microsoft.com/office/drawing/2014/main" id="{7370AAB0-807F-48BF-BE43-037A712A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62" y="1076967"/>
            <a:ext cx="4304082" cy="249232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tent Placeholder 4" descr="A picture containing room, building, food&#10;&#10;Description automatically generated">
            <a:extLst>
              <a:ext uri="{FF2B5EF4-FFF2-40B4-BE49-F238E27FC236}">
                <a16:creationId xmlns:a16="http://schemas.microsoft.com/office/drawing/2014/main" id="{386B847A-EB15-4AC2-BC65-DF3B6463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2" y="-17060"/>
            <a:ext cx="1224735" cy="1042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C2F29-9D54-4566-AB06-3D3A9BEBC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588" y="3717875"/>
            <a:ext cx="3092009" cy="26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7CF4-9052-483E-8525-F9EC4FE9011A}"/>
              </a:ext>
            </a:extLst>
          </p:cNvPr>
          <p:cNvSpPr txBox="1">
            <a:spLocks/>
          </p:cNvSpPr>
          <p:nvPr/>
        </p:nvSpPr>
        <p:spPr>
          <a:xfrm>
            <a:off x="3026531" y="31218"/>
            <a:ext cx="5572125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Arial"/>
              </a:rPr>
              <a:t>YÊU CẦU CẦN ĐẠT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45413811-DA8B-413E-8A6A-C23017EA1970}"/>
              </a:ext>
            </a:extLst>
          </p:cNvPr>
          <p:cNvGrpSpPr>
            <a:grpSpLocks/>
          </p:cNvGrpSpPr>
          <p:nvPr/>
        </p:nvGrpSpPr>
        <p:grpSpPr bwMode="auto">
          <a:xfrm>
            <a:off x="2134206" y="836713"/>
            <a:ext cx="7545356" cy="1373879"/>
            <a:chOff x="1292225" y="1295400"/>
            <a:chExt cx="2822575" cy="1498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278A9F-7797-4494-8445-381A41BCA515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3BD9F4-DCDF-46CB-AEFB-79D30D89D3A5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1DD2A9-E0A4-472A-9FEC-84622C1EAAB1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952335FE-B217-4BAB-AAFB-C440B1EC735E}"/>
              </a:ext>
            </a:extLst>
          </p:cNvPr>
          <p:cNvGrpSpPr>
            <a:grpSpLocks/>
          </p:cNvGrpSpPr>
          <p:nvPr/>
        </p:nvGrpSpPr>
        <p:grpSpPr bwMode="auto">
          <a:xfrm>
            <a:off x="2160286" y="3822847"/>
            <a:ext cx="7551873" cy="1423780"/>
            <a:chOff x="1292225" y="1295400"/>
            <a:chExt cx="2822575" cy="149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43C6B1-DEE2-4049-9321-C1CBD6A51A79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0C63D-8436-4E5E-9ACD-1CE4CCAFDEC4}"/>
                </a:ext>
              </a:extLst>
            </p:cNvPr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44E50F-DE70-4F25-9999-7C60290F50B4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F3C8754-32BF-43A2-ABB0-BA58CA09D29B}"/>
              </a:ext>
            </a:extLst>
          </p:cNvPr>
          <p:cNvSpPr/>
          <p:nvPr/>
        </p:nvSpPr>
        <p:spPr>
          <a:xfrm>
            <a:off x="2439564" y="1274650"/>
            <a:ext cx="681787" cy="68093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092B5DD-8783-4BE7-A406-C88BCFE4BB20}"/>
              </a:ext>
            </a:extLst>
          </p:cNvPr>
          <p:cNvSpPr/>
          <p:nvPr/>
        </p:nvSpPr>
        <p:spPr>
          <a:xfrm>
            <a:off x="2470086" y="1346980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44042-8340-4E0D-A23C-A96469D43F0D}"/>
              </a:ext>
            </a:extLst>
          </p:cNvPr>
          <p:cNvSpPr/>
          <p:nvPr/>
        </p:nvSpPr>
        <p:spPr>
          <a:xfrm>
            <a:off x="3338242" y="1437797"/>
            <a:ext cx="613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46AB1-C3DD-48F2-AF77-5ED482A2D304}"/>
              </a:ext>
            </a:extLst>
          </p:cNvPr>
          <p:cNvSpPr/>
          <p:nvPr/>
        </p:nvSpPr>
        <p:spPr>
          <a:xfrm>
            <a:off x="3171803" y="4372635"/>
            <a:ext cx="626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rành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mạch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trôi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chảy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. B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ước đầu biết đọc diễn cảm một đoạn thư thể hiện sự cảm 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B7987FE8-CC4F-457A-B639-4947BE784365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2276140"/>
            <a:ext cx="7552540" cy="1469804"/>
            <a:chOff x="1292225" y="1277608"/>
            <a:chExt cx="2822824" cy="18797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051F93-A0A8-4A5C-9BC0-7F026F3DD10E}"/>
                </a:ext>
              </a:extLst>
            </p:cNvPr>
            <p:cNvSpPr/>
            <p:nvPr/>
          </p:nvSpPr>
          <p:spPr>
            <a:xfrm>
              <a:off x="1292474" y="1658749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4A8D19-4DA0-4E39-A1BF-9F0985B2CBCE}"/>
                </a:ext>
              </a:extLst>
            </p:cNvPr>
            <p:cNvSpPr/>
            <p:nvPr/>
          </p:nvSpPr>
          <p:spPr>
            <a:xfrm>
              <a:off x="1292225" y="1277608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647206-CF3F-43D6-8299-EC073C7EF01C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B84B1CDB-DB93-40BA-8B0D-F8062F603CFF}"/>
              </a:ext>
            </a:extLst>
          </p:cNvPr>
          <p:cNvSpPr/>
          <p:nvPr/>
        </p:nvSpPr>
        <p:spPr>
          <a:xfrm>
            <a:off x="2407500" y="4360066"/>
            <a:ext cx="683328" cy="62216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C6A6C2-E1A6-42C8-A777-B081FC337769}"/>
              </a:ext>
            </a:extLst>
          </p:cNvPr>
          <p:cNvSpPr/>
          <p:nvPr/>
        </p:nvSpPr>
        <p:spPr>
          <a:xfrm>
            <a:off x="3338242" y="2759365"/>
            <a:ext cx="619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00FA1BC9-C2BE-4160-926D-28BC690526A3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5374106"/>
            <a:ext cx="7545357" cy="1171783"/>
            <a:chOff x="1292225" y="1295400"/>
            <a:chExt cx="2822575" cy="1498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6229B6-74A9-4777-8A98-38B76F25F6CE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72BF84-F0D3-4577-A4F8-0EEC18FEAF03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21221-B63C-4A1A-A03D-BAE18BC899FB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16872559-1F9D-437B-A3BE-755A55C2BD9F}"/>
              </a:ext>
            </a:extLst>
          </p:cNvPr>
          <p:cNvSpPr/>
          <p:nvPr/>
        </p:nvSpPr>
        <p:spPr>
          <a:xfrm>
            <a:off x="2470086" y="5809691"/>
            <a:ext cx="683328" cy="62216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89E134-9439-4171-8BC9-8579661C16AD}"/>
              </a:ext>
            </a:extLst>
          </p:cNvPr>
          <p:cNvSpPr/>
          <p:nvPr/>
        </p:nvSpPr>
        <p:spPr>
          <a:xfrm>
            <a:off x="3090828" y="5733670"/>
            <a:ext cx="6581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HS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cảm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chia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sẻ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ới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những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ng</a:t>
            </a:r>
            <a:r>
              <a:rPr lang="vi-VN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ười không may gặp nạn.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C49E8E33-3723-40E0-995D-D0AF579B61DA}"/>
              </a:ext>
            </a:extLst>
          </p:cNvPr>
          <p:cNvSpPr/>
          <p:nvPr/>
        </p:nvSpPr>
        <p:spPr>
          <a:xfrm>
            <a:off x="2566603" y="2873008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0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 hidden="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 hidden="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 hidden="1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BAF07-D09F-DB41-8DA9-050358218781}"/>
              </a:ext>
            </a:extLst>
          </p:cNvPr>
          <p:cNvSpPr txBox="1"/>
          <p:nvPr/>
        </p:nvSpPr>
        <p:spPr>
          <a:xfrm>
            <a:off x="1848784" y="2068475"/>
            <a:ext cx="9046637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CẢM ƠN </a:t>
            </a:r>
            <a:r>
              <a: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VÌ CÁC CON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ĐÃ RẤT </a:t>
            </a:r>
            <a:r>
              <a:rPr lang="en-US" sz="5400" kern="1200" dirty="0">
                <a:solidFill>
                  <a:schemeClr val="accent4"/>
                </a:solidFill>
                <a:latin typeface="Cambria" panose="02040503050406030204" pitchFamily="18" charset="0"/>
                <a:ea typeface="+mj-ea"/>
                <a:cs typeface="+mj-cs"/>
              </a:rPr>
              <a:t>TÍCH CỰC</a:t>
            </a:r>
            <a:r>
              <a:rPr lang="en-US" sz="2400" kern="12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TRONG TIẾT HỌC.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Cambria" panose="02040503050406030204" pitchFamily="18" charset="0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CHÚC CÁC CON MỘT NGÀY TRÀN ĐẦY 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NĂNG LƯỢNG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VÀ </a:t>
            </a:r>
            <a:r>
              <a:rPr lang="en-US" sz="5400" dirty="0">
                <a:solidFill>
                  <a:schemeClr val="accent4"/>
                </a:solidFill>
                <a:latin typeface="Cambria" panose="02040503050406030204" pitchFamily="18" charset="0"/>
                <a:ea typeface="+mj-ea"/>
                <a:cs typeface="+mj-cs"/>
              </a:rPr>
              <a:t>BÌNH AN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TRONG MÙA DỊCH COVID!</a:t>
            </a:r>
            <a:endPara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830A279-3150-9A43-83FF-EC13F70C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oogle Shape;605;p38">
            <a:extLst>
              <a:ext uri="{FF2B5EF4-FFF2-40B4-BE49-F238E27FC236}">
                <a16:creationId xmlns:a16="http://schemas.microsoft.com/office/drawing/2014/main" id="{F199B257-EEA5-314A-8225-AF30151CDD31}"/>
              </a:ext>
            </a:extLst>
          </p:cNvPr>
          <p:cNvGrpSpPr/>
          <p:nvPr/>
        </p:nvGrpSpPr>
        <p:grpSpPr>
          <a:xfrm>
            <a:off x="9811753" y="4788837"/>
            <a:ext cx="689583" cy="915657"/>
            <a:chOff x="2624850" y="4296000"/>
            <a:chExt cx="380400" cy="495825"/>
          </a:xfrm>
        </p:grpSpPr>
        <p:sp>
          <p:nvSpPr>
            <p:cNvPr id="29" name="Google Shape;606;p38">
              <a:extLst>
                <a:ext uri="{FF2B5EF4-FFF2-40B4-BE49-F238E27FC236}">
                  <a16:creationId xmlns:a16="http://schemas.microsoft.com/office/drawing/2014/main" id="{E4865B1D-7A09-3B48-B961-A810AAE643C0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7;p38">
              <a:extLst>
                <a:ext uri="{FF2B5EF4-FFF2-40B4-BE49-F238E27FC236}">
                  <a16:creationId xmlns:a16="http://schemas.microsoft.com/office/drawing/2014/main" id="{B69C5D4B-02C5-6041-94A8-6E4460FC9753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8;p38">
              <a:extLst>
                <a:ext uri="{FF2B5EF4-FFF2-40B4-BE49-F238E27FC236}">
                  <a16:creationId xmlns:a16="http://schemas.microsoft.com/office/drawing/2014/main" id="{D2B22838-8569-494A-9399-EBBD9AA6A724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084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lantas_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06763"/>
            <a:ext cx="4572000" cy="35512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Plantas_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87">
            <a:off x="1676400" y="381000"/>
            <a:ext cx="1066800" cy="1066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Plantas_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87">
            <a:off x="1676400" y="1828800"/>
            <a:ext cx="2209800" cy="1600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Plantas_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2819400" cy="1600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Plantas_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6000750"/>
            <a:ext cx="1905000" cy="857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38601" y="1981201"/>
            <a:ext cx="5715001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US" sz="36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 – Tập đọc: Thư thăm bạn - SGK Tiếng Việt lớp 4 Tập 1">
            <a:extLst>
              <a:ext uri="{FF2B5EF4-FFF2-40B4-BE49-F238E27FC236}">
                <a16:creationId xmlns:a16="http://schemas.microsoft.com/office/drawing/2014/main" id="{12FC54C9-2530-4D98-9004-9FA28787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6" y="27993"/>
            <a:ext cx="11112759" cy="68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3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5F866-DBAB-114C-8A8C-70764B2C8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80" y="1518701"/>
            <a:ext cx="7108911" cy="3011421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</a:rPr>
              <a:t>           </a:t>
            </a:r>
            <a:br>
              <a:rPr lang="en-US" sz="3200" dirty="0">
                <a:latin typeface="Cambria" panose="02040503050406030204" pitchFamily="18" charset="0"/>
              </a:rPr>
            </a:br>
            <a:r>
              <a:rPr lang="en-US" sz="3200" dirty="0">
                <a:latin typeface="Cambria" panose="02040503050406030204" pitchFamily="18" charset="0"/>
              </a:rPr>
              <a:t>                           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TẬP ĐỌC</a:t>
            </a:r>
            <a:b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</a:rPr>
              <a:t>               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THƯ THĂM BẠN </a:t>
            </a:r>
            <a:b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                                   </a:t>
            </a:r>
            <a:r>
              <a:rPr lang="en-US" sz="3600" b="1" dirty="0">
                <a:latin typeface="Cambria" panose="02040503050406030204" pitchFamily="18" charset="0"/>
              </a:rPr>
              <a:t>(SGK </a:t>
            </a:r>
            <a:r>
              <a:rPr lang="en-US" sz="3600" b="1" dirty="0" err="1">
                <a:latin typeface="Cambria" panose="02040503050406030204" pitchFamily="18" charset="0"/>
              </a:rPr>
              <a:t>trang</a:t>
            </a:r>
            <a:r>
              <a:rPr lang="en-US" sz="3600" b="1" dirty="0">
                <a:latin typeface="Cambria" panose="02040503050406030204" pitchFamily="18" charset="0"/>
              </a:rPr>
              <a:t> 25)</a:t>
            </a:r>
            <a:br>
              <a:rPr lang="en-US" dirty="0"/>
            </a:br>
            <a:r>
              <a:rPr lang="en-US" sz="2000" dirty="0"/>
              <a:t> </a:t>
            </a: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6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D1144F-24C1-4462-AF68-532DD42959DA}"/>
              </a:ext>
            </a:extLst>
          </p:cNvPr>
          <p:cNvSpPr txBox="1">
            <a:spLocks/>
          </p:cNvSpPr>
          <p:nvPr/>
        </p:nvSpPr>
        <p:spPr>
          <a:xfrm>
            <a:off x="3026531" y="31218"/>
            <a:ext cx="5572125" cy="81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Arial"/>
              </a:rPr>
              <a:t>YÊU CẦU CẦN ĐẠT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2AA7AF77-59A1-43F0-9E64-E00794791452}"/>
              </a:ext>
            </a:extLst>
          </p:cNvPr>
          <p:cNvGrpSpPr>
            <a:grpSpLocks/>
          </p:cNvGrpSpPr>
          <p:nvPr/>
        </p:nvGrpSpPr>
        <p:grpSpPr bwMode="auto">
          <a:xfrm>
            <a:off x="2134206" y="836713"/>
            <a:ext cx="7545356" cy="1373879"/>
            <a:chOff x="1292225" y="1295400"/>
            <a:chExt cx="2822575" cy="149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14E6E0-BACD-4291-8840-7574B4DCC59E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05E0B6-F613-4756-959C-2BF68ED64723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A4DAD9-55DC-4B7E-BBA5-19E12D04D56A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F2C65A-FDA3-4C85-AA16-DA63ECD6280B}"/>
              </a:ext>
            </a:extLst>
          </p:cNvPr>
          <p:cNvGrpSpPr>
            <a:grpSpLocks/>
          </p:cNvGrpSpPr>
          <p:nvPr/>
        </p:nvGrpSpPr>
        <p:grpSpPr bwMode="auto">
          <a:xfrm>
            <a:off x="2160286" y="3822847"/>
            <a:ext cx="7551873" cy="1423780"/>
            <a:chOff x="1292225" y="1295400"/>
            <a:chExt cx="2822575" cy="1498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3AE974-F1D8-40BF-8AC6-D98C04670532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DAC5C0-A377-44E1-AEBF-EB12035E8C46}"/>
                </a:ext>
              </a:extLst>
            </p:cNvPr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CB1214-0A87-41E6-B17A-38C0C04C667A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0">
            <a:extLst>
              <a:ext uri="{FF2B5EF4-FFF2-40B4-BE49-F238E27FC236}">
                <a16:creationId xmlns:a16="http://schemas.microsoft.com/office/drawing/2014/main" id="{7FA436C1-56E2-472E-8210-CBF88B3ADD06}"/>
              </a:ext>
            </a:extLst>
          </p:cNvPr>
          <p:cNvSpPr/>
          <p:nvPr/>
        </p:nvSpPr>
        <p:spPr>
          <a:xfrm>
            <a:off x="2439564" y="1274650"/>
            <a:ext cx="681787" cy="68093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A165549-A969-437B-B269-C5038F19989D}"/>
              </a:ext>
            </a:extLst>
          </p:cNvPr>
          <p:cNvSpPr/>
          <p:nvPr/>
        </p:nvSpPr>
        <p:spPr>
          <a:xfrm>
            <a:off x="2470086" y="1346980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BA607A-61C5-4A28-AC63-CDB94041CE09}"/>
              </a:ext>
            </a:extLst>
          </p:cNvPr>
          <p:cNvSpPr/>
          <p:nvPr/>
        </p:nvSpPr>
        <p:spPr>
          <a:xfrm>
            <a:off x="3338242" y="1437797"/>
            <a:ext cx="613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D3E85-8080-433C-9F51-83B370A7AA1B}"/>
              </a:ext>
            </a:extLst>
          </p:cNvPr>
          <p:cNvSpPr/>
          <p:nvPr/>
        </p:nvSpPr>
        <p:spPr>
          <a:xfrm>
            <a:off x="3171803" y="4372635"/>
            <a:ext cx="626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rành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mạch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trôi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chảy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. B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Arial" charset="0"/>
              </a:rPr>
              <a:t>ước đầu biết đọc diễn cảm một đoạn thư thể hiện sự cảm 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613CE875-521C-4504-A717-7C8FAA008EFF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2276140"/>
            <a:ext cx="7552540" cy="1469804"/>
            <a:chOff x="1292225" y="1277608"/>
            <a:chExt cx="2822824" cy="18797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00468B-C814-4787-8A44-E1D91066E6C1}"/>
                </a:ext>
              </a:extLst>
            </p:cNvPr>
            <p:cNvSpPr/>
            <p:nvPr/>
          </p:nvSpPr>
          <p:spPr>
            <a:xfrm>
              <a:off x="1292474" y="1658749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C6AE15-7C5C-4403-B697-AFFA2F0FB485}"/>
                </a:ext>
              </a:extLst>
            </p:cNvPr>
            <p:cNvSpPr/>
            <p:nvPr/>
          </p:nvSpPr>
          <p:spPr>
            <a:xfrm>
              <a:off x="1292225" y="1277608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FF891C-5717-4F31-A206-9B1FACF9F009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18">
            <a:extLst>
              <a:ext uri="{FF2B5EF4-FFF2-40B4-BE49-F238E27FC236}">
                <a16:creationId xmlns:a16="http://schemas.microsoft.com/office/drawing/2014/main" id="{949B9BCA-2777-4F09-99EC-DF99C6E4DDEC}"/>
              </a:ext>
            </a:extLst>
          </p:cNvPr>
          <p:cNvSpPr/>
          <p:nvPr/>
        </p:nvSpPr>
        <p:spPr>
          <a:xfrm>
            <a:off x="2407500" y="4360066"/>
            <a:ext cx="683328" cy="62216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EEE4F-A430-44AF-B54A-DEF2B7A92ED4}"/>
              </a:ext>
            </a:extLst>
          </p:cNvPr>
          <p:cNvSpPr/>
          <p:nvPr/>
        </p:nvSpPr>
        <p:spPr>
          <a:xfrm>
            <a:off x="3338242" y="2759365"/>
            <a:ext cx="619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Calibri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FB6527AF-0D95-4784-95E5-58E513E448A3}"/>
              </a:ext>
            </a:extLst>
          </p:cNvPr>
          <p:cNvGrpSpPr>
            <a:grpSpLocks/>
          </p:cNvGrpSpPr>
          <p:nvPr/>
        </p:nvGrpSpPr>
        <p:grpSpPr bwMode="auto">
          <a:xfrm>
            <a:off x="2127022" y="5374106"/>
            <a:ext cx="7545357" cy="1171783"/>
            <a:chOff x="1292225" y="1295400"/>
            <a:chExt cx="2822575" cy="1498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8E5E61-0D1F-434C-905A-46F560CBEC89}"/>
                </a:ext>
              </a:extLst>
            </p:cNvPr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42183-3F04-4874-99C3-656D10BBDC3B}"/>
                </a:ext>
              </a:extLst>
            </p:cNvPr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BCB877-CE9B-4829-85C7-59A6C1D957F9}"/>
                </a:ext>
              </a:extLst>
            </p:cNvPr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 24">
            <a:extLst>
              <a:ext uri="{FF2B5EF4-FFF2-40B4-BE49-F238E27FC236}">
                <a16:creationId xmlns:a16="http://schemas.microsoft.com/office/drawing/2014/main" id="{3AEF69FF-D924-4772-9C91-A63CE8C0F312}"/>
              </a:ext>
            </a:extLst>
          </p:cNvPr>
          <p:cNvSpPr/>
          <p:nvPr/>
        </p:nvSpPr>
        <p:spPr>
          <a:xfrm>
            <a:off x="2470086" y="5809691"/>
            <a:ext cx="683328" cy="62216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12FC1B-18E3-41C3-8969-ADD03FA5198C}"/>
              </a:ext>
            </a:extLst>
          </p:cNvPr>
          <p:cNvSpPr/>
          <p:nvPr/>
        </p:nvSpPr>
        <p:spPr>
          <a:xfrm>
            <a:off x="3090828" y="5733670"/>
            <a:ext cx="6581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HS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cảm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chia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sẻ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ới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FF0066"/>
                </a:solidFill>
                <a:latin typeface="Arial" charset="0"/>
                <a:cs typeface="Arial" charset="0"/>
              </a:rPr>
              <a:t>những</a:t>
            </a:r>
            <a:r>
              <a:rPr lang="en-US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 ng</a:t>
            </a:r>
            <a:r>
              <a:rPr lang="vi-VN" sz="2300" b="1" dirty="0">
                <a:solidFill>
                  <a:srgbClr val="FF0066"/>
                </a:solidFill>
                <a:latin typeface="Arial" charset="0"/>
                <a:cs typeface="Arial" charset="0"/>
              </a:rPr>
              <a:t>ười không may gặp nạn.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515D713E-09EF-4E24-A7AC-82656AA4C998}"/>
              </a:ext>
            </a:extLst>
          </p:cNvPr>
          <p:cNvSpPr/>
          <p:nvPr/>
        </p:nvSpPr>
        <p:spPr>
          <a:xfrm>
            <a:off x="2566603" y="2873008"/>
            <a:ext cx="620742" cy="584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62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7E0E165-6E83-41D9-AECF-636A6935B4AD}"/>
              </a:ext>
            </a:extLst>
          </p:cNvPr>
          <p:cNvGrpSpPr/>
          <p:nvPr/>
        </p:nvGrpSpPr>
        <p:grpSpPr>
          <a:xfrm>
            <a:off x="1919002" y="960235"/>
            <a:ext cx="8099050" cy="5988808"/>
            <a:chOff x="1872344" y="610800"/>
            <a:chExt cx="8023869" cy="597954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AF92765-FB93-47FC-BEF9-3EB8A07D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2345" y="610800"/>
              <a:ext cx="8023868" cy="297215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C5E2B82-339D-460E-AA21-6A337D5F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344" y="3475236"/>
              <a:ext cx="8011643" cy="31151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HĐ1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Luyện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đọc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9433CA1-4AE3-4B9F-8534-A92BE702060D}"/>
              </a:ext>
            </a:extLst>
          </p:cNvPr>
          <p:cNvSpPr/>
          <p:nvPr/>
        </p:nvSpPr>
        <p:spPr>
          <a:xfrm>
            <a:off x="4970655" y="271071"/>
            <a:ext cx="6904653" cy="635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4367502-902F-4582-9C1B-46636C922383}"/>
              </a:ext>
            </a:extLst>
          </p:cNvPr>
          <p:cNvSpPr/>
          <p:nvPr/>
        </p:nvSpPr>
        <p:spPr>
          <a:xfrm>
            <a:off x="9871789" y="273262"/>
            <a:ext cx="1998458" cy="635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AA7AD7D-1AEE-4323-9B3D-DC033B1DEFCE}"/>
              </a:ext>
            </a:extLst>
          </p:cNvPr>
          <p:cNvSpPr/>
          <p:nvPr/>
        </p:nvSpPr>
        <p:spPr>
          <a:xfrm>
            <a:off x="1742487" y="948307"/>
            <a:ext cx="464217" cy="4224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479B2FE-8F9B-4804-B200-AD9679B91968}"/>
              </a:ext>
            </a:extLst>
          </p:cNvPr>
          <p:cNvSpPr/>
          <p:nvPr/>
        </p:nvSpPr>
        <p:spPr>
          <a:xfrm>
            <a:off x="1742487" y="2802764"/>
            <a:ext cx="464217" cy="4224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8DC69B3-678B-497B-8162-1B7149F21B4B}"/>
              </a:ext>
            </a:extLst>
          </p:cNvPr>
          <p:cNvSpPr/>
          <p:nvPr/>
        </p:nvSpPr>
        <p:spPr>
          <a:xfrm>
            <a:off x="1737836" y="4568678"/>
            <a:ext cx="464217" cy="4224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Reading premium icon">
            <a:extLst>
              <a:ext uri="{FF2B5EF4-FFF2-40B4-BE49-F238E27FC236}">
                <a16:creationId xmlns:a16="http://schemas.microsoft.com/office/drawing/2014/main" id="{B958C73B-6AD1-41F7-93ED-C3578474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83" y="55457"/>
            <a:ext cx="620619" cy="62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Đường nối Thẳng 22">
            <a:extLst>
              <a:ext uri="{FF2B5EF4-FFF2-40B4-BE49-F238E27FC236}">
                <a16:creationId xmlns:a16="http://schemas.microsoft.com/office/drawing/2014/main" id="{1F02BF6A-1114-47DF-95AA-388A238F97FE}"/>
              </a:ext>
            </a:extLst>
          </p:cNvPr>
          <p:cNvCxnSpPr>
            <a:cxnSpLocks/>
          </p:cNvCxnSpPr>
          <p:nvPr/>
        </p:nvCxnSpPr>
        <p:spPr>
          <a:xfrm flipH="1">
            <a:off x="4970655" y="3158978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22">
            <a:extLst>
              <a:ext uri="{FF2B5EF4-FFF2-40B4-BE49-F238E27FC236}">
                <a16:creationId xmlns:a16="http://schemas.microsoft.com/office/drawing/2014/main" id="{1F02BF6A-1114-47DF-95AA-388A238F97FE}"/>
              </a:ext>
            </a:extLst>
          </p:cNvPr>
          <p:cNvCxnSpPr>
            <a:cxnSpLocks/>
          </p:cNvCxnSpPr>
          <p:nvPr/>
        </p:nvCxnSpPr>
        <p:spPr>
          <a:xfrm flipH="1">
            <a:off x="7610496" y="3197424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7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AF92765-FB93-47FC-BEF9-3EB8A07D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32"/>
          <a:stretch/>
        </p:blipFill>
        <p:spPr>
          <a:xfrm>
            <a:off x="756408" y="1400949"/>
            <a:ext cx="10493990" cy="255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HĐ2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nghĩa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AA7AD7D-1AEE-4323-9B3D-DC033B1DEFCE}"/>
              </a:ext>
            </a:extLst>
          </p:cNvPr>
          <p:cNvSpPr/>
          <p:nvPr/>
        </p:nvSpPr>
        <p:spPr>
          <a:xfrm>
            <a:off x="756408" y="1016003"/>
            <a:ext cx="1763581" cy="721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Đường nối Thẳng 27">
            <a:hlinkClick r:id="rId4" action="ppaction://hlinksldjump"/>
            <a:extLst>
              <a:ext uri="{FF2B5EF4-FFF2-40B4-BE49-F238E27FC236}">
                <a16:creationId xmlns:a16="http://schemas.microsoft.com/office/drawing/2014/main" id="{AAD18251-A0BC-4676-95A3-2B9CB6DA291F}"/>
              </a:ext>
            </a:extLst>
          </p:cNvPr>
          <p:cNvCxnSpPr>
            <a:cxnSpLocks/>
          </p:cNvCxnSpPr>
          <p:nvPr/>
        </p:nvCxnSpPr>
        <p:spPr>
          <a:xfrm>
            <a:off x="9779191" y="2761177"/>
            <a:ext cx="1273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E78F8741-543C-49E5-9624-D1B4A4F20AF3}"/>
              </a:ext>
            </a:extLst>
          </p:cNvPr>
          <p:cNvCxnSpPr>
            <a:cxnSpLocks/>
          </p:cNvCxnSpPr>
          <p:nvPr/>
        </p:nvCxnSpPr>
        <p:spPr>
          <a:xfrm>
            <a:off x="890805" y="3146706"/>
            <a:ext cx="5388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0597587B-36DA-46CA-ABD4-D9878D741107}"/>
              </a:ext>
            </a:extLst>
          </p:cNvPr>
          <p:cNvCxnSpPr>
            <a:cxnSpLocks/>
          </p:cNvCxnSpPr>
          <p:nvPr/>
        </p:nvCxnSpPr>
        <p:spPr>
          <a:xfrm>
            <a:off x="6003403" y="3492311"/>
            <a:ext cx="952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8291EF40-170A-4F33-8005-72954CF204EF}"/>
              </a:ext>
            </a:extLst>
          </p:cNvPr>
          <p:cNvSpPr/>
          <p:nvPr/>
        </p:nvSpPr>
        <p:spPr>
          <a:xfrm>
            <a:off x="1160228" y="4358630"/>
            <a:ext cx="1657323" cy="671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50E0535-D7CA-4E31-BD76-6B75C3767B62}"/>
              </a:ext>
            </a:extLst>
          </p:cNvPr>
          <p:cNvSpPr txBox="1"/>
          <p:nvPr/>
        </p:nvSpPr>
        <p:spPr>
          <a:xfrm>
            <a:off x="995932" y="4217242"/>
            <a:ext cx="10640358" cy="954107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C32DBF9-BFDD-4FE9-A6EF-EDBB6FD0D85F}"/>
              </a:ext>
            </a:extLst>
          </p:cNvPr>
          <p:cNvGrpSpPr/>
          <p:nvPr/>
        </p:nvGrpSpPr>
        <p:grpSpPr>
          <a:xfrm>
            <a:off x="1160227" y="5696355"/>
            <a:ext cx="10574446" cy="883176"/>
            <a:chOff x="1160227" y="5696355"/>
            <a:chExt cx="10574446" cy="883176"/>
          </a:xfrm>
        </p:grpSpPr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E6534402-FF15-4896-9835-66CF2B7BC59E}"/>
                </a:ext>
              </a:extLst>
            </p:cNvPr>
            <p:cNvSpPr/>
            <p:nvPr/>
          </p:nvSpPr>
          <p:spPr>
            <a:xfrm>
              <a:off x="2683662" y="5696355"/>
              <a:ext cx="9051011" cy="88317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dám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hi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dũng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ngưỡng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Mũi tên: Phải 22">
              <a:extLst>
                <a:ext uri="{FF2B5EF4-FFF2-40B4-BE49-F238E27FC236}">
                  <a16:creationId xmlns:a16="http://schemas.microsoft.com/office/drawing/2014/main" id="{4D697891-BDC6-423D-BE51-3F0B3590F650}"/>
                </a:ext>
              </a:extLst>
            </p:cNvPr>
            <p:cNvSpPr/>
            <p:nvPr/>
          </p:nvSpPr>
          <p:spPr>
            <a:xfrm>
              <a:off x="1160227" y="5861757"/>
              <a:ext cx="996558" cy="552371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0" name="Picture 2" descr="Scrabble premium icon">
            <a:extLst>
              <a:ext uri="{FF2B5EF4-FFF2-40B4-BE49-F238E27FC236}">
                <a16:creationId xmlns:a16="http://schemas.microsoft.com/office/drawing/2014/main" id="{DEF46831-EA74-4600-93A9-115C37F3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17" y="105602"/>
            <a:ext cx="688563" cy="6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12">
            <a:extLst>
              <a:ext uri="{FF2B5EF4-FFF2-40B4-BE49-F238E27FC236}">
                <a16:creationId xmlns:a16="http://schemas.microsoft.com/office/drawing/2014/main" id="{840D3292-E3CB-49E5-A13F-F6CAC8AB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Arc 4">
            <a:extLst>
              <a:ext uri="{FF2B5EF4-FFF2-40B4-BE49-F238E27FC236}">
                <a16:creationId xmlns:a16="http://schemas.microsoft.com/office/drawing/2014/main" id="{E3E9C073-028F-42FA-B08B-08C8851BB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A63DB02A-8B64-410F-923A-F09CF51B4182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DFEBDAC-4810-4843-A375-219184D4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HĐ2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nghĩa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E0CEACC-2AE1-4527-93FC-E2CCA7C8F7E0}"/>
              </a:ext>
            </a:extLst>
          </p:cNvPr>
          <p:cNvGrpSpPr/>
          <p:nvPr/>
        </p:nvGrpSpPr>
        <p:grpSpPr>
          <a:xfrm>
            <a:off x="848240" y="687771"/>
            <a:ext cx="10479774" cy="2707335"/>
            <a:chOff x="1919004" y="2779776"/>
            <a:chExt cx="8099049" cy="1854820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880436E6-2DA1-4755-B553-1A2F97173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4183"/>
            <a:stretch/>
          </p:blipFill>
          <p:spPr>
            <a:xfrm>
              <a:off x="1919004" y="2779776"/>
              <a:ext cx="8099049" cy="106617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92DEEAD7-2A1D-45C5-B000-1CD9442CD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3058"/>
            <a:stretch/>
          </p:blipFill>
          <p:spPr>
            <a:xfrm>
              <a:off x="1919714" y="3794012"/>
              <a:ext cx="8068108" cy="840584"/>
            </a:xfrm>
            <a:prstGeom prst="rect">
              <a:avLst/>
            </a:prstGeom>
          </p:spPr>
        </p:pic>
      </p:grp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E646EF0D-3EB4-40C3-92F2-70E06E6A8C54}"/>
              </a:ext>
            </a:extLst>
          </p:cNvPr>
          <p:cNvSpPr/>
          <p:nvPr/>
        </p:nvSpPr>
        <p:spPr>
          <a:xfrm>
            <a:off x="9153460" y="271239"/>
            <a:ext cx="1763581" cy="721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8149EDFB-16AD-4EB9-85A0-08E13EE4081A}"/>
              </a:ext>
            </a:extLst>
          </p:cNvPr>
          <p:cNvCxnSpPr>
            <a:cxnSpLocks/>
          </p:cNvCxnSpPr>
          <p:nvPr/>
        </p:nvCxnSpPr>
        <p:spPr>
          <a:xfrm>
            <a:off x="1089295" y="2537342"/>
            <a:ext cx="102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1F02BF6A-1114-47DF-95AA-388A238F97FE}"/>
              </a:ext>
            </a:extLst>
          </p:cNvPr>
          <p:cNvCxnSpPr>
            <a:cxnSpLocks/>
          </p:cNvCxnSpPr>
          <p:nvPr/>
        </p:nvCxnSpPr>
        <p:spPr>
          <a:xfrm flipH="1">
            <a:off x="4803648" y="1234229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Đường nối Thẳng 49">
            <a:extLst>
              <a:ext uri="{FF2B5EF4-FFF2-40B4-BE49-F238E27FC236}">
                <a16:creationId xmlns:a16="http://schemas.microsoft.com/office/drawing/2014/main" id="{C34A4E4B-8CC8-435A-8DF8-8F065AF20E4D}"/>
              </a:ext>
            </a:extLst>
          </p:cNvPr>
          <p:cNvCxnSpPr>
            <a:cxnSpLocks/>
          </p:cNvCxnSpPr>
          <p:nvPr/>
        </p:nvCxnSpPr>
        <p:spPr>
          <a:xfrm flipH="1">
            <a:off x="8247888" y="1259116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2A033D3F-0FA4-4DC7-87B0-790C0536E94E}"/>
              </a:ext>
            </a:extLst>
          </p:cNvPr>
          <p:cNvGrpSpPr/>
          <p:nvPr/>
        </p:nvGrpSpPr>
        <p:grpSpPr>
          <a:xfrm>
            <a:off x="2110572" y="1622015"/>
            <a:ext cx="207264" cy="370704"/>
            <a:chOff x="8491728" y="1529094"/>
            <a:chExt cx="207264" cy="370704"/>
          </a:xfrm>
        </p:grpSpPr>
        <p:cxnSp>
          <p:nvCxnSpPr>
            <p:cNvPr id="51" name="Đường nối Thẳng 50">
              <a:extLst>
                <a:ext uri="{FF2B5EF4-FFF2-40B4-BE49-F238E27FC236}">
                  <a16:creationId xmlns:a16="http://schemas.microsoft.com/office/drawing/2014/main" id="{D4FDF1BC-4BE3-4AEE-B7AB-AD6FDF204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1728" y="1546230"/>
              <a:ext cx="97536" cy="3535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B6D973FA-09E9-46D2-9EB9-49E2B768C4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456" y="1529094"/>
              <a:ext cx="97536" cy="3535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61E2D074-69F2-4035-815A-62EC16E531F3}"/>
              </a:ext>
            </a:extLst>
          </p:cNvPr>
          <p:cNvSpPr txBox="1"/>
          <p:nvPr/>
        </p:nvSpPr>
        <p:spPr>
          <a:xfrm>
            <a:off x="2159340" y="4136422"/>
            <a:ext cx="945360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319EBDC0-D985-4CA8-A4B0-2D30269D8B64}"/>
              </a:ext>
            </a:extLst>
          </p:cNvPr>
          <p:cNvSpPr/>
          <p:nvPr/>
        </p:nvSpPr>
        <p:spPr>
          <a:xfrm>
            <a:off x="2110572" y="4062366"/>
            <a:ext cx="1657323" cy="671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" descr="Scrabble premium icon">
            <a:extLst>
              <a:ext uri="{FF2B5EF4-FFF2-40B4-BE49-F238E27FC236}">
                <a16:creationId xmlns:a16="http://schemas.microsoft.com/office/drawing/2014/main" id="{EA6541EA-3461-4259-8CFC-B66AD8C6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17" y="105602"/>
            <a:ext cx="688563" cy="6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2B1F5F1-C1AC-45B2-9A1B-2B4CF4BFBED1}"/>
              </a:ext>
            </a:extLst>
          </p:cNvPr>
          <p:cNvCxnSpPr>
            <a:cxnSpLocks/>
          </p:cNvCxnSpPr>
          <p:nvPr/>
        </p:nvCxnSpPr>
        <p:spPr>
          <a:xfrm flipH="1">
            <a:off x="6773827" y="1681363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B9289BF3-72E8-4F7B-888C-E130109988F1}"/>
              </a:ext>
            </a:extLst>
          </p:cNvPr>
          <p:cNvCxnSpPr>
            <a:cxnSpLocks/>
          </p:cNvCxnSpPr>
          <p:nvPr/>
        </p:nvCxnSpPr>
        <p:spPr>
          <a:xfrm flipH="1">
            <a:off x="11187806" y="1694079"/>
            <a:ext cx="97536" cy="353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7ECAEC35-828B-460B-8BF1-CB51073280AF}"/>
              </a:ext>
            </a:extLst>
          </p:cNvPr>
          <p:cNvGrpSpPr/>
          <p:nvPr/>
        </p:nvGrpSpPr>
        <p:grpSpPr>
          <a:xfrm>
            <a:off x="6120714" y="2122839"/>
            <a:ext cx="207264" cy="370704"/>
            <a:chOff x="8491728" y="1529094"/>
            <a:chExt cx="207264" cy="370704"/>
          </a:xfrm>
        </p:grpSpPr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F882E3C2-B228-4AB7-B6D0-C7F2E5326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1728" y="1546230"/>
              <a:ext cx="97536" cy="3535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Đường nối Thẳng 27">
              <a:extLst>
                <a:ext uri="{FF2B5EF4-FFF2-40B4-BE49-F238E27FC236}">
                  <a16:creationId xmlns:a16="http://schemas.microsoft.com/office/drawing/2014/main" id="{F4A73300-308B-4793-8004-3865F1919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1456" y="1529094"/>
              <a:ext cx="97536" cy="3535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A54E1A62-DCD1-4AAA-AAEB-9B7C4D3A40ED}"/>
              </a:ext>
            </a:extLst>
          </p:cNvPr>
          <p:cNvCxnSpPr>
            <a:cxnSpLocks/>
          </p:cNvCxnSpPr>
          <p:nvPr/>
        </p:nvCxnSpPr>
        <p:spPr>
          <a:xfrm>
            <a:off x="5306701" y="1639151"/>
            <a:ext cx="117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5201C1A7-D50A-4889-A7E0-CA05CA523C7C}"/>
              </a:ext>
            </a:extLst>
          </p:cNvPr>
          <p:cNvCxnSpPr>
            <a:cxnSpLocks/>
          </p:cNvCxnSpPr>
          <p:nvPr/>
        </p:nvCxnSpPr>
        <p:spPr>
          <a:xfrm>
            <a:off x="3625573" y="1642542"/>
            <a:ext cx="117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0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A7789BCC-894B-E84A-B47A-3C50C7CF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80C3B94-8E07-634A-B87F-8854E5B6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AE699-34AD-AD41-A359-1CC6BADE1CEF}"/>
              </a:ext>
            </a:extLst>
          </p:cNvPr>
          <p:cNvSpPr/>
          <p:nvPr/>
        </p:nvSpPr>
        <p:spPr>
          <a:xfrm>
            <a:off x="1043576" y="37077"/>
            <a:ext cx="45719" cy="721323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C5E2B82-339D-460E-AA21-6A337D5FD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75"/>
          <a:stretch/>
        </p:blipFill>
        <p:spPr>
          <a:xfrm>
            <a:off x="935580" y="1339144"/>
            <a:ext cx="10320839" cy="2891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BFCFF-4368-6049-8C16-F4C3D61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66" y="55457"/>
            <a:ext cx="3278880" cy="72132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Cambria" panose="02040503050406030204" pitchFamily="18" charset="0"/>
              </a:rPr>
              <a:t>HĐ2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nghĩa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629EA50-F040-4F43-A320-11C95EF70B52}"/>
              </a:ext>
            </a:extLst>
          </p:cNvPr>
          <p:cNvCxnSpPr>
            <a:cxnSpLocks/>
          </p:cNvCxnSpPr>
          <p:nvPr/>
        </p:nvCxnSpPr>
        <p:spPr>
          <a:xfrm>
            <a:off x="3982967" y="2077558"/>
            <a:ext cx="1362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C7C6CFE-1D1D-4CEF-AE0F-A51A08635C4A}"/>
              </a:ext>
            </a:extLst>
          </p:cNvPr>
          <p:cNvSpPr/>
          <p:nvPr/>
        </p:nvSpPr>
        <p:spPr>
          <a:xfrm>
            <a:off x="5345063" y="555490"/>
            <a:ext cx="1763581" cy="721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1A92B75-0BCD-4BBA-B0FB-B0C877AFCEDB}"/>
              </a:ext>
            </a:extLst>
          </p:cNvPr>
          <p:cNvSpPr/>
          <p:nvPr/>
        </p:nvSpPr>
        <p:spPr>
          <a:xfrm>
            <a:off x="2448393" y="4316349"/>
            <a:ext cx="2215622" cy="671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3F139F9-9035-4689-8F23-0781C86B4A0C}"/>
              </a:ext>
            </a:extLst>
          </p:cNvPr>
          <p:cNvSpPr txBox="1"/>
          <p:nvPr/>
        </p:nvSpPr>
        <p:spPr>
          <a:xfrm>
            <a:off x="2157937" y="4143648"/>
            <a:ext cx="7876123" cy="1020344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</a:p>
          <a:p>
            <a:pPr algn="r">
              <a:lnSpc>
                <a:spcPts val="24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(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ts val="2400"/>
              </a:lnSpc>
            </a:pP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757448A-27FC-4996-A874-7BA4AA3E95A0}"/>
              </a:ext>
            </a:extLst>
          </p:cNvPr>
          <p:cNvSpPr/>
          <p:nvPr/>
        </p:nvSpPr>
        <p:spPr>
          <a:xfrm>
            <a:off x="347258" y="5618870"/>
            <a:ext cx="2581521" cy="8104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EA4787-EB8A-493B-8FAA-E1A276906B37}"/>
              </a:ext>
            </a:extLst>
          </p:cNvPr>
          <p:cNvSpPr txBox="1"/>
          <p:nvPr/>
        </p:nvSpPr>
        <p:spPr>
          <a:xfrm>
            <a:off x="2953651" y="5793273"/>
            <a:ext cx="903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2" descr="Scrabble premium icon">
            <a:extLst>
              <a:ext uri="{FF2B5EF4-FFF2-40B4-BE49-F238E27FC236}">
                <a16:creationId xmlns:a16="http://schemas.microsoft.com/office/drawing/2014/main" id="{1435933A-77D4-40B7-81D9-2DFA3327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17" y="105602"/>
            <a:ext cx="688563" cy="6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NSHN" id="{B3AB7CF0-2F81-CD40-8C4E-4DF2374EB817}" vid="{620BBC11-F122-A547-8711-8C701BDC61B4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</TotalTime>
  <Words>1418</Words>
  <Application>Microsoft Office PowerPoint</Application>
  <PresentationFormat>Widescreen</PresentationFormat>
  <Paragraphs>170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Alfa Slab One</vt:lpstr>
      <vt:lpstr>Amatic SC</vt:lpstr>
      <vt:lpstr>Arial</vt:lpstr>
      <vt:lpstr>Calibri</vt:lpstr>
      <vt:lpstr>Calibri Light</vt:lpstr>
      <vt:lpstr>Cambria</vt:lpstr>
      <vt:lpstr>Dancing Script</vt:lpstr>
      <vt:lpstr>iCiel Cucho</vt:lpstr>
      <vt:lpstr>Roboto Slab</vt:lpstr>
      <vt:lpstr>Tahoma</vt:lpstr>
      <vt:lpstr>Times New Roman</vt:lpstr>
      <vt:lpstr>Office Theme</vt:lpstr>
      <vt:lpstr>PowerPoint Presentation</vt:lpstr>
      <vt:lpstr>KHỞI ĐỘNG</vt:lpstr>
      <vt:lpstr>PowerPoint Presentation</vt:lpstr>
      <vt:lpstr>                                        TẬP ĐỌC                 THƯ THĂM BẠN                                      (SGK trang 25)  </vt:lpstr>
      <vt:lpstr>PowerPoint Presentation</vt:lpstr>
      <vt:lpstr>HĐ1: Luyện đọc</vt:lpstr>
      <vt:lpstr>HĐ2: Giải nghĩa từ</vt:lpstr>
      <vt:lpstr>HĐ2: Giải nghĩa từ</vt:lpstr>
      <vt:lpstr>HĐ2: Giải nghĩa từ</vt:lpstr>
      <vt:lpstr>PowerPoint Presentation</vt:lpstr>
      <vt:lpstr>HĐ3: Tìm hiểu bài</vt:lpstr>
      <vt:lpstr>HĐ3: Tìm hiểu bài</vt:lpstr>
      <vt:lpstr>HĐ3: Tìm hiểu bài</vt:lpstr>
      <vt:lpstr>HĐ3: Tìm hiểu bài</vt:lpstr>
      <vt:lpstr>HĐ3: Tìm hiểu bài</vt:lpstr>
      <vt:lpstr>HĐ3: Tìm hiểu bài</vt:lpstr>
      <vt:lpstr>HĐ3: Tìm hiểu bài</vt:lpstr>
      <vt:lpstr>HĐ3: Tìm hiểu bài</vt:lpstr>
      <vt:lpstr>Tìm hiểu bài</vt:lpstr>
      <vt:lpstr>PowerPoint Presentation</vt:lpstr>
      <vt:lpstr>PowerPoint Presentation</vt:lpstr>
      <vt:lpstr>PowerPoint Presentation</vt:lpstr>
      <vt:lpstr>PowerPoint Presentation</vt:lpstr>
      <vt:lpstr>Vận dụng, trải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[Tiết …] [Môn:…] [Tên bài dạy] Giáo viên: […]  </dc:title>
  <dc:creator>nguyen trang</dc:creator>
  <cp:lastModifiedBy>Kim Nga</cp:lastModifiedBy>
  <cp:revision>94</cp:revision>
  <dcterms:created xsi:type="dcterms:W3CDTF">2020-04-01T17:32:11Z</dcterms:created>
  <dcterms:modified xsi:type="dcterms:W3CDTF">2021-09-19T01:57:34Z</dcterms:modified>
</cp:coreProperties>
</file>