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#9Slide03 SFU Futura_05" panose="00000800000000000000" pitchFamily="2" charset="0"/>
      <p:bold r:id="rId21"/>
    </p:embeddedFont>
    <p:embeddedFont>
      <p:font typeface="#9Slide05 Fleur" panose="02040403050506020204" pitchFamily="18" charset="0"/>
      <p:regular r:id="rId22"/>
    </p:embeddedFont>
    <p:embeddedFont>
      <p:font typeface=".VnTime" panose="020B720000000000000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342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432E-38B1-4FAF-AF56-472A5EC1AC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5B44C-C9A1-4907-844C-F3FABC0F7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33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a7a9d15454_0_14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a7a9d15454_0_14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33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9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a7a9d15454_0_15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a7a9d15454_0_15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7a9d15454_0_13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7a9d15454_0_13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7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7a9d15454_0_13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7a9d15454_0_13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26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a7a9d15454_0_15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2" name="Google Shape;3122;ga7a9d15454_0_15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20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ga59dc3a2a8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4" name="Google Shape;3734;ga59dc3a2a8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65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-405515" y="-367799"/>
            <a:ext cx="12360500" cy="7497033"/>
            <a:chOff x="-304137" y="-275850"/>
            <a:chExt cx="9270375" cy="56227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0188" y="3568588"/>
              <a:ext cx="758575" cy="593850"/>
              <a:chOff x="321950" y="4077825"/>
              <a:chExt cx="758575" cy="5938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21950" y="4077825"/>
                <a:ext cx="440900" cy="529400"/>
              </a:xfrm>
              <a:custGeom>
                <a:avLst/>
                <a:gdLst/>
                <a:ahLst/>
                <a:cxnLst/>
                <a:rect l="l" t="t" r="r" b="b"/>
                <a:pathLst>
                  <a:path w="17636" h="21176" extrusionOk="0">
                    <a:moveTo>
                      <a:pt x="12301" y="0"/>
                    </a:moveTo>
                    <a:lnTo>
                      <a:pt x="12301" y="0"/>
                    </a:lnTo>
                    <a:cubicBezTo>
                      <a:pt x="0" y="8629"/>
                      <a:pt x="6888" y="21176"/>
                      <a:pt x="6888" y="21176"/>
                    </a:cubicBezTo>
                    <a:cubicBezTo>
                      <a:pt x="17636" y="14082"/>
                      <a:pt x="12301" y="1"/>
                      <a:pt x="12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82950" y="4116250"/>
                <a:ext cx="13372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22217" extrusionOk="0">
                    <a:moveTo>
                      <a:pt x="5153" y="1"/>
                    </a:moveTo>
                    <a:cubicBezTo>
                      <a:pt x="5090" y="1"/>
                      <a:pt x="5029" y="35"/>
                      <a:pt x="5008" y="114"/>
                    </a:cubicBezTo>
                    <a:cubicBezTo>
                      <a:pt x="4108" y="3467"/>
                      <a:pt x="3246" y="6832"/>
                      <a:pt x="2422" y="10205"/>
                    </a:cubicBezTo>
                    <a:cubicBezTo>
                      <a:pt x="1817" y="12678"/>
                      <a:pt x="1225" y="15157"/>
                      <a:pt x="719" y="17652"/>
                    </a:cubicBezTo>
                    <a:cubicBezTo>
                      <a:pt x="432" y="19057"/>
                      <a:pt x="1" y="20613"/>
                      <a:pt x="89" y="22063"/>
                    </a:cubicBezTo>
                    <a:cubicBezTo>
                      <a:pt x="94" y="22165"/>
                      <a:pt x="177" y="22216"/>
                      <a:pt x="257" y="22216"/>
                    </a:cubicBezTo>
                    <a:cubicBezTo>
                      <a:pt x="337" y="22216"/>
                      <a:pt x="414" y="22165"/>
                      <a:pt x="408" y="22063"/>
                    </a:cubicBezTo>
                    <a:cubicBezTo>
                      <a:pt x="316" y="20500"/>
                      <a:pt x="802" y="18820"/>
                      <a:pt x="1118" y="17305"/>
                    </a:cubicBezTo>
                    <a:cubicBezTo>
                      <a:pt x="1631" y="14842"/>
                      <a:pt x="2214" y="12394"/>
                      <a:pt x="2814" y="9952"/>
                    </a:cubicBezTo>
                    <a:cubicBezTo>
                      <a:pt x="3615" y="6693"/>
                      <a:pt x="4446" y="3440"/>
                      <a:pt x="5318" y="198"/>
                    </a:cubicBezTo>
                    <a:cubicBezTo>
                      <a:pt x="5348" y="79"/>
                      <a:pt x="5248" y="1"/>
                      <a:pt x="5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13475" y="4274950"/>
                <a:ext cx="996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3" extrusionOk="0">
                    <a:moveTo>
                      <a:pt x="198" y="1"/>
                    </a:moveTo>
                    <a:cubicBezTo>
                      <a:pt x="105" y="1"/>
                      <a:pt x="0" y="80"/>
                      <a:pt x="22" y="200"/>
                    </a:cubicBezTo>
                    <a:cubicBezTo>
                      <a:pt x="158" y="935"/>
                      <a:pt x="317" y="1666"/>
                      <a:pt x="512" y="2386"/>
                    </a:cubicBezTo>
                    <a:cubicBezTo>
                      <a:pt x="614" y="2770"/>
                      <a:pt x="799" y="3910"/>
                      <a:pt x="1316" y="4006"/>
                    </a:cubicBezTo>
                    <a:cubicBezTo>
                      <a:pt x="1340" y="4010"/>
                      <a:pt x="1363" y="4012"/>
                      <a:pt x="1387" y="4012"/>
                    </a:cubicBezTo>
                    <a:cubicBezTo>
                      <a:pt x="1885" y="4012"/>
                      <a:pt x="2444" y="3117"/>
                      <a:pt x="2676" y="2816"/>
                    </a:cubicBezTo>
                    <a:cubicBezTo>
                      <a:pt x="3114" y="2248"/>
                      <a:pt x="3521" y="1656"/>
                      <a:pt x="3906" y="1052"/>
                    </a:cubicBezTo>
                    <a:cubicBezTo>
                      <a:pt x="3984" y="931"/>
                      <a:pt x="3872" y="816"/>
                      <a:pt x="3760" y="816"/>
                    </a:cubicBezTo>
                    <a:cubicBezTo>
                      <a:pt x="3712" y="816"/>
                      <a:pt x="3663" y="837"/>
                      <a:pt x="3630" y="889"/>
                    </a:cubicBezTo>
                    <a:cubicBezTo>
                      <a:pt x="3377" y="1290"/>
                      <a:pt x="3109" y="1681"/>
                      <a:pt x="2835" y="2065"/>
                    </a:cubicBezTo>
                    <a:cubicBezTo>
                      <a:pt x="2657" y="2315"/>
                      <a:pt x="1820" y="3662"/>
                      <a:pt x="1404" y="3662"/>
                    </a:cubicBezTo>
                    <a:cubicBezTo>
                      <a:pt x="1386" y="3662"/>
                      <a:pt x="1368" y="3660"/>
                      <a:pt x="1352" y="3654"/>
                    </a:cubicBezTo>
                    <a:cubicBezTo>
                      <a:pt x="953" y="3524"/>
                      <a:pt x="739" y="1990"/>
                      <a:pt x="653" y="1635"/>
                    </a:cubicBezTo>
                    <a:cubicBezTo>
                      <a:pt x="533" y="1131"/>
                      <a:pt x="426" y="624"/>
                      <a:pt x="330" y="113"/>
                    </a:cubicBezTo>
                    <a:cubicBezTo>
                      <a:pt x="316" y="35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87725" y="4390750"/>
                <a:ext cx="996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2" extrusionOk="0">
                    <a:moveTo>
                      <a:pt x="198" y="0"/>
                    </a:moveTo>
                    <a:cubicBezTo>
                      <a:pt x="105" y="0"/>
                      <a:pt x="1" y="80"/>
                      <a:pt x="22" y="201"/>
                    </a:cubicBezTo>
                    <a:cubicBezTo>
                      <a:pt x="159" y="934"/>
                      <a:pt x="317" y="1665"/>
                      <a:pt x="510" y="2385"/>
                    </a:cubicBezTo>
                    <a:cubicBezTo>
                      <a:pt x="614" y="2771"/>
                      <a:pt x="799" y="3909"/>
                      <a:pt x="1316" y="4005"/>
                    </a:cubicBezTo>
                    <a:cubicBezTo>
                      <a:pt x="1340" y="4009"/>
                      <a:pt x="1364" y="4011"/>
                      <a:pt x="1388" y="4011"/>
                    </a:cubicBezTo>
                    <a:cubicBezTo>
                      <a:pt x="1885" y="4011"/>
                      <a:pt x="2445" y="3117"/>
                      <a:pt x="2677" y="2815"/>
                    </a:cubicBezTo>
                    <a:cubicBezTo>
                      <a:pt x="3115" y="2247"/>
                      <a:pt x="3522" y="1655"/>
                      <a:pt x="3906" y="1052"/>
                    </a:cubicBezTo>
                    <a:cubicBezTo>
                      <a:pt x="3984" y="930"/>
                      <a:pt x="3873" y="816"/>
                      <a:pt x="3761" y="816"/>
                    </a:cubicBezTo>
                    <a:cubicBezTo>
                      <a:pt x="3713" y="816"/>
                      <a:pt x="3664" y="837"/>
                      <a:pt x="3630" y="890"/>
                    </a:cubicBezTo>
                    <a:cubicBezTo>
                      <a:pt x="3377" y="1289"/>
                      <a:pt x="3110" y="1680"/>
                      <a:pt x="2836" y="2066"/>
                    </a:cubicBezTo>
                    <a:cubicBezTo>
                      <a:pt x="2657" y="2316"/>
                      <a:pt x="1821" y="3661"/>
                      <a:pt x="1404" y="3661"/>
                    </a:cubicBezTo>
                    <a:cubicBezTo>
                      <a:pt x="1386" y="3661"/>
                      <a:pt x="1369" y="3659"/>
                      <a:pt x="1352" y="3653"/>
                    </a:cubicBezTo>
                    <a:cubicBezTo>
                      <a:pt x="953" y="3525"/>
                      <a:pt x="739" y="1990"/>
                      <a:pt x="653" y="1634"/>
                    </a:cubicBezTo>
                    <a:cubicBezTo>
                      <a:pt x="533" y="1130"/>
                      <a:pt x="426" y="624"/>
                      <a:pt x="330" y="113"/>
                    </a:cubicBezTo>
                    <a:cubicBezTo>
                      <a:pt x="316" y="34"/>
                      <a:pt x="259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1200" y="4342825"/>
                <a:ext cx="5193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0188" extrusionOk="0">
                    <a:moveTo>
                      <a:pt x="14244" y="252"/>
                    </a:moveTo>
                    <a:cubicBezTo>
                      <a:pt x="15269" y="252"/>
                      <a:pt x="16294" y="352"/>
                      <a:pt x="17302" y="537"/>
                    </a:cubicBezTo>
                    <a:cubicBezTo>
                      <a:pt x="17602" y="591"/>
                      <a:pt x="20428" y="1174"/>
                      <a:pt x="20432" y="1187"/>
                    </a:cubicBezTo>
                    <a:cubicBezTo>
                      <a:pt x="20453" y="1272"/>
                      <a:pt x="20161" y="1550"/>
                      <a:pt x="20115" y="1623"/>
                    </a:cubicBezTo>
                    <a:cubicBezTo>
                      <a:pt x="18794" y="3817"/>
                      <a:pt x="16323" y="5792"/>
                      <a:pt x="14234" y="7169"/>
                    </a:cubicBezTo>
                    <a:cubicBezTo>
                      <a:pt x="11528" y="8951"/>
                      <a:pt x="8546" y="9907"/>
                      <a:pt x="5495" y="9907"/>
                    </a:cubicBezTo>
                    <a:cubicBezTo>
                      <a:pt x="3803" y="9907"/>
                      <a:pt x="2091" y="9613"/>
                      <a:pt x="392" y="9004"/>
                    </a:cubicBezTo>
                    <a:lnTo>
                      <a:pt x="392" y="9004"/>
                    </a:lnTo>
                    <a:cubicBezTo>
                      <a:pt x="2417" y="5011"/>
                      <a:pt x="6441" y="1722"/>
                      <a:pt x="10766" y="662"/>
                    </a:cubicBezTo>
                    <a:cubicBezTo>
                      <a:pt x="11907" y="382"/>
                      <a:pt x="13075" y="252"/>
                      <a:pt x="14244" y="252"/>
                    </a:cubicBezTo>
                    <a:close/>
                    <a:moveTo>
                      <a:pt x="14312" y="1"/>
                    </a:moveTo>
                    <a:cubicBezTo>
                      <a:pt x="11053" y="1"/>
                      <a:pt x="7878" y="942"/>
                      <a:pt x="5099" y="3058"/>
                    </a:cubicBezTo>
                    <a:cubicBezTo>
                      <a:pt x="3065" y="4607"/>
                      <a:pt x="1168" y="6694"/>
                      <a:pt x="31" y="9011"/>
                    </a:cubicBezTo>
                    <a:cubicBezTo>
                      <a:pt x="1" y="9073"/>
                      <a:pt x="12" y="9133"/>
                      <a:pt x="42" y="9178"/>
                    </a:cubicBezTo>
                    <a:lnTo>
                      <a:pt x="42" y="9178"/>
                    </a:lnTo>
                    <a:cubicBezTo>
                      <a:pt x="60" y="9207"/>
                      <a:pt x="88" y="9232"/>
                      <a:pt x="127" y="9246"/>
                    </a:cubicBezTo>
                    <a:cubicBezTo>
                      <a:pt x="1860" y="9891"/>
                      <a:pt x="3614" y="10188"/>
                      <a:pt x="5343" y="10188"/>
                    </a:cubicBezTo>
                    <a:cubicBezTo>
                      <a:pt x="11431" y="10188"/>
                      <a:pt x="17212" y="6506"/>
                      <a:pt x="20712" y="1341"/>
                    </a:cubicBezTo>
                    <a:cubicBezTo>
                      <a:pt x="20772" y="1250"/>
                      <a:pt x="20707" y="1139"/>
                      <a:pt x="20616" y="1106"/>
                    </a:cubicBezTo>
                    <a:cubicBezTo>
                      <a:pt x="18536" y="390"/>
                      <a:pt x="16407" y="1"/>
                      <a:pt x="14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06975" y="4380425"/>
                <a:ext cx="529275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8978" extrusionOk="0">
                    <a:moveTo>
                      <a:pt x="20968" y="1"/>
                    </a:moveTo>
                    <a:cubicBezTo>
                      <a:pt x="20951" y="1"/>
                      <a:pt x="20932" y="4"/>
                      <a:pt x="20913" y="11"/>
                    </a:cubicBezTo>
                    <a:cubicBezTo>
                      <a:pt x="17600" y="1238"/>
                      <a:pt x="14302" y="2503"/>
                      <a:pt x="11021" y="3803"/>
                    </a:cubicBezTo>
                    <a:cubicBezTo>
                      <a:pt x="8741" y="4708"/>
                      <a:pt x="6465" y="5626"/>
                      <a:pt x="4219" y="6615"/>
                    </a:cubicBezTo>
                    <a:cubicBezTo>
                      <a:pt x="2859" y="7214"/>
                      <a:pt x="1300" y="7775"/>
                      <a:pt x="128" y="8715"/>
                    </a:cubicBezTo>
                    <a:cubicBezTo>
                      <a:pt x="1" y="8816"/>
                      <a:pt x="117" y="8978"/>
                      <a:pt x="249" y="8978"/>
                    </a:cubicBezTo>
                    <a:cubicBezTo>
                      <a:pt x="284" y="8978"/>
                      <a:pt x="320" y="8967"/>
                      <a:pt x="353" y="8940"/>
                    </a:cubicBezTo>
                    <a:cubicBezTo>
                      <a:pt x="1535" y="7992"/>
                      <a:pt x="3142" y="7432"/>
                      <a:pt x="4514" y="6832"/>
                    </a:cubicBezTo>
                    <a:cubicBezTo>
                      <a:pt x="6904" y="5783"/>
                      <a:pt x="9327" y="4814"/>
                      <a:pt x="11754" y="3857"/>
                    </a:cubicBezTo>
                    <a:cubicBezTo>
                      <a:pt x="14824" y="2646"/>
                      <a:pt x="17905" y="1465"/>
                      <a:pt x="20997" y="319"/>
                    </a:cubicBezTo>
                    <a:cubicBezTo>
                      <a:pt x="21170" y="256"/>
                      <a:pt x="21121" y="1"/>
                      <a:pt x="2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79000" y="4395625"/>
                <a:ext cx="1084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1" extrusionOk="0">
                    <a:moveTo>
                      <a:pt x="2711" y="0"/>
                    </a:moveTo>
                    <a:cubicBezTo>
                      <a:pt x="2675" y="0"/>
                      <a:pt x="2638" y="14"/>
                      <a:pt x="2605" y="48"/>
                    </a:cubicBezTo>
                    <a:cubicBezTo>
                      <a:pt x="2081" y="585"/>
                      <a:pt x="1574" y="1141"/>
                      <a:pt x="1097" y="1720"/>
                    </a:cubicBezTo>
                    <a:cubicBezTo>
                      <a:pt x="834" y="2038"/>
                      <a:pt x="1" y="2844"/>
                      <a:pt x="239" y="3322"/>
                    </a:cubicBezTo>
                    <a:cubicBezTo>
                      <a:pt x="468" y="3781"/>
                      <a:pt x="1577" y="3719"/>
                      <a:pt x="1982" y="3737"/>
                    </a:cubicBezTo>
                    <a:cubicBezTo>
                      <a:pt x="2268" y="3749"/>
                      <a:pt x="2554" y="3755"/>
                      <a:pt x="2840" y="3755"/>
                    </a:cubicBezTo>
                    <a:cubicBezTo>
                      <a:pt x="3271" y="3755"/>
                      <a:pt x="3702" y="3742"/>
                      <a:pt x="4131" y="3721"/>
                    </a:cubicBezTo>
                    <a:cubicBezTo>
                      <a:pt x="4332" y="3711"/>
                      <a:pt x="4335" y="3400"/>
                      <a:pt x="4140" y="3400"/>
                    </a:cubicBezTo>
                    <a:cubicBezTo>
                      <a:pt x="4137" y="3400"/>
                      <a:pt x="4134" y="3400"/>
                      <a:pt x="4131" y="3400"/>
                    </a:cubicBezTo>
                    <a:cubicBezTo>
                      <a:pt x="3697" y="3422"/>
                      <a:pt x="3264" y="3431"/>
                      <a:pt x="2828" y="3431"/>
                    </a:cubicBezTo>
                    <a:cubicBezTo>
                      <a:pt x="2789" y="3431"/>
                      <a:pt x="2751" y="3431"/>
                      <a:pt x="2712" y="3431"/>
                    </a:cubicBezTo>
                    <a:cubicBezTo>
                      <a:pt x="2325" y="3429"/>
                      <a:pt x="1939" y="3423"/>
                      <a:pt x="1553" y="3392"/>
                    </a:cubicBezTo>
                    <a:cubicBezTo>
                      <a:pt x="1371" y="3379"/>
                      <a:pt x="709" y="3392"/>
                      <a:pt x="578" y="3210"/>
                    </a:cubicBezTo>
                    <a:cubicBezTo>
                      <a:pt x="328" y="2863"/>
                      <a:pt x="1554" y="1663"/>
                      <a:pt x="1778" y="1410"/>
                    </a:cubicBezTo>
                    <a:cubicBezTo>
                      <a:pt x="2119" y="1023"/>
                      <a:pt x="2469" y="642"/>
                      <a:pt x="2830" y="274"/>
                    </a:cubicBezTo>
                    <a:cubicBezTo>
                      <a:pt x="2940" y="161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9650" y="4441575"/>
                <a:ext cx="1084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2" extrusionOk="0">
                    <a:moveTo>
                      <a:pt x="2711" y="0"/>
                    </a:moveTo>
                    <a:cubicBezTo>
                      <a:pt x="2675" y="0"/>
                      <a:pt x="2637" y="15"/>
                      <a:pt x="2604" y="49"/>
                    </a:cubicBezTo>
                    <a:cubicBezTo>
                      <a:pt x="2082" y="586"/>
                      <a:pt x="1573" y="1140"/>
                      <a:pt x="1096" y="1721"/>
                    </a:cubicBezTo>
                    <a:cubicBezTo>
                      <a:pt x="835" y="2039"/>
                      <a:pt x="0" y="2843"/>
                      <a:pt x="240" y="3321"/>
                    </a:cubicBezTo>
                    <a:cubicBezTo>
                      <a:pt x="469" y="3782"/>
                      <a:pt x="1578" y="3718"/>
                      <a:pt x="1983" y="3738"/>
                    </a:cubicBezTo>
                    <a:cubicBezTo>
                      <a:pt x="2271" y="3750"/>
                      <a:pt x="2559" y="3755"/>
                      <a:pt x="2847" y="3755"/>
                    </a:cubicBezTo>
                    <a:cubicBezTo>
                      <a:pt x="3276" y="3755"/>
                      <a:pt x="3705" y="3743"/>
                      <a:pt x="4132" y="3722"/>
                    </a:cubicBezTo>
                    <a:cubicBezTo>
                      <a:pt x="4333" y="3710"/>
                      <a:pt x="4336" y="3400"/>
                      <a:pt x="4141" y="3400"/>
                    </a:cubicBezTo>
                    <a:cubicBezTo>
                      <a:pt x="4138" y="3400"/>
                      <a:pt x="4135" y="3400"/>
                      <a:pt x="4132" y="3401"/>
                    </a:cubicBezTo>
                    <a:cubicBezTo>
                      <a:pt x="3697" y="3423"/>
                      <a:pt x="3263" y="3432"/>
                      <a:pt x="2828" y="3432"/>
                    </a:cubicBezTo>
                    <a:cubicBezTo>
                      <a:pt x="2790" y="3432"/>
                      <a:pt x="2751" y="3432"/>
                      <a:pt x="2713" y="3431"/>
                    </a:cubicBezTo>
                    <a:cubicBezTo>
                      <a:pt x="2325" y="3428"/>
                      <a:pt x="1938" y="3423"/>
                      <a:pt x="1553" y="3392"/>
                    </a:cubicBezTo>
                    <a:cubicBezTo>
                      <a:pt x="1370" y="3378"/>
                      <a:pt x="710" y="3392"/>
                      <a:pt x="577" y="3211"/>
                    </a:cubicBezTo>
                    <a:cubicBezTo>
                      <a:pt x="329" y="2864"/>
                      <a:pt x="1555" y="1664"/>
                      <a:pt x="1777" y="1411"/>
                    </a:cubicBezTo>
                    <a:cubicBezTo>
                      <a:pt x="2118" y="1023"/>
                      <a:pt x="2470" y="642"/>
                      <a:pt x="2830" y="273"/>
                    </a:cubicBezTo>
                    <a:cubicBezTo>
                      <a:pt x="2941" y="160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97800" y="504800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3" y="375"/>
                  </a:moveTo>
                  <a:cubicBezTo>
                    <a:pt x="3464" y="375"/>
                    <a:pt x="3474" y="377"/>
                    <a:pt x="3483" y="383"/>
                  </a:cubicBezTo>
                  <a:lnTo>
                    <a:pt x="3483" y="383"/>
                  </a:lnTo>
                  <a:cubicBezTo>
                    <a:pt x="3686" y="803"/>
                    <a:pt x="3872" y="1501"/>
                    <a:pt x="4205" y="1808"/>
                  </a:cubicBezTo>
                  <a:cubicBezTo>
                    <a:pt x="4600" y="2170"/>
                    <a:pt x="5722" y="1857"/>
                    <a:pt x="5965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60" y="4059"/>
                    <a:pt x="5285" y="4768"/>
                    <a:pt x="5075" y="5248"/>
                  </a:cubicBezTo>
                  <a:cubicBezTo>
                    <a:pt x="5031" y="5346"/>
                    <a:pt x="4960" y="5386"/>
                    <a:pt x="4869" y="5386"/>
                  </a:cubicBezTo>
                  <a:cubicBezTo>
                    <a:pt x="4521" y="5386"/>
                    <a:pt x="3896" y="4795"/>
                    <a:pt x="3558" y="4730"/>
                  </a:cubicBezTo>
                  <a:cubicBezTo>
                    <a:pt x="3509" y="4721"/>
                    <a:pt x="3461" y="4717"/>
                    <a:pt x="3414" y="4717"/>
                  </a:cubicBezTo>
                  <a:cubicBezTo>
                    <a:pt x="2873" y="4717"/>
                    <a:pt x="2503" y="5301"/>
                    <a:pt x="1981" y="5369"/>
                  </a:cubicBezTo>
                  <a:cubicBezTo>
                    <a:pt x="1958" y="5372"/>
                    <a:pt x="1937" y="5374"/>
                    <a:pt x="1918" y="5374"/>
                  </a:cubicBezTo>
                  <a:cubicBezTo>
                    <a:pt x="1380" y="5374"/>
                    <a:pt x="1969" y="4281"/>
                    <a:pt x="1927" y="3837"/>
                  </a:cubicBezTo>
                  <a:cubicBezTo>
                    <a:pt x="1872" y="3261"/>
                    <a:pt x="1271" y="3065"/>
                    <a:pt x="962" y="2629"/>
                  </a:cubicBezTo>
                  <a:cubicBezTo>
                    <a:pt x="654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7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1" y="0"/>
                    <a:pt x="2789" y="654"/>
                    <a:pt x="2620" y="998"/>
                  </a:cubicBezTo>
                  <a:cubicBezTo>
                    <a:pt x="2419" y="1405"/>
                    <a:pt x="2368" y="1581"/>
                    <a:pt x="1943" y="1711"/>
                  </a:cubicBezTo>
                  <a:cubicBezTo>
                    <a:pt x="1559" y="1828"/>
                    <a:pt x="1008" y="1713"/>
                    <a:pt x="656" y="1902"/>
                  </a:cubicBezTo>
                  <a:cubicBezTo>
                    <a:pt x="1" y="2256"/>
                    <a:pt x="606" y="2733"/>
                    <a:pt x="949" y="3067"/>
                  </a:cubicBezTo>
                  <a:cubicBezTo>
                    <a:pt x="1258" y="3367"/>
                    <a:pt x="1556" y="3547"/>
                    <a:pt x="1582" y="3965"/>
                  </a:cubicBezTo>
                  <a:cubicBezTo>
                    <a:pt x="1611" y="4398"/>
                    <a:pt x="1306" y="4868"/>
                    <a:pt x="1353" y="5299"/>
                  </a:cubicBezTo>
                  <a:cubicBezTo>
                    <a:pt x="1390" y="5640"/>
                    <a:pt x="1533" y="5755"/>
                    <a:pt x="1725" y="5755"/>
                  </a:cubicBezTo>
                  <a:cubicBezTo>
                    <a:pt x="1889" y="5755"/>
                    <a:pt x="2089" y="5671"/>
                    <a:pt x="2289" y="5572"/>
                  </a:cubicBezTo>
                  <a:cubicBezTo>
                    <a:pt x="2605" y="5415"/>
                    <a:pt x="3061" y="5036"/>
                    <a:pt x="3426" y="5036"/>
                  </a:cubicBezTo>
                  <a:cubicBezTo>
                    <a:pt x="3433" y="5036"/>
                    <a:pt x="3441" y="5036"/>
                    <a:pt x="3448" y="5037"/>
                  </a:cubicBezTo>
                  <a:cubicBezTo>
                    <a:pt x="3836" y="5053"/>
                    <a:pt x="4312" y="5554"/>
                    <a:pt x="4684" y="5685"/>
                  </a:cubicBezTo>
                  <a:cubicBezTo>
                    <a:pt x="4812" y="5731"/>
                    <a:pt x="4921" y="5753"/>
                    <a:pt x="5013" y="5753"/>
                  </a:cubicBezTo>
                  <a:cubicBezTo>
                    <a:pt x="5281" y="5753"/>
                    <a:pt x="5397" y="5558"/>
                    <a:pt x="5383" y="5167"/>
                  </a:cubicBezTo>
                  <a:cubicBezTo>
                    <a:pt x="5368" y="4768"/>
                    <a:pt x="5099" y="4283"/>
                    <a:pt x="5164" y="3892"/>
                  </a:cubicBezTo>
                  <a:cubicBezTo>
                    <a:pt x="5235" y="3464"/>
                    <a:pt x="5722" y="3175"/>
                    <a:pt x="6023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8"/>
                    <a:pt x="4716" y="1841"/>
                    <a:pt x="4377" y="1484"/>
                  </a:cubicBezTo>
                  <a:cubicBezTo>
                    <a:pt x="4101" y="1192"/>
                    <a:pt x="3946" y="633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4"/>
                    <a:pt x="3736" y="183"/>
                  </a:cubicBezTo>
                  <a:lnTo>
                    <a:pt x="3736" y="183"/>
                  </a:lnTo>
                  <a:cubicBezTo>
                    <a:pt x="3719" y="155"/>
                    <a:pt x="3697" y="136"/>
                    <a:pt x="3672" y="126"/>
                  </a:cubicBezTo>
                  <a:lnTo>
                    <a:pt x="3672" y="126"/>
                  </a:lnTo>
                  <a:cubicBezTo>
                    <a:pt x="3563" y="38"/>
                    <a:pt x="3464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7139875" y="78800"/>
              <a:ext cx="901550" cy="802700"/>
              <a:chOff x="2331850" y="1127825"/>
              <a:chExt cx="901550" cy="8027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331850" y="1127825"/>
                <a:ext cx="90155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36062" h="32108" extrusionOk="0">
                    <a:moveTo>
                      <a:pt x="512" y="7580"/>
                    </a:moveTo>
                    <a:cubicBezTo>
                      <a:pt x="494" y="7620"/>
                      <a:pt x="464" y="7634"/>
                      <a:pt x="443" y="7634"/>
                    </a:cubicBezTo>
                    <a:cubicBezTo>
                      <a:pt x="406" y="7634"/>
                      <a:pt x="394" y="7593"/>
                      <a:pt x="512" y="7580"/>
                    </a:cubicBezTo>
                    <a:close/>
                    <a:moveTo>
                      <a:pt x="29485" y="516"/>
                    </a:moveTo>
                    <a:cubicBezTo>
                      <a:pt x="29512" y="576"/>
                      <a:pt x="29546" y="684"/>
                      <a:pt x="29567" y="867"/>
                    </a:cubicBezTo>
                    <a:cubicBezTo>
                      <a:pt x="29738" y="2383"/>
                      <a:pt x="30325" y="3966"/>
                      <a:pt x="30686" y="5445"/>
                    </a:cubicBezTo>
                    <a:cubicBezTo>
                      <a:pt x="31800" y="10005"/>
                      <a:pt x="32916" y="14564"/>
                      <a:pt x="34028" y="19122"/>
                    </a:cubicBezTo>
                    <a:cubicBezTo>
                      <a:pt x="34327" y="20342"/>
                      <a:pt x="34732" y="21582"/>
                      <a:pt x="34931" y="22823"/>
                    </a:cubicBezTo>
                    <a:cubicBezTo>
                      <a:pt x="35283" y="24979"/>
                      <a:pt x="33788" y="25524"/>
                      <a:pt x="32206" y="25912"/>
                    </a:cubicBezTo>
                    <a:cubicBezTo>
                      <a:pt x="27532" y="27055"/>
                      <a:pt x="22856" y="28195"/>
                      <a:pt x="18181" y="29338"/>
                    </a:cubicBezTo>
                    <a:cubicBezTo>
                      <a:pt x="15866" y="29904"/>
                      <a:pt x="13550" y="30471"/>
                      <a:pt x="11233" y="31037"/>
                    </a:cubicBezTo>
                    <a:cubicBezTo>
                      <a:pt x="10321" y="31259"/>
                      <a:pt x="9228" y="31642"/>
                      <a:pt x="8259" y="31642"/>
                    </a:cubicBezTo>
                    <a:cubicBezTo>
                      <a:pt x="7307" y="31642"/>
                      <a:pt x="6473" y="31273"/>
                      <a:pt x="6044" y="30019"/>
                    </a:cubicBezTo>
                    <a:cubicBezTo>
                      <a:pt x="4298" y="22871"/>
                      <a:pt x="2550" y="15724"/>
                      <a:pt x="803" y="8574"/>
                    </a:cubicBezTo>
                    <a:cubicBezTo>
                      <a:pt x="724" y="8252"/>
                      <a:pt x="604" y="7912"/>
                      <a:pt x="547" y="7577"/>
                    </a:cubicBezTo>
                    <a:lnTo>
                      <a:pt x="547" y="7577"/>
                    </a:lnTo>
                    <a:cubicBezTo>
                      <a:pt x="560" y="7577"/>
                      <a:pt x="575" y="7576"/>
                      <a:pt x="591" y="7576"/>
                    </a:cubicBezTo>
                    <a:cubicBezTo>
                      <a:pt x="620" y="7576"/>
                      <a:pt x="654" y="7578"/>
                      <a:pt x="693" y="7580"/>
                    </a:cubicBezTo>
                    <a:cubicBezTo>
                      <a:pt x="746" y="7584"/>
                      <a:pt x="800" y="7586"/>
                      <a:pt x="855" y="7586"/>
                    </a:cubicBezTo>
                    <a:cubicBezTo>
                      <a:pt x="1909" y="7586"/>
                      <a:pt x="3377" y="6923"/>
                      <a:pt x="4345" y="6689"/>
                    </a:cubicBezTo>
                    <a:cubicBezTo>
                      <a:pt x="8861" y="5583"/>
                      <a:pt x="13378" y="4480"/>
                      <a:pt x="17894" y="3376"/>
                    </a:cubicBezTo>
                    <a:lnTo>
                      <a:pt x="28888" y="689"/>
                    </a:lnTo>
                    <a:cubicBezTo>
                      <a:pt x="29065" y="645"/>
                      <a:pt x="29282" y="559"/>
                      <a:pt x="29485" y="516"/>
                    </a:cubicBezTo>
                    <a:close/>
                    <a:moveTo>
                      <a:pt x="29664" y="1"/>
                    </a:moveTo>
                    <a:cubicBezTo>
                      <a:pt x="29643" y="1"/>
                      <a:pt x="29623" y="3"/>
                      <a:pt x="29603" y="8"/>
                    </a:cubicBezTo>
                    <a:cubicBezTo>
                      <a:pt x="21027" y="2103"/>
                      <a:pt x="12454" y="4200"/>
                      <a:pt x="3878" y="6295"/>
                    </a:cubicBezTo>
                    <a:cubicBezTo>
                      <a:pt x="2653" y="6595"/>
                      <a:pt x="1429" y="6893"/>
                      <a:pt x="203" y="7193"/>
                    </a:cubicBezTo>
                    <a:cubicBezTo>
                      <a:pt x="72" y="7225"/>
                      <a:pt x="1" y="7370"/>
                      <a:pt x="31" y="7496"/>
                    </a:cubicBezTo>
                    <a:cubicBezTo>
                      <a:pt x="1873" y="15032"/>
                      <a:pt x="3714" y="22566"/>
                      <a:pt x="5557" y="30102"/>
                    </a:cubicBezTo>
                    <a:lnTo>
                      <a:pt x="5557" y="30102"/>
                    </a:lnTo>
                    <a:cubicBezTo>
                      <a:pt x="5559" y="30118"/>
                      <a:pt x="5563" y="30135"/>
                      <a:pt x="5569" y="30152"/>
                    </a:cubicBezTo>
                    <a:cubicBezTo>
                      <a:pt x="5569" y="30152"/>
                      <a:pt x="5569" y="30152"/>
                      <a:pt x="5569" y="30152"/>
                    </a:cubicBezTo>
                    <a:lnTo>
                      <a:pt x="5569" y="30152"/>
                    </a:lnTo>
                    <a:cubicBezTo>
                      <a:pt x="5574" y="30171"/>
                      <a:pt x="5580" y="30188"/>
                      <a:pt x="5587" y="30204"/>
                    </a:cubicBezTo>
                    <a:lnTo>
                      <a:pt x="5587" y="30204"/>
                    </a:lnTo>
                    <a:cubicBezTo>
                      <a:pt x="6103" y="31647"/>
                      <a:pt x="7237" y="32108"/>
                      <a:pt x="8567" y="32108"/>
                    </a:cubicBezTo>
                    <a:cubicBezTo>
                      <a:pt x="10460" y="32108"/>
                      <a:pt x="12749" y="31175"/>
                      <a:pt x="14217" y="30817"/>
                    </a:cubicBezTo>
                    <a:cubicBezTo>
                      <a:pt x="19104" y="29622"/>
                      <a:pt x="23991" y="28427"/>
                      <a:pt x="28880" y="27233"/>
                    </a:cubicBezTo>
                    <a:cubicBezTo>
                      <a:pt x="31306" y="26641"/>
                      <a:pt x="36062" y="26409"/>
                      <a:pt x="35439" y="22810"/>
                    </a:cubicBezTo>
                    <a:cubicBezTo>
                      <a:pt x="34831" y="19283"/>
                      <a:pt x="33720" y="15774"/>
                      <a:pt x="32870" y="12301"/>
                    </a:cubicBezTo>
                    <a:cubicBezTo>
                      <a:pt x="31883" y="8261"/>
                      <a:pt x="30897" y="4219"/>
                      <a:pt x="29908" y="180"/>
                    </a:cubicBezTo>
                    <a:cubicBezTo>
                      <a:pt x="29881" y="69"/>
                      <a:pt x="29773" y="1"/>
                      <a:pt x="29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353450" y="1224525"/>
                <a:ext cx="752600" cy="191975"/>
              </a:xfrm>
              <a:custGeom>
                <a:avLst/>
                <a:gdLst/>
                <a:ahLst/>
                <a:cxnLst/>
                <a:rect l="l" t="t" r="r" b="b"/>
                <a:pathLst>
                  <a:path w="30104" h="7679" extrusionOk="0">
                    <a:moveTo>
                      <a:pt x="29750" y="1"/>
                    </a:moveTo>
                    <a:cubicBezTo>
                      <a:pt x="29730" y="1"/>
                      <a:pt x="29708" y="4"/>
                      <a:pt x="29686" y="9"/>
                    </a:cubicBezTo>
                    <a:cubicBezTo>
                      <a:pt x="21110" y="2104"/>
                      <a:pt x="12537" y="4201"/>
                      <a:pt x="3961" y="6296"/>
                    </a:cubicBezTo>
                    <a:cubicBezTo>
                      <a:pt x="2736" y="6595"/>
                      <a:pt x="1512" y="6894"/>
                      <a:pt x="286" y="7194"/>
                    </a:cubicBezTo>
                    <a:cubicBezTo>
                      <a:pt x="0" y="7263"/>
                      <a:pt x="92" y="7678"/>
                      <a:pt x="354" y="7678"/>
                    </a:cubicBezTo>
                    <a:cubicBezTo>
                      <a:pt x="374" y="7678"/>
                      <a:pt x="395" y="7676"/>
                      <a:pt x="418" y="7671"/>
                    </a:cubicBezTo>
                    <a:cubicBezTo>
                      <a:pt x="8994" y="5574"/>
                      <a:pt x="17567" y="3479"/>
                      <a:pt x="26143" y="1382"/>
                    </a:cubicBezTo>
                    <a:cubicBezTo>
                      <a:pt x="27367" y="1082"/>
                      <a:pt x="28592" y="786"/>
                      <a:pt x="29817" y="486"/>
                    </a:cubicBezTo>
                    <a:cubicBezTo>
                      <a:pt x="30103" y="415"/>
                      <a:pt x="30011" y="1"/>
                      <a:pt x="29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962275" y="1276725"/>
                <a:ext cx="126950" cy="4733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18935" extrusionOk="0">
                    <a:moveTo>
                      <a:pt x="301" y="0"/>
                    </a:moveTo>
                    <a:cubicBezTo>
                      <a:pt x="154" y="0"/>
                      <a:pt x="0" y="122"/>
                      <a:pt x="47" y="308"/>
                    </a:cubicBezTo>
                    <a:cubicBezTo>
                      <a:pt x="1550" y="6458"/>
                      <a:pt x="3053" y="12607"/>
                      <a:pt x="4556" y="18759"/>
                    </a:cubicBezTo>
                    <a:cubicBezTo>
                      <a:pt x="4586" y="18882"/>
                      <a:pt x="4680" y="18935"/>
                      <a:pt x="4777" y="18935"/>
                    </a:cubicBezTo>
                    <a:cubicBezTo>
                      <a:pt x="4923" y="18935"/>
                      <a:pt x="5078" y="18814"/>
                      <a:pt x="5033" y="18628"/>
                    </a:cubicBezTo>
                    <a:cubicBezTo>
                      <a:pt x="3528" y="12477"/>
                      <a:pt x="2027" y="6328"/>
                      <a:pt x="524" y="176"/>
                    </a:cubicBezTo>
                    <a:cubicBezTo>
                      <a:pt x="493" y="54"/>
                      <a:pt x="399" y="0"/>
                      <a:pt x="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44350" y="1305550"/>
                <a:ext cx="126925" cy="4733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8935" extrusionOk="0">
                    <a:moveTo>
                      <a:pt x="301" y="0"/>
                    </a:moveTo>
                    <a:cubicBezTo>
                      <a:pt x="155" y="0"/>
                      <a:pt x="0" y="122"/>
                      <a:pt x="45" y="309"/>
                    </a:cubicBezTo>
                    <a:cubicBezTo>
                      <a:pt x="1548" y="6458"/>
                      <a:pt x="3052" y="12608"/>
                      <a:pt x="4555" y="18759"/>
                    </a:cubicBezTo>
                    <a:cubicBezTo>
                      <a:pt x="4584" y="18882"/>
                      <a:pt x="4678" y="18935"/>
                      <a:pt x="4775" y="18935"/>
                    </a:cubicBezTo>
                    <a:cubicBezTo>
                      <a:pt x="4922" y="18935"/>
                      <a:pt x="5076" y="18814"/>
                      <a:pt x="5031" y="18627"/>
                    </a:cubicBezTo>
                    <a:cubicBezTo>
                      <a:pt x="3527" y="12479"/>
                      <a:pt x="2025" y="6328"/>
                      <a:pt x="522" y="176"/>
                    </a:cubicBezTo>
                    <a:cubicBezTo>
                      <a:pt x="492" y="54"/>
                      <a:pt x="398" y="0"/>
                      <a:pt x="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726375" y="1334400"/>
                <a:ext cx="126925" cy="4733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8935" extrusionOk="0">
                    <a:moveTo>
                      <a:pt x="302" y="0"/>
                    </a:moveTo>
                    <a:cubicBezTo>
                      <a:pt x="155" y="0"/>
                      <a:pt x="1" y="122"/>
                      <a:pt x="46" y="308"/>
                    </a:cubicBezTo>
                    <a:cubicBezTo>
                      <a:pt x="1549" y="6457"/>
                      <a:pt x="3052" y="12607"/>
                      <a:pt x="4555" y="18759"/>
                    </a:cubicBezTo>
                    <a:cubicBezTo>
                      <a:pt x="4585" y="18882"/>
                      <a:pt x="4678" y="18935"/>
                      <a:pt x="4775" y="18935"/>
                    </a:cubicBezTo>
                    <a:cubicBezTo>
                      <a:pt x="4922" y="18935"/>
                      <a:pt x="5077" y="18813"/>
                      <a:pt x="5032" y="18626"/>
                    </a:cubicBezTo>
                    <a:cubicBezTo>
                      <a:pt x="3527" y="12478"/>
                      <a:pt x="2026" y="6327"/>
                      <a:pt x="522" y="175"/>
                    </a:cubicBezTo>
                    <a:cubicBezTo>
                      <a:pt x="492" y="53"/>
                      <a:pt x="399" y="0"/>
                      <a:pt x="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08425" y="1363225"/>
                <a:ext cx="126925" cy="4734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8936" extrusionOk="0">
                    <a:moveTo>
                      <a:pt x="300" y="1"/>
                    </a:moveTo>
                    <a:cubicBezTo>
                      <a:pt x="154" y="1"/>
                      <a:pt x="0" y="122"/>
                      <a:pt x="45" y="308"/>
                    </a:cubicBezTo>
                    <a:cubicBezTo>
                      <a:pt x="1548" y="6458"/>
                      <a:pt x="3051" y="12607"/>
                      <a:pt x="4554" y="18759"/>
                    </a:cubicBezTo>
                    <a:cubicBezTo>
                      <a:pt x="4584" y="18882"/>
                      <a:pt x="4678" y="18935"/>
                      <a:pt x="4775" y="18935"/>
                    </a:cubicBezTo>
                    <a:cubicBezTo>
                      <a:pt x="4922" y="18935"/>
                      <a:pt x="5076" y="18814"/>
                      <a:pt x="5031" y="18628"/>
                    </a:cubicBezTo>
                    <a:cubicBezTo>
                      <a:pt x="3526" y="12478"/>
                      <a:pt x="2025" y="6329"/>
                      <a:pt x="520" y="177"/>
                    </a:cubicBezTo>
                    <a:cubicBezTo>
                      <a:pt x="490" y="54"/>
                      <a:pt x="397" y="1"/>
                      <a:pt x="3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90425" y="1392050"/>
                <a:ext cx="126950" cy="473400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18936" extrusionOk="0">
                    <a:moveTo>
                      <a:pt x="301" y="1"/>
                    </a:moveTo>
                    <a:cubicBezTo>
                      <a:pt x="155" y="1"/>
                      <a:pt x="1" y="122"/>
                      <a:pt x="46" y="308"/>
                    </a:cubicBezTo>
                    <a:cubicBezTo>
                      <a:pt x="1550" y="6458"/>
                      <a:pt x="3053" y="12607"/>
                      <a:pt x="4556" y="18759"/>
                    </a:cubicBezTo>
                    <a:cubicBezTo>
                      <a:pt x="4586" y="18882"/>
                      <a:pt x="4679" y="18935"/>
                      <a:pt x="4776" y="18935"/>
                    </a:cubicBezTo>
                    <a:cubicBezTo>
                      <a:pt x="4923" y="18935"/>
                      <a:pt x="5077" y="18814"/>
                      <a:pt x="5033" y="18628"/>
                    </a:cubicBezTo>
                    <a:cubicBezTo>
                      <a:pt x="3528" y="12477"/>
                      <a:pt x="2026" y="6329"/>
                      <a:pt x="523" y="177"/>
                    </a:cubicBezTo>
                    <a:cubicBezTo>
                      <a:pt x="493" y="54"/>
                      <a:pt x="399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983050" y="1176625"/>
                <a:ext cx="5610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041" extrusionOk="0">
                    <a:moveTo>
                      <a:pt x="1127" y="487"/>
                    </a:moveTo>
                    <a:cubicBezTo>
                      <a:pt x="1708" y="487"/>
                      <a:pt x="1880" y="1391"/>
                      <a:pt x="1253" y="1534"/>
                    </a:cubicBezTo>
                    <a:cubicBezTo>
                      <a:pt x="1205" y="1545"/>
                      <a:pt x="1159" y="1550"/>
                      <a:pt x="1116" y="1550"/>
                    </a:cubicBezTo>
                    <a:cubicBezTo>
                      <a:pt x="554" y="1550"/>
                      <a:pt x="409" y="680"/>
                      <a:pt x="1014" y="498"/>
                    </a:cubicBezTo>
                    <a:cubicBezTo>
                      <a:pt x="1053" y="491"/>
                      <a:pt x="1091" y="487"/>
                      <a:pt x="1127" y="487"/>
                    </a:cubicBezTo>
                    <a:close/>
                    <a:moveTo>
                      <a:pt x="1102" y="1"/>
                    </a:moveTo>
                    <a:cubicBezTo>
                      <a:pt x="1054" y="1"/>
                      <a:pt x="1006" y="4"/>
                      <a:pt x="958" y="9"/>
                    </a:cubicBezTo>
                    <a:lnTo>
                      <a:pt x="958" y="9"/>
                    </a:lnTo>
                    <a:cubicBezTo>
                      <a:pt x="958" y="9"/>
                      <a:pt x="957" y="9"/>
                      <a:pt x="957" y="9"/>
                    </a:cubicBezTo>
                    <a:cubicBezTo>
                      <a:pt x="933" y="9"/>
                      <a:pt x="908" y="13"/>
                      <a:pt x="881" y="21"/>
                    </a:cubicBezTo>
                    <a:cubicBezTo>
                      <a:pt x="881" y="21"/>
                      <a:pt x="881" y="21"/>
                      <a:pt x="881" y="21"/>
                    </a:cubicBezTo>
                    <a:lnTo>
                      <a:pt x="881" y="21"/>
                    </a:lnTo>
                    <a:cubicBezTo>
                      <a:pt x="854" y="26"/>
                      <a:pt x="830" y="35"/>
                      <a:pt x="809" y="46"/>
                    </a:cubicBezTo>
                    <a:lnTo>
                      <a:pt x="809" y="46"/>
                    </a:lnTo>
                    <a:cubicBezTo>
                      <a:pt x="319" y="230"/>
                      <a:pt x="1" y="734"/>
                      <a:pt x="139" y="1267"/>
                    </a:cubicBezTo>
                    <a:cubicBezTo>
                      <a:pt x="255" y="1722"/>
                      <a:pt x="679" y="2041"/>
                      <a:pt x="1136" y="2041"/>
                    </a:cubicBezTo>
                    <a:cubicBezTo>
                      <a:pt x="1218" y="2041"/>
                      <a:pt x="1300" y="2031"/>
                      <a:pt x="1382" y="2009"/>
                    </a:cubicBezTo>
                    <a:cubicBezTo>
                      <a:pt x="1909" y="1875"/>
                      <a:pt x="2243" y="1340"/>
                      <a:pt x="2135" y="806"/>
                    </a:cubicBezTo>
                    <a:cubicBezTo>
                      <a:pt x="2029" y="297"/>
                      <a:pt x="1587" y="1"/>
                      <a:pt x="1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886250" y="1200300"/>
                <a:ext cx="561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41" extrusionOk="0">
                    <a:moveTo>
                      <a:pt x="1128" y="487"/>
                    </a:moveTo>
                    <a:cubicBezTo>
                      <a:pt x="1710" y="487"/>
                      <a:pt x="1881" y="1391"/>
                      <a:pt x="1254" y="1532"/>
                    </a:cubicBezTo>
                    <a:cubicBezTo>
                      <a:pt x="1206" y="1543"/>
                      <a:pt x="1160" y="1549"/>
                      <a:pt x="1117" y="1549"/>
                    </a:cubicBezTo>
                    <a:cubicBezTo>
                      <a:pt x="556" y="1549"/>
                      <a:pt x="410" y="680"/>
                      <a:pt x="1014" y="498"/>
                    </a:cubicBezTo>
                    <a:cubicBezTo>
                      <a:pt x="1053" y="491"/>
                      <a:pt x="1091" y="487"/>
                      <a:pt x="1128" y="487"/>
                    </a:cubicBezTo>
                    <a:close/>
                    <a:moveTo>
                      <a:pt x="1104" y="1"/>
                    </a:moveTo>
                    <a:cubicBezTo>
                      <a:pt x="1057" y="1"/>
                      <a:pt x="1010" y="3"/>
                      <a:pt x="962" y="9"/>
                    </a:cubicBezTo>
                    <a:lnTo>
                      <a:pt x="962" y="9"/>
                    </a:lnTo>
                    <a:cubicBezTo>
                      <a:pt x="961" y="9"/>
                      <a:pt x="961" y="9"/>
                      <a:pt x="960" y="9"/>
                    </a:cubicBezTo>
                    <a:cubicBezTo>
                      <a:pt x="936" y="9"/>
                      <a:pt x="910" y="13"/>
                      <a:pt x="883" y="21"/>
                    </a:cubicBezTo>
                    <a:cubicBezTo>
                      <a:pt x="883" y="21"/>
                      <a:pt x="883" y="21"/>
                      <a:pt x="883" y="21"/>
                    </a:cubicBezTo>
                    <a:lnTo>
                      <a:pt x="883" y="21"/>
                    </a:lnTo>
                    <a:cubicBezTo>
                      <a:pt x="855" y="26"/>
                      <a:pt x="831" y="35"/>
                      <a:pt x="810" y="46"/>
                    </a:cubicBezTo>
                    <a:lnTo>
                      <a:pt x="810" y="46"/>
                    </a:lnTo>
                    <a:cubicBezTo>
                      <a:pt x="319" y="231"/>
                      <a:pt x="1" y="734"/>
                      <a:pt x="138" y="1265"/>
                    </a:cubicBezTo>
                    <a:cubicBezTo>
                      <a:pt x="255" y="1722"/>
                      <a:pt x="681" y="2040"/>
                      <a:pt x="1139" y="2040"/>
                    </a:cubicBezTo>
                    <a:cubicBezTo>
                      <a:pt x="1220" y="2040"/>
                      <a:pt x="1302" y="2030"/>
                      <a:pt x="1384" y="2009"/>
                    </a:cubicBezTo>
                    <a:cubicBezTo>
                      <a:pt x="1911" y="1873"/>
                      <a:pt x="2245" y="1338"/>
                      <a:pt x="2134" y="806"/>
                    </a:cubicBezTo>
                    <a:cubicBezTo>
                      <a:pt x="2029" y="296"/>
                      <a:pt x="1587" y="1"/>
                      <a:pt x="1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89475" y="1223975"/>
                <a:ext cx="5610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041" extrusionOk="0">
                    <a:moveTo>
                      <a:pt x="1127" y="486"/>
                    </a:moveTo>
                    <a:cubicBezTo>
                      <a:pt x="1708" y="486"/>
                      <a:pt x="1881" y="1389"/>
                      <a:pt x="1253" y="1532"/>
                    </a:cubicBezTo>
                    <a:cubicBezTo>
                      <a:pt x="1205" y="1543"/>
                      <a:pt x="1159" y="1549"/>
                      <a:pt x="1116" y="1549"/>
                    </a:cubicBezTo>
                    <a:cubicBezTo>
                      <a:pt x="555" y="1549"/>
                      <a:pt x="409" y="680"/>
                      <a:pt x="1014" y="496"/>
                    </a:cubicBezTo>
                    <a:cubicBezTo>
                      <a:pt x="1053" y="489"/>
                      <a:pt x="1091" y="486"/>
                      <a:pt x="1127" y="486"/>
                    </a:cubicBezTo>
                    <a:close/>
                    <a:moveTo>
                      <a:pt x="1103" y="1"/>
                    </a:moveTo>
                    <a:cubicBezTo>
                      <a:pt x="1056" y="1"/>
                      <a:pt x="1009" y="3"/>
                      <a:pt x="961" y="9"/>
                    </a:cubicBezTo>
                    <a:lnTo>
                      <a:pt x="961" y="9"/>
                    </a:lnTo>
                    <a:cubicBezTo>
                      <a:pt x="960" y="9"/>
                      <a:pt x="959" y="9"/>
                      <a:pt x="958" y="9"/>
                    </a:cubicBezTo>
                    <a:cubicBezTo>
                      <a:pt x="934" y="9"/>
                      <a:pt x="909" y="13"/>
                      <a:pt x="881" y="21"/>
                    </a:cubicBezTo>
                    <a:cubicBezTo>
                      <a:pt x="881" y="21"/>
                      <a:pt x="881" y="21"/>
                      <a:pt x="881" y="21"/>
                    </a:cubicBezTo>
                    <a:lnTo>
                      <a:pt x="881" y="21"/>
                    </a:lnTo>
                    <a:cubicBezTo>
                      <a:pt x="855" y="26"/>
                      <a:pt x="831" y="34"/>
                      <a:pt x="811" y="45"/>
                    </a:cubicBezTo>
                    <a:lnTo>
                      <a:pt x="811" y="45"/>
                    </a:lnTo>
                    <a:cubicBezTo>
                      <a:pt x="320" y="228"/>
                      <a:pt x="1" y="732"/>
                      <a:pt x="139" y="1265"/>
                    </a:cubicBezTo>
                    <a:cubicBezTo>
                      <a:pt x="256" y="1721"/>
                      <a:pt x="681" y="2040"/>
                      <a:pt x="1138" y="2040"/>
                    </a:cubicBezTo>
                    <a:cubicBezTo>
                      <a:pt x="1219" y="2040"/>
                      <a:pt x="1301" y="2030"/>
                      <a:pt x="1382" y="2009"/>
                    </a:cubicBezTo>
                    <a:cubicBezTo>
                      <a:pt x="1909" y="1873"/>
                      <a:pt x="2244" y="1338"/>
                      <a:pt x="2135" y="804"/>
                    </a:cubicBezTo>
                    <a:cubicBezTo>
                      <a:pt x="2029" y="296"/>
                      <a:pt x="1587" y="1"/>
                      <a:pt x="1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92675" y="1247600"/>
                <a:ext cx="5612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43" extrusionOk="0">
                    <a:moveTo>
                      <a:pt x="1127" y="488"/>
                    </a:moveTo>
                    <a:cubicBezTo>
                      <a:pt x="1710" y="488"/>
                      <a:pt x="1882" y="1391"/>
                      <a:pt x="1254" y="1534"/>
                    </a:cubicBezTo>
                    <a:cubicBezTo>
                      <a:pt x="1206" y="1545"/>
                      <a:pt x="1161" y="1551"/>
                      <a:pt x="1117" y="1551"/>
                    </a:cubicBezTo>
                    <a:cubicBezTo>
                      <a:pt x="556" y="1551"/>
                      <a:pt x="410" y="680"/>
                      <a:pt x="1014" y="498"/>
                    </a:cubicBezTo>
                    <a:cubicBezTo>
                      <a:pt x="1053" y="491"/>
                      <a:pt x="1091" y="488"/>
                      <a:pt x="1127" y="488"/>
                    </a:cubicBezTo>
                    <a:close/>
                    <a:moveTo>
                      <a:pt x="1105" y="0"/>
                    </a:moveTo>
                    <a:cubicBezTo>
                      <a:pt x="1056" y="0"/>
                      <a:pt x="1007" y="4"/>
                      <a:pt x="957" y="10"/>
                    </a:cubicBezTo>
                    <a:lnTo>
                      <a:pt x="957" y="10"/>
                    </a:lnTo>
                    <a:cubicBezTo>
                      <a:pt x="934" y="10"/>
                      <a:pt x="909" y="14"/>
                      <a:pt x="883" y="22"/>
                    </a:cubicBezTo>
                    <a:cubicBezTo>
                      <a:pt x="883" y="22"/>
                      <a:pt x="883" y="22"/>
                      <a:pt x="883" y="22"/>
                    </a:cubicBezTo>
                    <a:lnTo>
                      <a:pt x="883" y="22"/>
                    </a:lnTo>
                    <a:cubicBezTo>
                      <a:pt x="856" y="27"/>
                      <a:pt x="833" y="35"/>
                      <a:pt x="813" y="45"/>
                    </a:cubicBezTo>
                    <a:lnTo>
                      <a:pt x="813" y="45"/>
                    </a:lnTo>
                    <a:cubicBezTo>
                      <a:pt x="320" y="229"/>
                      <a:pt x="1" y="734"/>
                      <a:pt x="139" y="1267"/>
                    </a:cubicBezTo>
                    <a:cubicBezTo>
                      <a:pt x="256" y="1723"/>
                      <a:pt x="682" y="2042"/>
                      <a:pt x="1140" y="2042"/>
                    </a:cubicBezTo>
                    <a:cubicBezTo>
                      <a:pt x="1221" y="2042"/>
                      <a:pt x="1303" y="2032"/>
                      <a:pt x="1384" y="2011"/>
                    </a:cubicBezTo>
                    <a:cubicBezTo>
                      <a:pt x="1911" y="1875"/>
                      <a:pt x="2245" y="1340"/>
                      <a:pt x="2135" y="806"/>
                    </a:cubicBezTo>
                    <a:cubicBezTo>
                      <a:pt x="2029" y="298"/>
                      <a:pt x="1587" y="0"/>
                      <a:pt x="1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595925" y="1271250"/>
                <a:ext cx="5607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040" extrusionOk="0">
                    <a:moveTo>
                      <a:pt x="1127" y="487"/>
                    </a:moveTo>
                    <a:cubicBezTo>
                      <a:pt x="1708" y="487"/>
                      <a:pt x="1879" y="1390"/>
                      <a:pt x="1252" y="1532"/>
                    </a:cubicBezTo>
                    <a:cubicBezTo>
                      <a:pt x="1204" y="1543"/>
                      <a:pt x="1158" y="1548"/>
                      <a:pt x="1115" y="1548"/>
                    </a:cubicBezTo>
                    <a:cubicBezTo>
                      <a:pt x="554" y="1548"/>
                      <a:pt x="408" y="680"/>
                      <a:pt x="1014" y="498"/>
                    </a:cubicBezTo>
                    <a:cubicBezTo>
                      <a:pt x="1053" y="490"/>
                      <a:pt x="1091" y="487"/>
                      <a:pt x="1127" y="487"/>
                    </a:cubicBezTo>
                    <a:close/>
                    <a:moveTo>
                      <a:pt x="1102" y="0"/>
                    </a:moveTo>
                    <a:cubicBezTo>
                      <a:pt x="1053" y="0"/>
                      <a:pt x="1004" y="3"/>
                      <a:pt x="954" y="9"/>
                    </a:cubicBezTo>
                    <a:lnTo>
                      <a:pt x="954" y="9"/>
                    </a:lnTo>
                    <a:cubicBezTo>
                      <a:pt x="931" y="10"/>
                      <a:pt x="907" y="13"/>
                      <a:pt x="881" y="21"/>
                    </a:cubicBezTo>
                    <a:cubicBezTo>
                      <a:pt x="881" y="21"/>
                      <a:pt x="881" y="21"/>
                      <a:pt x="881" y="21"/>
                    </a:cubicBezTo>
                    <a:lnTo>
                      <a:pt x="881" y="21"/>
                    </a:lnTo>
                    <a:cubicBezTo>
                      <a:pt x="853" y="26"/>
                      <a:pt x="829" y="34"/>
                      <a:pt x="809" y="45"/>
                    </a:cubicBezTo>
                    <a:lnTo>
                      <a:pt x="809" y="45"/>
                    </a:lnTo>
                    <a:cubicBezTo>
                      <a:pt x="319" y="230"/>
                      <a:pt x="0" y="734"/>
                      <a:pt x="138" y="1265"/>
                    </a:cubicBezTo>
                    <a:cubicBezTo>
                      <a:pt x="255" y="1722"/>
                      <a:pt x="680" y="2040"/>
                      <a:pt x="1137" y="2040"/>
                    </a:cubicBezTo>
                    <a:cubicBezTo>
                      <a:pt x="1218" y="2040"/>
                      <a:pt x="1300" y="2030"/>
                      <a:pt x="1382" y="2009"/>
                    </a:cubicBezTo>
                    <a:cubicBezTo>
                      <a:pt x="1909" y="1873"/>
                      <a:pt x="2243" y="1338"/>
                      <a:pt x="2134" y="806"/>
                    </a:cubicBezTo>
                    <a:cubicBezTo>
                      <a:pt x="2029" y="296"/>
                      <a:pt x="1585" y="0"/>
                      <a:pt x="1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99075" y="1294925"/>
                <a:ext cx="5607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040" extrusionOk="0">
                    <a:moveTo>
                      <a:pt x="1126" y="485"/>
                    </a:moveTo>
                    <a:cubicBezTo>
                      <a:pt x="1709" y="485"/>
                      <a:pt x="1880" y="1388"/>
                      <a:pt x="1252" y="1532"/>
                    </a:cubicBezTo>
                    <a:cubicBezTo>
                      <a:pt x="1204" y="1543"/>
                      <a:pt x="1159" y="1548"/>
                      <a:pt x="1115" y="1548"/>
                    </a:cubicBezTo>
                    <a:cubicBezTo>
                      <a:pt x="554" y="1548"/>
                      <a:pt x="410" y="680"/>
                      <a:pt x="1014" y="496"/>
                    </a:cubicBezTo>
                    <a:cubicBezTo>
                      <a:pt x="1053" y="489"/>
                      <a:pt x="1090" y="485"/>
                      <a:pt x="1126" y="485"/>
                    </a:cubicBezTo>
                    <a:close/>
                    <a:moveTo>
                      <a:pt x="1103" y="0"/>
                    </a:moveTo>
                    <a:cubicBezTo>
                      <a:pt x="1055" y="0"/>
                      <a:pt x="1006" y="3"/>
                      <a:pt x="958" y="9"/>
                    </a:cubicBezTo>
                    <a:lnTo>
                      <a:pt x="958" y="9"/>
                    </a:lnTo>
                    <a:cubicBezTo>
                      <a:pt x="958" y="9"/>
                      <a:pt x="957" y="9"/>
                      <a:pt x="957" y="9"/>
                    </a:cubicBezTo>
                    <a:cubicBezTo>
                      <a:pt x="933" y="9"/>
                      <a:pt x="908" y="13"/>
                      <a:pt x="881" y="21"/>
                    </a:cubicBezTo>
                    <a:cubicBezTo>
                      <a:pt x="881" y="21"/>
                      <a:pt x="881" y="21"/>
                      <a:pt x="881" y="21"/>
                    </a:cubicBezTo>
                    <a:lnTo>
                      <a:pt x="881" y="21"/>
                    </a:lnTo>
                    <a:cubicBezTo>
                      <a:pt x="854" y="26"/>
                      <a:pt x="831" y="34"/>
                      <a:pt x="810" y="45"/>
                    </a:cubicBezTo>
                    <a:lnTo>
                      <a:pt x="810" y="45"/>
                    </a:lnTo>
                    <a:cubicBezTo>
                      <a:pt x="320" y="227"/>
                      <a:pt x="0" y="732"/>
                      <a:pt x="138" y="1265"/>
                    </a:cubicBezTo>
                    <a:cubicBezTo>
                      <a:pt x="255" y="1721"/>
                      <a:pt x="680" y="2040"/>
                      <a:pt x="1138" y="2040"/>
                    </a:cubicBezTo>
                    <a:cubicBezTo>
                      <a:pt x="1219" y="2040"/>
                      <a:pt x="1301" y="2030"/>
                      <a:pt x="1382" y="2009"/>
                    </a:cubicBezTo>
                    <a:cubicBezTo>
                      <a:pt x="1909" y="1873"/>
                      <a:pt x="2243" y="1337"/>
                      <a:pt x="2134" y="804"/>
                    </a:cubicBezTo>
                    <a:cubicBezTo>
                      <a:pt x="2030" y="296"/>
                      <a:pt x="1587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02275" y="1318550"/>
                <a:ext cx="5612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42" extrusionOk="0">
                    <a:moveTo>
                      <a:pt x="1126" y="487"/>
                    </a:moveTo>
                    <a:cubicBezTo>
                      <a:pt x="1709" y="487"/>
                      <a:pt x="1881" y="1390"/>
                      <a:pt x="1254" y="1534"/>
                    </a:cubicBezTo>
                    <a:cubicBezTo>
                      <a:pt x="1206" y="1545"/>
                      <a:pt x="1160" y="1550"/>
                      <a:pt x="1117" y="1550"/>
                    </a:cubicBezTo>
                    <a:cubicBezTo>
                      <a:pt x="556" y="1550"/>
                      <a:pt x="410" y="680"/>
                      <a:pt x="1014" y="498"/>
                    </a:cubicBezTo>
                    <a:cubicBezTo>
                      <a:pt x="1053" y="491"/>
                      <a:pt x="1090" y="487"/>
                      <a:pt x="1126" y="487"/>
                    </a:cubicBezTo>
                    <a:close/>
                    <a:moveTo>
                      <a:pt x="1104" y="1"/>
                    </a:moveTo>
                    <a:cubicBezTo>
                      <a:pt x="1055" y="1"/>
                      <a:pt x="1005" y="4"/>
                      <a:pt x="956" y="10"/>
                    </a:cubicBezTo>
                    <a:lnTo>
                      <a:pt x="956" y="10"/>
                    </a:lnTo>
                    <a:cubicBezTo>
                      <a:pt x="933" y="10"/>
                      <a:pt x="908" y="14"/>
                      <a:pt x="882" y="21"/>
                    </a:cubicBezTo>
                    <a:cubicBezTo>
                      <a:pt x="882" y="21"/>
                      <a:pt x="882" y="21"/>
                      <a:pt x="882" y="21"/>
                    </a:cubicBezTo>
                    <a:lnTo>
                      <a:pt x="882" y="21"/>
                    </a:lnTo>
                    <a:cubicBezTo>
                      <a:pt x="856" y="26"/>
                      <a:pt x="833" y="34"/>
                      <a:pt x="813" y="45"/>
                    </a:cubicBezTo>
                    <a:lnTo>
                      <a:pt x="813" y="45"/>
                    </a:lnTo>
                    <a:cubicBezTo>
                      <a:pt x="321" y="229"/>
                      <a:pt x="0" y="733"/>
                      <a:pt x="138" y="1266"/>
                    </a:cubicBezTo>
                    <a:cubicBezTo>
                      <a:pt x="255" y="1723"/>
                      <a:pt x="681" y="2042"/>
                      <a:pt x="1139" y="2042"/>
                    </a:cubicBezTo>
                    <a:cubicBezTo>
                      <a:pt x="1220" y="2042"/>
                      <a:pt x="1302" y="2032"/>
                      <a:pt x="1383" y="2011"/>
                    </a:cubicBezTo>
                    <a:cubicBezTo>
                      <a:pt x="1910" y="1875"/>
                      <a:pt x="2244" y="1339"/>
                      <a:pt x="2136" y="806"/>
                    </a:cubicBezTo>
                    <a:cubicBezTo>
                      <a:pt x="2032" y="297"/>
                      <a:pt x="1588" y="1"/>
                      <a:pt x="1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986100" y="1133150"/>
                <a:ext cx="34325" cy="763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053" extrusionOk="0">
                    <a:moveTo>
                      <a:pt x="667" y="1"/>
                    </a:moveTo>
                    <a:lnTo>
                      <a:pt x="0" y="163"/>
                    </a:lnTo>
                    <a:lnTo>
                      <a:pt x="707" y="3053"/>
                    </a:lnTo>
                    <a:lnTo>
                      <a:pt x="1372" y="288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889325" y="1156800"/>
                <a:ext cx="3432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051" extrusionOk="0">
                    <a:moveTo>
                      <a:pt x="667" y="0"/>
                    </a:moveTo>
                    <a:lnTo>
                      <a:pt x="1" y="162"/>
                    </a:lnTo>
                    <a:lnTo>
                      <a:pt x="708" y="3050"/>
                    </a:lnTo>
                    <a:lnTo>
                      <a:pt x="1373" y="2888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792575" y="1180425"/>
                <a:ext cx="34300" cy="76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3053" extrusionOk="0">
                    <a:moveTo>
                      <a:pt x="667" y="1"/>
                    </a:moveTo>
                    <a:lnTo>
                      <a:pt x="0" y="163"/>
                    </a:lnTo>
                    <a:lnTo>
                      <a:pt x="707" y="3052"/>
                    </a:lnTo>
                    <a:lnTo>
                      <a:pt x="1372" y="288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695800" y="1204100"/>
                <a:ext cx="3432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051" extrusionOk="0">
                    <a:moveTo>
                      <a:pt x="667" y="1"/>
                    </a:moveTo>
                    <a:lnTo>
                      <a:pt x="1" y="163"/>
                    </a:lnTo>
                    <a:lnTo>
                      <a:pt x="708" y="3051"/>
                    </a:lnTo>
                    <a:lnTo>
                      <a:pt x="1372" y="2888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99000" y="1227725"/>
                <a:ext cx="34325" cy="763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053" extrusionOk="0">
                    <a:moveTo>
                      <a:pt x="665" y="1"/>
                    </a:moveTo>
                    <a:lnTo>
                      <a:pt x="0" y="165"/>
                    </a:lnTo>
                    <a:lnTo>
                      <a:pt x="706" y="3053"/>
                    </a:lnTo>
                    <a:lnTo>
                      <a:pt x="1372" y="2890"/>
                    </a:lnTo>
                    <a:lnTo>
                      <a:pt x="6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502225" y="1251400"/>
                <a:ext cx="34325" cy="7632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053" extrusionOk="0">
                    <a:moveTo>
                      <a:pt x="666" y="1"/>
                    </a:moveTo>
                    <a:lnTo>
                      <a:pt x="1" y="163"/>
                    </a:lnTo>
                    <a:lnTo>
                      <a:pt x="706" y="3053"/>
                    </a:lnTo>
                    <a:lnTo>
                      <a:pt x="1373" y="2889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05425" y="1275075"/>
                <a:ext cx="342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051" extrusionOk="0">
                    <a:moveTo>
                      <a:pt x="666" y="1"/>
                    </a:moveTo>
                    <a:lnTo>
                      <a:pt x="1" y="163"/>
                    </a:lnTo>
                    <a:lnTo>
                      <a:pt x="706" y="3051"/>
                    </a:lnTo>
                    <a:lnTo>
                      <a:pt x="1371" y="2889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6460425" y="4783500"/>
              <a:ext cx="585450" cy="478000"/>
              <a:chOff x="489725" y="2618450"/>
              <a:chExt cx="585450" cy="4780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1404950" y="5019575"/>
              <a:ext cx="502600" cy="183250"/>
              <a:chOff x="1198700" y="4416375"/>
              <a:chExt cx="502600" cy="18325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1198700" y="4416800"/>
                <a:ext cx="502600" cy="182825"/>
              </a:xfrm>
              <a:custGeom>
                <a:avLst/>
                <a:gdLst/>
                <a:ahLst/>
                <a:cxnLst/>
                <a:rect l="l" t="t" r="r" b="b"/>
                <a:pathLst>
                  <a:path w="20104" h="7313" extrusionOk="0">
                    <a:moveTo>
                      <a:pt x="19831" y="889"/>
                    </a:moveTo>
                    <a:cubicBezTo>
                      <a:pt x="19831" y="889"/>
                      <a:pt x="19831" y="889"/>
                      <a:pt x="19832" y="889"/>
                    </a:cubicBezTo>
                    <a:cubicBezTo>
                      <a:pt x="19831" y="889"/>
                      <a:pt x="19831" y="889"/>
                      <a:pt x="19831" y="889"/>
                    </a:cubicBezTo>
                    <a:close/>
                    <a:moveTo>
                      <a:pt x="16022" y="312"/>
                    </a:moveTo>
                    <a:cubicBezTo>
                      <a:pt x="16945" y="312"/>
                      <a:pt x="18222" y="650"/>
                      <a:pt x="19164" y="790"/>
                    </a:cubicBezTo>
                    <a:cubicBezTo>
                      <a:pt x="19286" y="808"/>
                      <a:pt x="19415" y="818"/>
                      <a:pt x="19542" y="834"/>
                    </a:cubicBezTo>
                    <a:lnTo>
                      <a:pt x="19542" y="834"/>
                    </a:lnTo>
                    <a:cubicBezTo>
                      <a:pt x="19510" y="858"/>
                      <a:pt x="19480" y="877"/>
                      <a:pt x="19455" y="888"/>
                    </a:cubicBezTo>
                    <a:cubicBezTo>
                      <a:pt x="18724" y="1197"/>
                      <a:pt x="17970" y="2024"/>
                      <a:pt x="17338" y="2507"/>
                    </a:cubicBezTo>
                    <a:cubicBezTo>
                      <a:pt x="15575" y="3853"/>
                      <a:pt x="12849" y="4093"/>
                      <a:pt x="10733" y="4664"/>
                    </a:cubicBezTo>
                    <a:cubicBezTo>
                      <a:pt x="8818" y="5180"/>
                      <a:pt x="6905" y="5697"/>
                      <a:pt x="4988" y="6214"/>
                    </a:cubicBezTo>
                    <a:cubicBezTo>
                      <a:pt x="4401" y="6372"/>
                      <a:pt x="3105" y="6956"/>
                      <a:pt x="2107" y="6956"/>
                    </a:cubicBezTo>
                    <a:cubicBezTo>
                      <a:pt x="1606" y="6956"/>
                      <a:pt x="1181" y="6809"/>
                      <a:pt x="958" y="6387"/>
                    </a:cubicBezTo>
                    <a:lnTo>
                      <a:pt x="958" y="6387"/>
                    </a:lnTo>
                    <a:cubicBezTo>
                      <a:pt x="507" y="4699"/>
                      <a:pt x="1143" y="4253"/>
                      <a:pt x="2535" y="3878"/>
                    </a:cubicBezTo>
                    <a:cubicBezTo>
                      <a:pt x="4070" y="3461"/>
                      <a:pt x="5608" y="3047"/>
                      <a:pt x="7143" y="2632"/>
                    </a:cubicBezTo>
                    <a:cubicBezTo>
                      <a:pt x="8878" y="2164"/>
                      <a:pt x="10617" y="1697"/>
                      <a:pt x="12352" y="1228"/>
                    </a:cubicBezTo>
                    <a:cubicBezTo>
                      <a:pt x="13418" y="939"/>
                      <a:pt x="14573" y="468"/>
                      <a:pt x="15672" y="331"/>
                    </a:cubicBezTo>
                    <a:cubicBezTo>
                      <a:pt x="15781" y="318"/>
                      <a:pt x="15899" y="312"/>
                      <a:pt x="16022" y="312"/>
                    </a:cubicBezTo>
                    <a:close/>
                    <a:moveTo>
                      <a:pt x="16190" y="0"/>
                    </a:moveTo>
                    <a:cubicBezTo>
                      <a:pt x="15941" y="0"/>
                      <a:pt x="15695" y="17"/>
                      <a:pt x="15457" y="56"/>
                    </a:cubicBezTo>
                    <a:cubicBezTo>
                      <a:pt x="13384" y="396"/>
                      <a:pt x="11293" y="1179"/>
                      <a:pt x="9267" y="1726"/>
                    </a:cubicBezTo>
                    <a:cubicBezTo>
                      <a:pt x="6905" y="2365"/>
                      <a:pt x="4542" y="3000"/>
                      <a:pt x="2180" y="3639"/>
                    </a:cubicBezTo>
                    <a:cubicBezTo>
                      <a:pt x="1760" y="3753"/>
                      <a:pt x="1140" y="3822"/>
                      <a:pt x="784" y="4106"/>
                    </a:cubicBezTo>
                    <a:cubicBezTo>
                      <a:pt x="0" y="4727"/>
                      <a:pt x="440" y="5699"/>
                      <a:pt x="654" y="6485"/>
                    </a:cubicBezTo>
                    <a:cubicBezTo>
                      <a:pt x="657" y="6497"/>
                      <a:pt x="662" y="6509"/>
                      <a:pt x="667" y="6519"/>
                    </a:cubicBezTo>
                    <a:lnTo>
                      <a:pt x="667" y="6519"/>
                    </a:lnTo>
                    <a:cubicBezTo>
                      <a:pt x="668" y="6521"/>
                      <a:pt x="669" y="6523"/>
                      <a:pt x="670" y="6526"/>
                    </a:cubicBezTo>
                    <a:cubicBezTo>
                      <a:pt x="967" y="7122"/>
                      <a:pt x="1419" y="7313"/>
                      <a:pt x="1928" y="7313"/>
                    </a:cubicBezTo>
                    <a:cubicBezTo>
                      <a:pt x="2590" y="7313"/>
                      <a:pt x="3348" y="6989"/>
                      <a:pt x="3988" y="6816"/>
                    </a:cubicBezTo>
                    <a:cubicBezTo>
                      <a:pt x="6367" y="6174"/>
                      <a:pt x="8749" y="5532"/>
                      <a:pt x="11129" y="4888"/>
                    </a:cubicBezTo>
                    <a:cubicBezTo>
                      <a:pt x="12853" y="4422"/>
                      <a:pt x="14821" y="4139"/>
                      <a:pt x="16472" y="3445"/>
                    </a:cubicBezTo>
                    <a:cubicBezTo>
                      <a:pt x="17746" y="2910"/>
                      <a:pt x="18883" y="1723"/>
                      <a:pt x="19989" y="878"/>
                    </a:cubicBezTo>
                    <a:cubicBezTo>
                      <a:pt x="20081" y="806"/>
                      <a:pt x="20104" y="607"/>
                      <a:pt x="19950" y="586"/>
                    </a:cubicBezTo>
                    <a:cubicBezTo>
                      <a:pt x="18766" y="408"/>
                      <a:pt x="17423" y="0"/>
                      <a:pt x="16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42675" y="4425000"/>
                <a:ext cx="234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674" extrusionOk="0">
                    <a:moveTo>
                      <a:pt x="467" y="1"/>
                    </a:moveTo>
                    <a:cubicBezTo>
                      <a:pt x="419" y="1"/>
                      <a:pt x="371" y="23"/>
                      <a:pt x="338" y="76"/>
                    </a:cubicBezTo>
                    <a:cubicBezTo>
                      <a:pt x="0" y="624"/>
                      <a:pt x="115" y="1270"/>
                      <a:pt x="641" y="1644"/>
                    </a:cubicBezTo>
                    <a:cubicBezTo>
                      <a:pt x="669" y="1664"/>
                      <a:pt x="697" y="1673"/>
                      <a:pt x="724" y="1673"/>
                    </a:cubicBezTo>
                    <a:cubicBezTo>
                      <a:pt x="852" y="1673"/>
                      <a:pt x="939" y="1466"/>
                      <a:pt x="803" y="1369"/>
                    </a:cubicBezTo>
                    <a:cubicBezTo>
                      <a:pt x="417" y="1095"/>
                      <a:pt x="375" y="626"/>
                      <a:pt x="613" y="238"/>
                    </a:cubicBezTo>
                    <a:cubicBezTo>
                      <a:pt x="689" y="117"/>
                      <a:pt x="578" y="1"/>
                      <a:pt x="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63225" y="4416375"/>
                <a:ext cx="5790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402" extrusionOk="0">
                    <a:moveTo>
                      <a:pt x="1174" y="1"/>
                    </a:moveTo>
                    <a:cubicBezTo>
                      <a:pt x="1138" y="1"/>
                      <a:pt x="1102" y="17"/>
                      <a:pt x="1072" y="56"/>
                    </a:cubicBezTo>
                    <a:lnTo>
                      <a:pt x="68" y="1346"/>
                    </a:lnTo>
                    <a:cubicBezTo>
                      <a:pt x="0" y="1433"/>
                      <a:pt x="10" y="1584"/>
                      <a:pt x="140" y="1613"/>
                    </a:cubicBezTo>
                    <a:cubicBezTo>
                      <a:pt x="473" y="1687"/>
                      <a:pt x="806" y="1763"/>
                      <a:pt x="1139" y="1838"/>
                    </a:cubicBezTo>
                    <a:lnTo>
                      <a:pt x="1139" y="1838"/>
                    </a:lnTo>
                    <a:lnTo>
                      <a:pt x="370" y="2468"/>
                    </a:lnTo>
                    <a:cubicBezTo>
                      <a:pt x="297" y="2528"/>
                      <a:pt x="311" y="2680"/>
                      <a:pt x="402" y="2719"/>
                    </a:cubicBezTo>
                    <a:cubicBezTo>
                      <a:pt x="931" y="2941"/>
                      <a:pt x="1458" y="3165"/>
                      <a:pt x="1988" y="3387"/>
                    </a:cubicBezTo>
                    <a:cubicBezTo>
                      <a:pt x="2011" y="3397"/>
                      <a:pt x="2034" y="3401"/>
                      <a:pt x="2056" y="3401"/>
                    </a:cubicBezTo>
                    <a:cubicBezTo>
                      <a:pt x="2210" y="3401"/>
                      <a:pt x="2315" y="3181"/>
                      <a:pt x="2150" y="3111"/>
                    </a:cubicBezTo>
                    <a:cubicBezTo>
                      <a:pt x="1695" y="2920"/>
                      <a:pt x="1241" y="2728"/>
                      <a:pt x="787" y="2537"/>
                    </a:cubicBezTo>
                    <a:lnTo>
                      <a:pt x="787" y="2537"/>
                    </a:lnTo>
                    <a:lnTo>
                      <a:pt x="1607" y="1866"/>
                    </a:lnTo>
                    <a:cubicBezTo>
                      <a:pt x="1699" y="1791"/>
                      <a:pt x="1648" y="1626"/>
                      <a:pt x="1536" y="1599"/>
                    </a:cubicBezTo>
                    <a:cubicBezTo>
                      <a:pt x="1177" y="1519"/>
                      <a:pt x="820" y="1438"/>
                      <a:pt x="462" y="1358"/>
                    </a:cubicBezTo>
                    <a:lnTo>
                      <a:pt x="462" y="1358"/>
                    </a:lnTo>
                    <a:lnTo>
                      <a:pt x="1299" y="283"/>
                    </a:lnTo>
                    <a:cubicBezTo>
                      <a:pt x="1392" y="161"/>
                      <a:pt x="1286" y="1"/>
                      <a:pt x="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54;p2"/>
            <p:cNvSpPr/>
            <p:nvPr/>
          </p:nvSpPr>
          <p:spPr>
            <a:xfrm>
              <a:off x="260988" y="792150"/>
              <a:ext cx="401975" cy="724050"/>
            </a:xfrm>
            <a:custGeom>
              <a:avLst/>
              <a:gdLst/>
              <a:ahLst/>
              <a:cxnLst/>
              <a:rect l="l" t="t" r="r" b="b"/>
              <a:pathLst>
                <a:path w="16079" h="28962" extrusionOk="0">
                  <a:moveTo>
                    <a:pt x="2120" y="483"/>
                  </a:moveTo>
                  <a:cubicBezTo>
                    <a:pt x="2706" y="483"/>
                    <a:pt x="3155" y="775"/>
                    <a:pt x="3484" y="1367"/>
                  </a:cubicBezTo>
                  <a:cubicBezTo>
                    <a:pt x="3919" y="2153"/>
                    <a:pt x="4120" y="2888"/>
                    <a:pt x="4081" y="3551"/>
                  </a:cubicBezTo>
                  <a:cubicBezTo>
                    <a:pt x="4047" y="4235"/>
                    <a:pt x="3906" y="4924"/>
                    <a:pt x="3659" y="5604"/>
                  </a:cubicBezTo>
                  <a:cubicBezTo>
                    <a:pt x="3424" y="6247"/>
                    <a:pt x="3437" y="6803"/>
                    <a:pt x="3698" y="7259"/>
                  </a:cubicBezTo>
                  <a:cubicBezTo>
                    <a:pt x="3314" y="7387"/>
                    <a:pt x="2950" y="7569"/>
                    <a:pt x="2616" y="7807"/>
                  </a:cubicBezTo>
                  <a:cubicBezTo>
                    <a:pt x="2386" y="7622"/>
                    <a:pt x="2196" y="7355"/>
                    <a:pt x="2052" y="7009"/>
                  </a:cubicBezTo>
                  <a:cubicBezTo>
                    <a:pt x="1879" y="6604"/>
                    <a:pt x="1824" y="6213"/>
                    <a:pt x="1887" y="5847"/>
                  </a:cubicBezTo>
                  <a:cubicBezTo>
                    <a:pt x="1957" y="5425"/>
                    <a:pt x="2007" y="4995"/>
                    <a:pt x="2029" y="4569"/>
                  </a:cubicBezTo>
                  <a:cubicBezTo>
                    <a:pt x="2052" y="4089"/>
                    <a:pt x="1809" y="3552"/>
                    <a:pt x="1280" y="2922"/>
                  </a:cubicBezTo>
                  <a:cubicBezTo>
                    <a:pt x="818" y="2393"/>
                    <a:pt x="564" y="1881"/>
                    <a:pt x="526" y="1397"/>
                  </a:cubicBezTo>
                  <a:cubicBezTo>
                    <a:pt x="517" y="1250"/>
                    <a:pt x="484" y="796"/>
                    <a:pt x="1668" y="536"/>
                  </a:cubicBezTo>
                  <a:cubicBezTo>
                    <a:pt x="1825" y="502"/>
                    <a:pt x="1978" y="483"/>
                    <a:pt x="2120" y="483"/>
                  </a:cubicBezTo>
                  <a:close/>
                  <a:moveTo>
                    <a:pt x="4471" y="7564"/>
                  </a:moveTo>
                  <a:lnTo>
                    <a:pt x="5235" y="9213"/>
                  </a:lnTo>
                  <a:cubicBezTo>
                    <a:pt x="5156" y="9215"/>
                    <a:pt x="5083" y="9234"/>
                    <a:pt x="5031" y="9263"/>
                  </a:cubicBezTo>
                  <a:cubicBezTo>
                    <a:pt x="4749" y="9374"/>
                    <a:pt x="4484" y="9502"/>
                    <a:pt x="4244" y="9643"/>
                  </a:cubicBezTo>
                  <a:cubicBezTo>
                    <a:pt x="3995" y="9729"/>
                    <a:pt x="3737" y="9845"/>
                    <a:pt x="3492" y="9985"/>
                  </a:cubicBezTo>
                  <a:cubicBezTo>
                    <a:pt x="3430" y="10016"/>
                    <a:pt x="3372" y="10048"/>
                    <a:pt x="3315" y="10085"/>
                  </a:cubicBezTo>
                  <a:lnTo>
                    <a:pt x="2558" y="8459"/>
                  </a:lnTo>
                  <a:cubicBezTo>
                    <a:pt x="2625" y="8402"/>
                    <a:pt x="2693" y="8346"/>
                    <a:pt x="2764" y="8290"/>
                  </a:cubicBezTo>
                  <a:lnTo>
                    <a:pt x="2766" y="8289"/>
                  </a:lnTo>
                  <a:cubicBezTo>
                    <a:pt x="3179" y="7969"/>
                    <a:pt x="3645" y="7746"/>
                    <a:pt x="4149" y="7626"/>
                  </a:cubicBezTo>
                  <a:lnTo>
                    <a:pt x="4150" y="7626"/>
                  </a:lnTo>
                  <a:cubicBezTo>
                    <a:pt x="4254" y="7601"/>
                    <a:pt x="4361" y="7580"/>
                    <a:pt x="4471" y="7564"/>
                  </a:cubicBezTo>
                  <a:close/>
                  <a:moveTo>
                    <a:pt x="5909" y="9590"/>
                  </a:moveTo>
                  <a:cubicBezTo>
                    <a:pt x="6596" y="9590"/>
                    <a:pt x="7316" y="10001"/>
                    <a:pt x="8052" y="10815"/>
                  </a:cubicBezTo>
                  <a:cubicBezTo>
                    <a:pt x="8332" y="11345"/>
                    <a:pt x="8794" y="12197"/>
                    <a:pt x="9437" y="13369"/>
                  </a:cubicBezTo>
                  <a:cubicBezTo>
                    <a:pt x="7439" y="13966"/>
                    <a:pt x="5534" y="14846"/>
                    <a:pt x="3766" y="15988"/>
                  </a:cubicBezTo>
                  <a:cubicBezTo>
                    <a:pt x="3272" y="14750"/>
                    <a:pt x="2923" y="13836"/>
                    <a:pt x="2730" y="13264"/>
                  </a:cubicBezTo>
                  <a:cubicBezTo>
                    <a:pt x="2518" y="12028"/>
                    <a:pt x="2714" y="11177"/>
                    <a:pt x="3330" y="10666"/>
                  </a:cubicBezTo>
                  <a:cubicBezTo>
                    <a:pt x="3362" y="10656"/>
                    <a:pt x="3393" y="10638"/>
                    <a:pt x="3417" y="10614"/>
                  </a:cubicBezTo>
                  <a:cubicBezTo>
                    <a:pt x="3502" y="10535"/>
                    <a:pt x="3597" y="10468"/>
                    <a:pt x="3717" y="10410"/>
                  </a:cubicBezTo>
                  <a:cubicBezTo>
                    <a:pt x="3956" y="10273"/>
                    <a:pt x="4196" y="10166"/>
                    <a:pt x="4423" y="10089"/>
                  </a:cubicBezTo>
                  <a:cubicBezTo>
                    <a:pt x="4439" y="10082"/>
                    <a:pt x="4455" y="10074"/>
                    <a:pt x="4468" y="10066"/>
                  </a:cubicBezTo>
                  <a:cubicBezTo>
                    <a:pt x="4692" y="9935"/>
                    <a:pt x="4938" y="9813"/>
                    <a:pt x="5203" y="9712"/>
                  </a:cubicBezTo>
                  <a:cubicBezTo>
                    <a:pt x="5211" y="9709"/>
                    <a:pt x="5245" y="9699"/>
                    <a:pt x="5253" y="9696"/>
                  </a:cubicBezTo>
                  <a:cubicBezTo>
                    <a:pt x="5265" y="9698"/>
                    <a:pt x="5278" y="9699"/>
                    <a:pt x="5290" y="9699"/>
                  </a:cubicBezTo>
                  <a:cubicBezTo>
                    <a:pt x="5334" y="9699"/>
                    <a:pt x="5377" y="9687"/>
                    <a:pt x="5415" y="9664"/>
                  </a:cubicBezTo>
                  <a:cubicBezTo>
                    <a:pt x="5462" y="9634"/>
                    <a:pt x="5508" y="9618"/>
                    <a:pt x="5559" y="9618"/>
                  </a:cubicBezTo>
                  <a:cubicBezTo>
                    <a:pt x="5561" y="9618"/>
                    <a:pt x="5564" y="9618"/>
                    <a:pt x="5566" y="9618"/>
                  </a:cubicBezTo>
                  <a:lnTo>
                    <a:pt x="5585" y="9618"/>
                  </a:lnTo>
                  <a:cubicBezTo>
                    <a:pt x="5598" y="9618"/>
                    <a:pt x="5608" y="9617"/>
                    <a:pt x="5620" y="9615"/>
                  </a:cubicBezTo>
                  <a:cubicBezTo>
                    <a:pt x="5715" y="9599"/>
                    <a:pt x="5812" y="9590"/>
                    <a:pt x="5909" y="9590"/>
                  </a:cubicBezTo>
                  <a:close/>
                  <a:moveTo>
                    <a:pt x="9672" y="13799"/>
                  </a:moveTo>
                  <a:cubicBezTo>
                    <a:pt x="9973" y="14360"/>
                    <a:pt x="10324" y="15003"/>
                    <a:pt x="10722" y="15728"/>
                  </a:cubicBezTo>
                  <a:cubicBezTo>
                    <a:pt x="11412" y="17019"/>
                    <a:pt x="12005" y="18152"/>
                    <a:pt x="12493" y="19103"/>
                  </a:cubicBezTo>
                  <a:cubicBezTo>
                    <a:pt x="10572" y="20150"/>
                    <a:pt x="8438" y="21131"/>
                    <a:pt x="6142" y="22021"/>
                  </a:cubicBezTo>
                  <a:lnTo>
                    <a:pt x="4718" y="18530"/>
                  </a:lnTo>
                  <a:cubicBezTo>
                    <a:pt x="4420" y="17750"/>
                    <a:pt x="4160" y="17055"/>
                    <a:pt x="3941" y="16443"/>
                  </a:cubicBezTo>
                  <a:cubicBezTo>
                    <a:pt x="5725" y="15279"/>
                    <a:pt x="7651" y="14392"/>
                    <a:pt x="9672" y="13799"/>
                  </a:cubicBezTo>
                  <a:close/>
                  <a:moveTo>
                    <a:pt x="12712" y="19531"/>
                  </a:moveTo>
                  <a:cubicBezTo>
                    <a:pt x="13336" y="20735"/>
                    <a:pt x="13785" y="21619"/>
                    <a:pt x="14047" y="22151"/>
                  </a:cubicBezTo>
                  <a:cubicBezTo>
                    <a:pt x="14259" y="22641"/>
                    <a:pt x="14541" y="23280"/>
                    <a:pt x="14890" y="24068"/>
                  </a:cubicBezTo>
                  <a:cubicBezTo>
                    <a:pt x="14358" y="24303"/>
                    <a:pt x="13262" y="24805"/>
                    <a:pt x="11619" y="25566"/>
                  </a:cubicBezTo>
                  <a:cubicBezTo>
                    <a:pt x="9980" y="26317"/>
                    <a:pt x="8923" y="26813"/>
                    <a:pt x="8404" y="27072"/>
                  </a:cubicBezTo>
                  <a:cubicBezTo>
                    <a:pt x="8026" y="26296"/>
                    <a:pt x="7727" y="25660"/>
                    <a:pt x="7513" y="25165"/>
                  </a:cubicBezTo>
                  <a:cubicBezTo>
                    <a:pt x="7254" y="24632"/>
                    <a:pt x="6852" y="23724"/>
                    <a:pt x="6325" y="22462"/>
                  </a:cubicBezTo>
                  <a:cubicBezTo>
                    <a:pt x="8634" y="21569"/>
                    <a:pt x="10781" y="20585"/>
                    <a:pt x="12712" y="19531"/>
                  </a:cubicBezTo>
                  <a:close/>
                  <a:moveTo>
                    <a:pt x="15088" y="24504"/>
                  </a:moveTo>
                  <a:lnTo>
                    <a:pt x="15508" y="25401"/>
                  </a:lnTo>
                  <a:lnTo>
                    <a:pt x="9033" y="28404"/>
                  </a:lnTo>
                  <a:lnTo>
                    <a:pt x="8611" y="27504"/>
                  </a:lnTo>
                  <a:cubicBezTo>
                    <a:pt x="9119" y="27247"/>
                    <a:pt x="10195" y="26746"/>
                    <a:pt x="11820" y="26002"/>
                  </a:cubicBezTo>
                  <a:cubicBezTo>
                    <a:pt x="13466" y="25240"/>
                    <a:pt x="14562" y="24737"/>
                    <a:pt x="15088" y="24504"/>
                  </a:cubicBezTo>
                  <a:close/>
                  <a:moveTo>
                    <a:pt x="2116" y="1"/>
                  </a:moveTo>
                  <a:cubicBezTo>
                    <a:pt x="1940" y="1"/>
                    <a:pt x="1757" y="21"/>
                    <a:pt x="1566" y="63"/>
                  </a:cubicBezTo>
                  <a:cubicBezTo>
                    <a:pt x="512" y="295"/>
                    <a:pt x="1" y="752"/>
                    <a:pt x="50" y="1430"/>
                  </a:cubicBezTo>
                  <a:cubicBezTo>
                    <a:pt x="95" y="2020"/>
                    <a:pt x="389" y="2628"/>
                    <a:pt x="917" y="3231"/>
                  </a:cubicBezTo>
                  <a:cubicBezTo>
                    <a:pt x="1355" y="3752"/>
                    <a:pt x="1569" y="4194"/>
                    <a:pt x="1553" y="4541"/>
                  </a:cubicBezTo>
                  <a:cubicBezTo>
                    <a:pt x="1530" y="4947"/>
                    <a:pt x="1483" y="5357"/>
                    <a:pt x="1415" y="5762"/>
                  </a:cubicBezTo>
                  <a:cubicBezTo>
                    <a:pt x="1335" y="6223"/>
                    <a:pt x="1402" y="6703"/>
                    <a:pt x="1611" y="7194"/>
                  </a:cubicBezTo>
                  <a:cubicBezTo>
                    <a:pt x="1768" y="7570"/>
                    <a:pt x="1978" y="7877"/>
                    <a:pt x="2232" y="8106"/>
                  </a:cubicBezTo>
                  <a:cubicBezTo>
                    <a:pt x="2188" y="8144"/>
                    <a:pt x="2146" y="8185"/>
                    <a:pt x="2104" y="8226"/>
                  </a:cubicBezTo>
                  <a:cubicBezTo>
                    <a:pt x="2028" y="8297"/>
                    <a:pt x="2008" y="8409"/>
                    <a:pt x="2051" y="8501"/>
                  </a:cubicBezTo>
                  <a:lnTo>
                    <a:pt x="2928" y="10381"/>
                  </a:lnTo>
                  <a:cubicBezTo>
                    <a:pt x="2252" y="11011"/>
                    <a:pt x="2028" y="12010"/>
                    <a:pt x="2261" y="13356"/>
                  </a:cubicBezTo>
                  <a:cubicBezTo>
                    <a:pt x="2261" y="13364"/>
                    <a:pt x="2263" y="13371"/>
                    <a:pt x="2266" y="13379"/>
                  </a:cubicBezTo>
                  <a:cubicBezTo>
                    <a:pt x="2268" y="13387"/>
                    <a:pt x="2269" y="13395"/>
                    <a:pt x="2271" y="13400"/>
                  </a:cubicBezTo>
                  <a:cubicBezTo>
                    <a:pt x="2480" y="14021"/>
                    <a:pt x="2869" y="15041"/>
                    <a:pt x="3429" y="16430"/>
                  </a:cubicBezTo>
                  <a:cubicBezTo>
                    <a:pt x="3662" y="17087"/>
                    <a:pt x="3944" y="17846"/>
                    <a:pt x="4272" y="18702"/>
                  </a:cubicBezTo>
                  <a:cubicBezTo>
                    <a:pt x="4272" y="18705"/>
                    <a:pt x="4274" y="18707"/>
                    <a:pt x="4274" y="18709"/>
                  </a:cubicBezTo>
                  <a:lnTo>
                    <a:pt x="5788" y="22419"/>
                  </a:lnTo>
                  <a:lnTo>
                    <a:pt x="5788" y="22420"/>
                  </a:lnTo>
                  <a:cubicBezTo>
                    <a:pt x="6369" y="23808"/>
                    <a:pt x="6803" y="24802"/>
                    <a:pt x="7079" y="25365"/>
                  </a:cubicBezTo>
                  <a:cubicBezTo>
                    <a:pt x="7312" y="25902"/>
                    <a:pt x="7651" y="26620"/>
                    <a:pt x="8081" y="27497"/>
                  </a:cubicBezTo>
                  <a:lnTo>
                    <a:pt x="8081" y="27499"/>
                  </a:lnTo>
                  <a:lnTo>
                    <a:pt x="8699" y="28824"/>
                  </a:lnTo>
                  <a:cubicBezTo>
                    <a:pt x="8739" y="28910"/>
                    <a:pt x="8827" y="28961"/>
                    <a:pt x="8916" y="28961"/>
                  </a:cubicBezTo>
                  <a:cubicBezTo>
                    <a:pt x="8950" y="28961"/>
                    <a:pt x="8984" y="28955"/>
                    <a:pt x="9023" y="28937"/>
                  </a:cubicBezTo>
                  <a:lnTo>
                    <a:pt x="15932" y="25730"/>
                  </a:lnTo>
                  <a:cubicBezTo>
                    <a:pt x="15989" y="25702"/>
                    <a:pt x="16035" y="25654"/>
                    <a:pt x="16056" y="25594"/>
                  </a:cubicBezTo>
                  <a:cubicBezTo>
                    <a:pt x="16078" y="25535"/>
                    <a:pt x="16075" y="25469"/>
                    <a:pt x="16047" y="25412"/>
                  </a:cubicBezTo>
                  <a:lnTo>
                    <a:pt x="15430" y="24090"/>
                  </a:lnTo>
                  <a:cubicBezTo>
                    <a:pt x="15037" y="23205"/>
                    <a:pt x="14723" y="22493"/>
                    <a:pt x="14486" y="21947"/>
                  </a:cubicBezTo>
                  <a:cubicBezTo>
                    <a:pt x="14204" y="21369"/>
                    <a:pt x="13716" y="20410"/>
                    <a:pt x="13030" y="19088"/>
                  </a:cubicBezTo>
                  <a:cubicBezTo>
                    <a:pt x="12524" y="18096"/>
                    <a:pt x="11892" y="16889"/>
                    <a:pt x="11147" y="15496"/>
                  </a:cubicBezTo>
                  <a:cubicBezTo>
                    <a:pt x="10711" y="14700"/>
                    <a:pt x="10332" y="14001"/>
                    <a:pt x="10007" y="13401"/>
                  </a:cubicBezTo>
                  <a:cubicBezTo>
                    <a:pt x="10006" y="13398"/>
                    <a:pt x="10004" y="13395"/>
                    <a:pt x="10002" y="13390"/>
                  </a:cubicBezTo>
                  <a:cubicBezTo>
                    <a:pt x="9274" y="12069"/>
                    <a:pt x="8764" y="11125"/>
                    <a:pt x="8465" y="10561"/>
                  </a:cubicBezTo>
                  <a:cubicBezTo>
                    <a:pt x="8456" y="10543"/>
                    <a:pt x="8443" y="10526"/>
                    <a:pt x="8431" y="10512"/>
                  </a:cubicBezTo>
                  <a:cubicBezTo>
                    <a:pt x="7590" y="9577"/>
                    <a:pt x="6741" y="9107"/>
                    <a:pt x="5913" y="9107"/>
                  </a:cubicBezTo>
                  <a:cubicBezTo>
                    <a:pt x="5849" y="9107"/>
                    <a:pt x="5785" y="9110"/>
                    <a:pt x="5722" y="9116"/>
                  </a:cubicBezTo>
                  <a:lnTo>
                    <a:pt x="4835" y="7202"/>
                  </a:lnTo>
                  <a:cubicBezTo>
                    <a:pt x="4797" y="7117"/>
                    <a:pt x="4708" y="7063"/>
                    <a:pt x="4619" y="7063"/>
                  </a:cubicBezTo>
                  <a:cubicBezTo>
                    <a:pt x="4610" y="7063"/>
                    <a:pt x="4601" y="7063"/>
                    <a:pt x="4591" y="7065"/>
                  </a:cubicBezTo>
                  <a:cubicBezTo>
                    <a:pt x="4454" y="7079"/>
                    <a:pt x="4319" y="7100"/>
                    <a:pt x="4186" y="7128"/>
                  </a:cubicBezTo>
                  <a:cubicBezTo>
                    <a:pt x="3930" y="6774"/>
                    <a:pt x="3906" y="6327"/>
                    <a:pt x="4112" y="5762"/>
                  </a:cubicBezTo>
                  <a:cubicBezTo>
                    <a:pt x="4373" y="5039"/>
                    <a:pt x="4525" y="4303"/>
                    <a:pt x="4562" y="3573"/>
                  </a:cubicBezTo>
                  <a:cubicBezTo>
                    <a:pt x="4606" y="2823"/>
                    <a:pt x="4386" y="2001"/>
                    <a:pt x="3906" y="1133"/>
                  </a:cubicBezTo>
                  <a:cubicBezTo>
                    <a:pt x="3491" y="386"/>
                    <a:pt x="2878" y="1"/>
                    <a:pt x="2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19788" y="1265300"/>
              <a:ext cx="277000" cy="598100"/>
            </a:xfrm>
            <a:custGeom>
              <a:avLst/>
              <a:gdLst/>
              <a:ahLst/>
              <a:cxnLst/>
              <a:rect l="l" t="t" r="r" b="b"/>
              <a:pathLst>
                <a:path w="11080" h="23924" extrusionOk="0">
                  <a:moveTo>
                    <a:pt x="9839" y="590"/>
                  </a:moveTo>
                  <a:cubicBezTo>
                    <a:pt x="9976" y="988"/>
                    <a:pt x="10102" y="1423"/>
                    <a:pt x="10212" y="1885"/>
                  </a:cubicBezTo>
                  <a:cubicBezTo>
                    <a:pt x="10120" y="1896"/>
                    <a:pt x="10029" y="1901"/>
                    <a:pt x="9941" y="1901"/>
                  </a:cubicBezTo>
                  <a:cubicBezTo>
                    <a:pt x="9455" y="1901"/>
                    <a:pt x="9038" y="1738"/>
                    <a:pt x="8677" y="1408"/>
                  </a:cubicBezTo>
                  <a:cubicBezTo>
                    <a:pt x="9047" y="1108"/>
                    <a:pt x="9434" y="833"/>
                    <a:pt x="9839" y="590"/>
                  </a:cubicBezTo>
                  <a:close/>
                  <a:moveTo>
                    <a:pt x="8304" y="1717"/>
                  </a:moveTo>
                  <a:cubicBezTo>
                    <a:pt x="8763" y="2158"/>
                    <a:pt x="9311" y="2380"/>
                    <a:pt x="9939" y="2380"/>
                  </a:cubicBezTo>
                  <a:cubicBezTo>
                    <a:pt x="10060" y="2380"/>
                    <a:pt x="10184" y="2372"/>
                    <a:pt x="10311" y="2355"/>
                  </a:cubicBezTo>
                  <a:cubicBezTo>
                    <a:pt x="10467" y="3192"/>
                    <a:pt x="10563" y="4126"/>
                    <a:pt x="10593" y="5133"/>
                  </a:cubicBezTo>
                  <a:cubicBezTo>
                    <a:pt x="9891" y="5881"/>
                    <a:pt x="9474" y="6042"/>
                    <a:pt x="9245" y="6042"/>
                  </a:cubicBezTo>
                  <a:cubicBezTo>
                    <a:pt x="9194" y="6042"/>
                    <a:pt x="9153" y="6034"/>
                    <a:pt x="9119" y="6023"/>
                  </a:cubicBezTo>
                  <a:cubicBezTo>
                    <a:pt x="8803" y="5918"/>
                    <a:pt x="8578" y="5336"/>
                    <a:pt x="8485" y="4390"/>
                  </a:cubicBezTo>
                  <a:cubicBezTo>
                    <a:pt x="8474" y="4293"/>
                    <a:pt x="8406" y="4209"/>
                    <a:pt x="8310" y="4183"/>
                  </a:cubicBezTo>
                  <a:cubicBezTo>
                    <a:pt x="8291" y="4176"/>
                    <a:pt x="8268" y="4175"/>
                    <a:pt x="8247" y="4175"/>
                  </a:cubicBezTo>
                  <a:cubicBezTo>
                    <a:pt x="8173" y="4175"/>
                    <a:pt x="8101" y="4209"/>
                    <a:pt x="8057" y="4270"/>
                  </a:cubicBezTo>
                  <a:cubicBezTo>
                    <a:pt x="7460" y="5076"/>
                    <a:pt x="7122" y="5207"/>
                    <a:pt x="6969" y="5207"/>
                  </a:cubicBezTo>
                  <a:cubicBezTo>
                    <a:pt x="6946" y="5207"/>
                    <a:pt x="6927" y="5204"/>
                    <a:pt x="6913" y="5200"/>
                  </a:cubicBezTo>
                  <a:cubicBezTo>
                    <a:pt x="6793" y="5170"/>
                    <a:pt x="6499" y="4971"/>
                    <a:pt x="6322" y="3787"/>
                  </a:cubicBezTo>
                  <a:cubicBezTo>
                    <a:pt x="6896" y="3030"/>
                    <a:pt x="7561" y="2336"/>
                    <a:pt x="8304" y="1717"/>
                  </a:cubicBezTo>
                  <a:close/>
                  <a:moveTo>
                    <a:pt x="8280" y="8046"/>
                  </a:moveTo>
                  <a:cubicBezTo>
                    <a:pt x="8170" y="8046"/>
                    <a:pt x="8070" y="8122"/>
                    <a:pt x="8043" y="8233"/>
                  </a:cubicBezTo>
                  <a:cubicBezTo>
                    <a:pt x="7949" y="8631"/>
                    <a:pt x="7848" y="9033"/>
                    <a:pt x="7740" y="9443"/>
                  </a:cubicBezTo>
                  <a:cubicBezTo>
                    <a:pt x="7704" y="9571"/>
                    <a:pt x="7780" y="9702"/>
                    <a:pt x="7907" y="9737"/>
                  </a:cubicBezTo>
                  <a:cubicBezTo>
                    <a:pt x="7928" y="9743"/>
                    <a:pt x="7950" y="9745"/>
                    <a:pt x="7970" y="9745"/>
                  </a:cubicBezTo>
                  <a:cubicBezTo>
                    <a:pt x="8075" y="9745"/>
                    <a:pt x="8173" y="9677"/>
                    <a:pt x="8202" y="9568"/>
                  </a:cubicBezTo>
                  <a:cubicBezTo>
                    <a:pt x="8312" y="9153"/>
                    <a:pt x="8416" y="8744"/>
                    <a:pt x="8510" y="8340"/>
                  </a:cubicBezTo>
                  <a:cubicBezTo>
                    <a:pt x="8539" y="8211"/>
                    <a:pt x="8458" y="8083"/>
                    <a:pt x="8331" y="8052"/>
                  </a:cubicBezTo>
                  <a:cubicBezTo>
                    <a:pt x="8314" y="8048"/>
                    <a:pt x="8297" y="8046"/>
                    <a:pt x="8280" y="8046"/>
                  </a:cubicBezTo>
                  <a:close/>
                  <a:moveTo>
                    <a:pt x="6057" y="8323"/>
                  </a:moveTo>
                  <a:cubicBezTo>
                    <a:pt x="5953" y="8323"/>
                    <a:pt x="5860" y="8391"/>
                    <a:pt x="5828" y="8494"/>
                  </a:cubicBezTo>
                  <a:cubicBezTo>
                    <a:pt x="5724" y="8833"/>
                    <a:pt x="5596" y="9175"/>
                    <a:pt x="5450" y="9514"/>
                  </a:cubicBezTo>
                  <a:cubicBezTo>
                    <a:pt x="5398" y="9636"/>
                    <a:pt x="5453" y="9777"/>
                    <a:pt x="5575" y="9831"/>
                  </a:cubicBezTo>
                  <a:cubicBezTo>
                    <a:pt x="5604" y="9844"/>
                    <a:pt x="5636" y="9850"/>
                    <a:pt x="5669" y="9850"/>
                  </a:cubicBezTo>
                  <a:cubicBezTo>
                    <a:pt x="5763" y="9850"/>
                    <a:pt x="5850" y="9798"/>
                    <a:pt x="5891" y="9704"/>
                  </a:cubicBezTo>
                  <a:cubicBezTo>
                    <a:pt x="6047" y="9349"/>
                    <a:pt x="6180" y="8989"/>
                    <a:pt x="6288" y="8634"/>
                  </a:cubicBezTo>
                  <a:cubicBezTo>
                    <a:pt x="6326" y="8506"/>
                    <a:pt x="6256" y="8373"/>
                    <a:pt x="6128" y="8334"/>
                  </a:cubicBezTo>
                  <a:cubicBezTo>
                    <a:pt x="6104" y="8327"/>
                    <a:pt x="6080" y="8323"/>
                    <a:pt x="6057" y="8323"/>
                  </a:cubicBezTo>
                  <a:close/>
                  <a:moveTo>
                    <a:pt x="5990" y="4562"/>
                  </a:moveTo>
                  <a:cubicBezTo>
                    <a:pt x="6168" y="5219"/>
                    <a:pt x="6429" y="5574"/>
                    <a:pt x="6793" y="5667"/>
                  </a:cubicBezTo>
                  <a:cubicBezTo>
                    <a:pt x="6852" y="5682"/>
                    <a:pt x="6913" y="5689"/>
                    <a:pt x="6974" y="5689"/>
                  </a:cubicBezTo>
                  <a:cubicBezTo>
                    <a:pt x="7308" y="5689"/>
                    <a:pt x="7672" y="5465"/>
                    <a:pt x="8085" y="4998"/>
                  </a:cubicBezTo>
                  <a:cubicBezTo>
                    <a:pt x="8239" y="5845"/>
                    <a:pt x="8529" y="6331"/>
                    <a:pt x="8969" y="6477"/>
                  </a:cubicBezTo>
                  <a:cubicBezTo>
                    <a:pt x="9058" y="6507"/>
                    <a:pt x="9151" y="6522"/>
                    <a:pt x="9248" y="6522"/>
                  </a:cubicBezTo>
                  <a:cubicBezTo>
                    <a:pt x="9592" y="6522"/>
                    <a:pt x="9984" y="6334"/>
                    <a:pt x="10431" y="5955"/>
                  </a:cubicBezTo>
                  <a:lnTo>
                    <a:pt x="10431" y="5955"/>
                  </a:lnTo>
                  <a:cubicBezTo>
                    <a:pt x="10097" y="7342"/>
                    <a:pt x="9408" y="9826"/>
                    <a:pt x="8377" y="13369"/>
                  </a:cubicBezTo>
                  <a:cubicBezTo>
                    <a:pt x="7889" y="15055"/>
                    <a:pt x="7475" y="16441"/>
                    <a:pt x="7148" y="17489"/>
                  </a:cubicBezTo>
                  <a:cubicBezTo>
                    <a:pt x="6736" y="17395"/>
                    <a:pt x="6327" y="17294"/>
                    <a:pt x="5925" y="17192"/>
                  </a:cubicBezTo>
                  <a:cubicBezTo>
                    <a:pt x="6697" y="14779"/>
                    <a:pt x="7367" y="12555"/>
                    <a:pt x="7911" y="10568"/>
                  </a:cubicBezTo>
                  <a:cubicBezTo>
                    <a:pt x="7945" y="10440"/>
                    <a:pt x="7871" y="10309"/>
                    <a:pt x="7743" y="10273"/>
                  </a:cubicBezTo>
                  <a:cubicBezTo>
                    <a:pt x="7722" y="10268"/>
                    <a:pt x="7700" y="10265"/>
                    <a:pt x="7680" y="10265"/>
                  </a:cubicBezTo>
                  <a:cubicBezTo>
                    <a:pt x="7574" y="10265"/>
                    <a:pt x="7479" y="10335"/>
                    <a:pt x="7449" y="10442"/>
                  </a:cubicBezTo>
                  <a:cubicBezTo>
                    <a:pt x="6901" y="12425"/>
                    <a:pt x="6235" y="14650"/>
                    <a:pt x="5460" y="17064"/>
                  </a:cubicBezTo>
                  <a:cubicBezTo>
                    <a:pt x="4949" y="16913"/>
                    <a:pt x="4445" y="16751"/>
                    <a:pt x="3968" y="16586"/>
                  </a:cubicBezTo>
                  <a:cubicBezTo>
                    <a:pt x="3914" y="16563"/>
                    <a:pt x="3854" y="16540"/>
                    <a:pt x="3796" y="16518"/>
                  </a:cubicBezTo>
                  <a:cubicBezTo>
                    <a:pt x="4331" y="14598"/>
                    <a:pt x="4939" y="12600"/>
                    <a:pt x="5604" y="10580"/>
                  </a:cubicBezTo>
                  <a:cubicBezTo>
                    <a:pt x="5646" y="10455"/>
                    <a:pt x="5578" y="10319"/>
                    <a:pt x="5452" y="10278"/>
                  </a:cubicBezTo>
                  <a:cubicBezTo>
                    <a:pt x="5427" y="10270"/>
                    <a:pt x="5401" y="10266"/>
                    <a:pt x="5376" y="10266"/>
                  </a:cubicBezTo>
                  <a:cubicBezTo>
                    <a:pt x="5276" y="10266"/>
                    <a:pt x="5184" y="10329"/>
                    <a:pt x="5150" y="10431"/>
                  </a:cubicBezTo>
                  <a:cubicBezTo>
                    <a:pt x="4485" y="12448"/>
                    <a:pt x="3879" y="14444"/>
                    <a:pt x="3344" y="16362"/>
                  </a:cubicBezTo>
                  <a:cubicBezTo>
                    <a:pt x="2917" y="16208"/>
                    <a:pt x="2497" y="16051"/>
                    <a:pt x="2084" y="15892"/>
                  </a:cubicBezTo>
                  <a:cubicBezTo>
                    <a:pt x="2423" y="14826"/>
                    <a:pt x="2873" y="13455"/>
                    <a:pt x="3428" y="11812"/>
                  </a:cubicBezTo>
                  <a:cubicBezTo>
                    <a:pt x="4615" y="8324"/>
                    <a:pt x="5474" y="5894"/>
                    <a:pt x="5990" y="4562"/>
                  </a:cubicBezTo>
                  <a:close/>
                  <a:moveTo>
                    <a:pt x="1936" y="16349"/>
                  </a:moveTo>
                  <a:cubicBezTo>
                    <a:pt x="2415" y="16531"/>
                    <a:pt x="2903" y="16714"/>
                    <a:pt x="3412" y="16895"/>
                  </a:cubicBezTo>
                  <a:cubicBezTo>
                    <a:pt x="3420" y="16900"/>
                    <a:pt x="3430" y="16904"/>
                    <a:pt x="3438" y="16905"/>
                  </a:cubicBezTo>
                  <a:cubicBezTo>
                    <a:pt x="3566" y="16944"/>
                    <a:pt x="3681" y="16985"/>
                    <a:pt x="3796" y="17033"/>
                  </a:cubicBezTo>
                  <a:cubicBezTo>
                    <a:pt x="4362" y="17234"/>
                    <a:pt x="4949" y="17419"/>
                    <a:pt x="5547" y="17589"/>
                  </a:cubicBezTo>
                  <a:cubicBezTo>
                    <a:pt x="5552" y="17591"/>
                    <a:pt x="5555" y="17593"/>
                    <a:pt x="5560" y="17593"/>
                  </a:cubicBezTo>
                  <a:cubicBezTo>
                    <a:pt x="6037" y="17719"/>
                    <a:pt x="6517" y="17836"/>
                    <a:pt x="7002" y="17949"/>
                  </a:cubicBezTo>
                  <a:cubicBezTo>
                    <a:pt x="6575" y="19256"/>
                    <a:pt x="6361" y="19864"/>
                    <a:pt x="6257" y="20132"/>
                  </a:cubicBezTo>
                  <a:cubicBezTo>
                    <a:pt x="5074" y="19889"/>
                    <a:pt x="3856" y="19529"/>
                    <a:pt x="2635" y="19054"/>
                  </a:cubicBezTo>
                  <a:cubicBezTo>
                    <a:pt x="2632" y="19052"/>
                    <a:pt x="2627" y="19052"/>
                    <a:pt x="2624" y="19050"/>
                  </a:cubicBezTo>
                  <a:cubicBezTo>
                    <a:pt x="2166" y="18900"/>
                    <a:pt x="1706" y="18734"/>
                    <a:pt x="1253" y="18551"/>
                  </a:cubicBezTo>
                  <a:cubicBezTo>
                    <a:pt x="1346" y="18211"/>
                    <a:pt x="1575" y="17473"/>
                    <a:pt x="1936" y="16349"/>
                  </a:cubicBezTo>
                  <a:close/>
                  <a:moveTo>
                    <a:pt x="1104" y="19010"/>
                  </a:moveTo>
                  <a:cubicBezTo>
                    <a:pt x="1555" y="19190"/>
                    <a:pt x="2012" y="19355"/>
                    <a:pt x="2471" y="19500"/>
                  </a:cubicBezTo>
                  <a:cubicBezTo>
                    <a:pt x="3694" y="19975"/>
                    <a:pt x="4913" y="20340"/>
                    <a:pt x="6102" y="20586"/>
                  </a:cubicBezTo>
                  <a:cubicBezTo>
                    <a:pt x="5742" y="21807"/>
                    <a:pt x="5432" y="22589"/>
                    <a:pt x="5178" y="22926"/>
                  </a:cubicBezTo>
                  <a:cubicBezTo>
                    <a:pt x="4947" y="23252"/>
                    <a:pt x="4696" y="23420"/>
                    <a:pt x="4412" y="23438"/>
                  </a:cubicBezTo>
                  <a:cubicBezTo>
                    <a:pt x="4401" y="23439"/>
                    <a:pt x="4389" y="23439"/>
                    <a:pt x="4376" y="23439"/>
                  </a:cubicBezTo>
                  <a:cubicBezTo>
                    <a:pt x="4157" y="23439"/>
                    <a:pt x="3690" y="23383"/>
                    <a:pt x="2667" y="23125"/>
                  </a:cubicBezTo>
                  <a:lnTo>
                    <a:pt x="2390" y="23049"/>
                  </a:lnTo>
                  <a:cubicBezTo>
                    <a:pt x="1352" y="22668"/>
                    <a:pt x="979" y="22436"/>
                    <a:pt x="821" y="22289"/>
                  </a:cubicBezTo>
                  <a:cubicBezTo>
                    <a:pt x="597" y="22130"/>
                    <a:pt x="487" y="21862"/>
                    <a:pt x="483" y="21470"/>
                  </a:cubicBezTo>
                  <a:cubicBezTo>
                    <a:pt x="480" y="21189"/>
                    <a:pt x="590" y="20534"/>
                    <a:pt x="1104" y="19010"/>
                  </a:cubicBezTo>
                  <a:close/>
                  <a:moveTo>
                    <a:pt x="9969" y="1"/>
                  </a:moveTo>
                  <a:cubicBezTo>
                    <a:pt x="9928" y="1"/>
                    <a:pt x="9888" y="11"/>
                    <a:pt x="9851" y="32"/>
                  </a:cubicBezTo>
                  <a:cubicBezTo>
                    <a:pt x="9259" y="366"/>
                    <a:pt x="8693" y="763"/>
                    <a:pt x="8177" y="1207"/>
                  </a:cubicBezTo>
                  <a:lnTo>
                    <a:pt x="8174" y="1207"/>
                  </a:lnTo>
                  <a:cubicBezTo>
                    <a:pt x="7307" y="1903"/>
                    <a:pt x="6535" y="2704"/>
                    <a:pt x="5880" y="3583"/>
                  </a:cubicBezTo>
                  <a:cubicBezTo>
                    <a:pt x="5868" y="3599"/>
                    <a:pt x="5859" y="3617"/>
                    <a:pt x="5850" y="3636"/>
                  </a:cubicBezTo>
                  <a:cubicBezTo>
                    <a:pt x="5406" y="4661"/>
                    <a:pt x="4440" y="7363"/>
                    <a:pt x="2974" y="11663"/>
                  </a:cubicBezTo>
                  <a:cubicBezTo>
                    <a:pt x="2380" y="13419"/>
                    <a:pt x="1905" y="14867"/>
                    <a:pt x="1558" y="15963"/>
                  </a:cubicBezTo>
                  <a:lnTo>
                    <a:pt x="1558" y="15965"/>
                  </a:lnTo>
                  <a:cubicBezTo>
                    <a:pt x="1103" y="17375"/>
                    <a:pt x="842" y="18217"/>
                    <a:pt x="762" y="18532"/>
                  </a:cubicBezTo>
                  <a:cubicBezTo>
                    <a:pt x="248" y="20014"/>
                    <a:pt x="0" y="20975"/>
                    <a:pt x="5" y="21476"/>
                  </a:cubicBezTo>
                  <a:cubicBezTo>
                    <a:pt x="8" y="22024"/>
                    <a:pt x="191" y="22426"/>
                    <a:pt x="516" y="22658"/>
                  </a:cubicBezTo>
                  <a:cubicBezTo>
                    <a:pt x="761" y="22895"/>
                    <a:pt x="1304" y="23163"/>
                    <a:pt x="2239" y="23508"/>
                  </a:cubicBezTo>
                  <a:lnTo>
                    <a:pt x="2543" y="23592"/>
                  </a:lnTo>
                  <a:cubicBezTo>
                    <a:pt x="3423" y="23813"/>
                    <a:pt x="4023" y="23921"/>
                    <a:pt x="4377" y="23921"/>
                  </a:cubicBezTo>
                  <a:cubicBezTo>
                    <a:pt x="4388" y="23921"/>
                    <a:pt x="4399" y="23920"/>
                    <a:pt x="4411" y="23920"/>
                  </a:cubicBezTo>
                  <a:cubicBezTo>
                    <a:pt x="4420" y="23920"/>
                    <a:pt x="4428" y="23921"/>
                    <a:pt x="4437" y="23923"/>
                  </a:cubicBezTo>
                  <a:cubicBezTo>
                    <a:pt x="4874" y="23894"/>
                    <a:pt x="5255" y="23652"/>
                    <a:pt x="5562" y="23213"/>
                  </a:cubicBezTo>
                  <a:cubicBezTo>
                    <a:pt x="5868" y="22812"/>
                    <a:pt x="6214" y="21924"/>
                    <a:pt x="6626" y="20497"/>
                  </a:cubicBezTo>
                  <a:cubicBezTo>
                    <a:pt x="6676" y="20391"/>
                    <a:pt x="6835" y="20025"/>
                    <a:pt x="7538" y="17854"/>
                  </a:cubicBezTo>
                  <a:cubicBezTo>
                    <a:pt x="7538" y="17851"/>
                    <a:pt x="7540" y="17849"/>
                    <a:pt x="7540" y="17846"/>
                  </a:cubicBezTo>
                  <a:cubicBezTo>
                    <a:pt x="7881" y="16771"/>
                    <a:pt x="8317" y="15308"/>
                    <a:pt x="8839" y="13505"/>
                  </a:cubicBezTo>
                  <a:cubicBezTo>
                    <a:pt x="10109" y="9146"/>
                    <a:pt x="10861" y="6378"/>
                    <a:pt x="11073" y="5276"/>
                  </a:cubicBezTo>
                  <a:cubicBezTo>
                    <a:pt x="11077" y="5258"/>
                    <a:pt x="11080" y="5242"/>
                    <a:pt x="11080" y="5222"/>
                  </a:cubicBezTo>
                  <a:lnTo>
                    <a:pt x="11080" y="5221"/>
                  </a:lnTo>
                  <a:lnTo>
                    <a:pt x="11080" y="5219"/>
                  </a:lnTo>
                  <a:cubicBezTo>
                    <a:pt x="11051" y="4055"/>
                    <a:pt x="10936" y="2985"/>
                    <a:pt x="10741" y="2036"/>
                  </a:cubicBezTo>
                  <a:lnTo>
                    <a:pt x="10741" y="2033"/>
                  </a:lnTo>
                  <a:cubicBezTo>
                    <a:pt x="10739" y="2033"/>
                    <a:pt x="10739" y="2031"/>
                    <a:pt x="10739" y="2028"/>
                  </a:cubicBezTo>
                  <a:cubicBezTo>
                    <a:pt x="10587" y="1345"/>
                    <a:pt x="10404" y="714"/>
                    <a:pt x="10193" y="155"/>
                  </a:cubicBezTo>
                  <a:cubicBezTo>
                    <a:pt x="10169" y="90"/>
                    <a:pt x="10117" y="40"/>
                    <a:pt x="10052" y="16"/>
                  </a:cubicBezTo>
                  <a:cubicBezTo>
                    <a:pt x="10025" y="6"/>
                    <a:pt x="9997" y="1"/>
                    <a:pt x="9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76600" y="177550"/>
              <a:ext cx="365275" cy="273625"/>
            </a:xfrm>
            <a:custGeom>
              <a:avLst/>
              <a:gdLst/>
              <a:ahLst/>
              <a:cxnLst/>
              <a:rect l="l" t="t" r="r" b="b"/>
              <a:pathLst>
                <a:path w="14611" h="10945" extrusionOk="0">
                  <a:moveTo>
                    <a:pt x="10853" y="481"/>
                  </a:moveTo>
                  <a:cubicBezTo>
                    <a:pt x="11187" y="481"/>
                    <a:pt x="11544" y="490"/>
                    <a:pt x="11922" y="508"/>
                  </a:cubicBezTo>
                  <a:cubicBezTo>
                    <a:pt x="12715" y="559"/>
                    <a:pt x="13143" y="628"/>
                    <a:pt x="13372" y="684"/>
                  </a:cubicBezTo>
                  <a:cubicBezTo>
                    <a:pt x="12397" y="1682"/>
                    <a:pt x="11536" y="2542"/>
                    <a:pt x="10808" y="3242"/>
                  </a:cubicBezTo>
                  <a:lnTo>
                    <a:pt x="4981" y="2905"/>
                  </a:lnTo>
                  <a:cubicBezTo>
                    <a:pt x="5498" y="2511"/>
                    <a:pt x="6010" y="2154"/>
                    <a:pt x="6511" y="1843"/>
                  </a:cubicBezTo>
                  <a:cubicBezTo>
                    <a:pt x="7859" y="1053"/>
                    <a:pt x="8824" y="620"/>
                    <a:pt x="9380" y="557"/>
                  </a:cubicBezTo>
                  <a:lnTo>
                    <a:pt x="9383" y="557"/>
                  </a:lnTo>
                  <a:cubicBezTo>
                    <a:pt x="9805" y="506"/>
                    <a:pt x="10297" y="481"/>
                    <a:pt x="10853" y="481"/>
                  </a:cubicBezTo>
                  <a:close/>
                  <a:moveTo>
                    <a:pt x="13714" y="1018"/>
                  </a:moveTo>
                  <a:cubicBezTo>
                    <a:pt x="14029" y="1791"/>
                    <a:pt x="14092" y="2597"/>
                    <a:pt x="13899" y="3417"/>
                  </a:cubicBezTo>
                  <a:cubicBezTo>
                    <a:pt x="13028" y="4301"/>
                    <a:pt x="12245" y="5081"/>
                    <a:pt x="11564" y="5744"/>
                  </a:cubicBezTo>
                  <a:cubicBezTo>
                    <a:pt x="11619" y="4989"/>
                    <a:pt x="11493" y="4251"/>
                    <a:pt x="11188" y="3542"/>
                  </a:cubicBezTo>
                  <a:cubicBezTo>
                    <a:pt x="11909" y="2845"/>
                    <a:pt x="12757" y="1999"/>
                    <a:pt x="13714" y="1018"/>
                  </a:cubicBezTo>
                  <a:close/>
                  <a:moveTo>
                    <a:pt x="4411" y="3353"/>
                  </a:moveTo>
                  <a:lnTo>
                    <a:pt x="10362" y="3696"/>
                  </a:lnTo>
                  <a:cubicBezTo>
                    <a:pt x="9576" y="4504"/>
                    <a:pt x="8978" y="5089"/>
                    <a:pt x="8580" y="5443"/>
                  </a:cubicBezTo>
                  <a:cubicBezTo>
                    <a:pt x="7192" y="6750"/>
                    <a:pt x="6148" y="7445"/>
                    <a:pt x="5474" y="7507"/>
                  </a:cubicBezTo>
                  <a:cubicBezTo>
                    <a:pt x="5225" y="7536"/>
                    <a:pt x="4968" y="7551"/>
                    <a:pt x="4703" y="7551"/>
                  </a:cubicBezTo>
                  <a:cubicBezTo>
                    <a:pt x="3571" y="7551"/>
                    <a:pt x="2292" y="7285"/>
                    <a:pt x="888" y="6758"/>
                  </a:cubicBezTo>
                  <a:cubicBezTo>
                    <a:pt x="2060" y="5427"/>
                    <a:pt x="3244" y="4283"/>
                    <a:pt x="4411" y="3353"/>
                  </a:cubicBezTo>
                  <a:close/>
                  <a:moveTo>
                    <a:pt x="10820" y="3912"/>
                  </a:moveTo>
                  <a:cubicBezTo>
                    <a:pt x="11110" y="4672"/>
                    <a:pt x="11173" y="5469"/>
                    <a:pt x="11008" y="6286"/>
                  </a:cubicBezTo>
                  <a:cubicBezTo>
                    <a:pt x="10062" y="7264"/>
                    <a:pt x="9357" y="7969"/>
                    <a:pt x="8911" y="8381"/>
                  </a:cubicBezTo>
                  <a:cubicBezTo>
                    <a:pt x="7520" y="9672"/>
                    <a:pt x="6477" y="10359"/>
                    <a:pt x="5801" y="10422"/>
                  </a:cubicBezTo>
                  <a:cubicBezTo>
                    <a:pt x="5548" y="10452"/>
                    <a:pt x="5285" y="10467"/>
                    <a:pt x="5014" y="10467"/>
                  </a:cubicBezTo>
                  <a:cubicBezTo>
                    <a:pt x="3826" y="10467"/>
                    <a:pt x="2473" y="10179"/>
                    <a:pt x="984" y="9607"/>
                  </a:cubicBezTo>
                  <a:cubicBezTo>
                    <a:pt x="627" y="8892"/>
                    <a:pt x="520" y="8079"/>
                    <a:pt x="662" y="7186"/>
                  </a:cubicBezTo>
                  <a:lnTo>
                    <a:pt x="662" y="7186"/>
                  </a:lnTo>
                  <a:cubicBezTo>
                    <a:pt x="2144" y="7748"/>
                    <a:pt x="3499" y="8030"/>
                    <a:pt x="4701" y="8030"/>
                  </a:cubicBezTo>
                  <a:cubicBezTo>
                    <a:pt x="4983" y="8030"/>
                    <a:pt x="5257" y="8015"/>
                    <a:pt x="5522" y="7984"/>
                  </a:cubicBezTo>
                  <a:cubicBezTo>
                    <a:pt x="6310" y="7909"/>
                    <a:pt x="7419" y="7194"/>
                    <a:pt x="8903" y="5795"/>
                  </a:cubicBezTo>
                  <a:cubicBezTo>
                    <a:pt x="9325" y="5422"/>
                    <a:pt x="9967" y="4788"/>
                    <a:pt x="10820" y="3912"/>
                  </a:cubicBezTo>
                  <a:close/>
                  <a:moveTo>
                    <a:pt x="10855" y="1"/>
                  </a:moveTo>
                  <a:cubicBezTo>
                    <a:pt x="10275" y="1"/>
                    <a:pt x="9762" y="27"/>
                    <a:pt x="9320" y="80"/>
                  </a:cubicBezTo>
                  <a:cubicBezTo>
                    <a:pt x="8691" y="153"/>
                    <a:pt x="7690" y="594"/>
                    <a:pt x="6263" y="1429"/>
                  </a:cubicBezTo>
                  <a:cubicBezTo>
                    <a:pt x="6262" y="1429"/>
                    <a:pt x="6260" y="1431"/>
                    <a:pt x="6258" y="1433"/>
                  </a:cubicBezTo>
                  <a:cubicBezTo>
                    <a:pt x="5579" y="1859"/>
                    <a:pt x="4880" y="2357"/>
                    <a:pt x="4183" y="2918"/>
                  </a:cubicBezTo>
                  <a:cubicBezTo>
                    <a:pt x="2895" y="3936"/>
                    <a:pt x="1590" y="5208"/>
                    <a:pt x="302" y="6696"/>
                  </a:cubicBezTo>
                  <a:cubicBezTo>
                    <a:pt x="296" y="6703"/>
                    <a:pt x="293" y="6711"/>
                    <a:pt x="286" y="6717"/>
                  </a:cubicBezTo>
                  <a:cubicBezTo>
                    <a:pt x="278" y="6729"/>
                    <a:pt x="272" y="6740"/>
                    <a:pt x="267" y="6751"/>
                  </a:cubicBezTo>
                  <a:cubicBezTo>
                    <a:pt x="259" y="6769"/>
                    <a:pt x="251" y="6790"/>
                    <a:pt x="246" y="6810"/>
                  </a:cubicBezTo>
                  <a:lnTo>
                    <a:pt x="246" y="6813"/>
                  </a:lnTo>
                  <a:cubicBezTo>
                    <a:pt x="1" y="7959"/>
                    <a:pt x="118" y="9002"/>
                    <a:pt x="599" y="9910"/>
                  </a:cubicBezTo>
                  <a:cubicBezTo>
                    <a:pt x="627" y="9960"/>
                    <a:pt x="672" y="10001"/>
                    <a:pt x="724" y="10020"/>
                  </a:cubicBezTo>
                  <a:cubicBezTo>
                    <a:pt x="2305" y="10635"/>
                    <a:pt x="3745" y="10945"/>
                    <a:pt x="5015" y="10945"/>
                  </a:cubicBezTo>
                  <a:cubicBezTo>
                    <a:pt x="5303" y="10945"/>
                    <a:pt x="5582" y="10928"/>
                    <a:pt x="5846" y="10899"/>
                  </a:cubicBezTo>
                  <a:cubicBezTo>
                    <a:pt x="6635" y="10826"/>
                    <a:pt x="7742" y="10116"/>
                    <a:pt x="9231" y="8731"/>
                  </a:cubicBezTo>
                  <a:cubicBezTo>
                    <a:pt x="9689" y="8306"/>
                    <a:pt x="10418" y="7580"/>
                    <a:pt x="11392" y="6571"/>
                  </a:cubicBezTo>
                  <a:cubicBezTo>
                    <a:pt x="12195" y="5801"/>
                    <a:pt x="13166" y="4838"/>
                    <a:pt x="14282" y="3704"/>
                  </a:cubicBezTo>
                  <a:cubicBezTo>
                    <a:pt x="14311" y="3675"/>
                    <a:pt x="14333" y="3638"/>
                    <a:pt x="14343" y="3596"/>
                  </a:cubicBezTo>
                  <a:cubicBezTo>
                    <a:pt x="14611" y="2527"/>
                    <a:pt x="14492" y="1483"/>
                    <a:pt x="13996" y="491"/>
                  </a:cubicBezTo>
                  <a:cubicBezTo>
                    <a:pt x="13996" y="489"/>
                    <a:pt x="13995" y="486"/>
                    <a:pt x="13995" y="484"/>
                  </a:cubicBezTo>
                  <a:cubicBezTo>
                    <a:pt x="13980" y="457"/>
                    <a:pt x="13961" y="432"/>
                    <a:pt x="13938" y="413"/>
                  </a:cubicBezTo>
                  <a:cubicBezTo>
                    <a:pt x="13779" y="275"/>
                    <a:pt x="13411" y="121"/>
                    <a:pt x="11945" y="28"/>
                  </a:cubicBezTo>
                  <a:cubicBezTo>
                    <a:pt x="11560" y="10"/>
                    <a:pt x="11196" y="1"/>
                    <a:pt x="10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39938" y="4599625"/>
              <a:ext cx="701425" cy="551950"/>
            </a:xfrm>
            <a:custGeom>
              <a:avLst/>
              <a:gdLst/>
              <a:ahLst/>
              <a:cxnLst/>
              <a:rect l="l" t="t" r="r" b="b"/>
              <a:pathLst>
                <a:path w="28057" h="22078" extrusionOk="0">
                  <a:moveTo>
                    <a:pt x="9493" y="4790"/>
                  </a:moveTo>
                  <a:cubicBezTo>
                    <a:pt x="9607" y="4790"/>
                    <a:pt x="9721" y="4791"/>
                    <a:pt x="9835" y="4792"/>
                  </a:cubicBezTo>
                  <a:cubicBezTo>
                    <a:pt x="10082" y="5443"/>
                    <a:pt x="10148" y="6109"/>
                    <a:pt x="10028" y="6779"/>
                  </a:cubicBezTo>
                  <a:cubicBezTo>
                    <a:pt x="8504" y="7037"/>
                    <a:pt x="6990" y="7179"/>
                    <a:pt x="5521" y="7209"/>
                  </a:cubicBezTo>
                  <a:cubicBezTo>
                    <a:pt x="5243" y="6578"/>
                    <a:pt x="5182" y="5911"/>
                    <a:pt x="5334" y="5222"/>
                  </a:cubicBezTo>
                  <a:cubicBezTo>
                    <a:pt x="6700" y="4936"/>
                    <a:pt x="8097" y="4790"/>
                    <a:pt x="9493" y="4790"/>
                  </a:cubicBezTo>
                  <a:close/>
                  <a:moveTo>
                    <a:pt x="9516" y="4310"/>
                  </a:moveTo>
                  <a:cubicBezTo>
                    <a:pt x="8030" y="4310"/>
                    <a:pt x="6539" y="4470"/>
                    <a:pt x="5084" y="4786"/>
                  </a:cubicBezTo>
                  <a:cubicBezTo>
                    <a:pt x="4997" y="4804"/>
                    <a:pt x="4927" y="4872"/>
                    <a:pt x="4904" y="4958"/>
                  </a:cubicBezTo>
                  <a:cubicBezTo>
                    <a:pt x="4668" y="5863"/>
                    <a:pt x="4750" y="6737"/>
                    <a:pt x="5154" y="7557"/>
                  </a:cubicBezTo>
                  <a:cubicBezTo>
                    <a:pt x="5195" y="7638"/>
                    <a:pt x="5277" y="7690"/>
                    <a:pt x="5368" y="7690"/>
                  </a:cubicBezTo>
                  <a:lnTo>
                    <a:pt x="5370" y="7690"/>
                  </a:lnTo>
                  <a:cubicBezTo>
                    <a:pt x="6965" y="7669"/>
                    <a:pt x="8613" y="7512"/>
                    <a:pt x="10270" y="7223"/>
                  </a:cubicBezTo>
                  <a:cubicBezTo>
                    <a:pt x="10364" y="7207"/>
                    <a:pt x="10442" y="7134"/>
                    <a:pt x="10461" y="7038"/>
                  </a:cubicBezTo>
                  <a:cubicBezTo>
                    <a:pt x="10654" y="6169"/>
                    <a:pt x="10573" y="5302"/>
                    <a:pt x="10217" y="4462"/>
                  </a:cubicBezTo>
                  <a:cubicBezTo>
                    <a:pt x="10181" y="4374"/>
                    <a:pt x="10095" y="4317"/>
                    <a:pt x="10002" y="4316"/>
                  </a:cubicBezTo>
                  <a:cubicBezTo>
                    <a:pt x="9840" y="4312"/>
                    <a:pt x="9678" y="4310"/>
                    <a:pt x="9516" y="4310"/>
                  </a:cubicBezTo>
                  <a:close/>
                  <a:moveTo>
                    <a:pt x="14351" y="481"/>
                  </a:moveTo>
                  <a:cubicBezTo>
                    <a:pt x="15800" y="481"/>
                    <a:pt x="17022" y="1114"/>
                    <a:pt x="18091" y="2410"/>
                  </a:cubicBezTo>
                  <a:cubicBezTo>
                    <a:pt x="18144" y="2467"/>
                    <a:pt x="18194" y="2529"/>
                    <a:pt x="18243" y="2590"/>
                  </a:cubicBezTo>
                  <a:cubicBezTo>
                    <a:pt x="18609" y="3069"/>
                    <a:pt x="18960" y="3633"/>
                    <a:pt x="19281" y="4266"/>
                  </a:cubicBezTo>
                  <a:cubicBezTo>
                    <a:pt x="19307" y="4317"/>
                    <a:pt x="19331" y="4374"/>
                    <a:pt x="19354" y="4431"/>
                  </a:cubicBezTo>
                  <a:cubicBezTo>
                    <a:pt x="19355" y="4439"/>
                    <a:pt x="19360" y="4447"/>
                    <a:pt x="19363" y="4455"/>
                  </a:cubicBezTo>
                  <a:cubicBezTo>
                    <a:pt x="19621" y="4981"/>
                    <a:pt x="19866" y="5569"/>
                    <a:pt x="20093" y="6203"/>
                  </a:cubicBezTo>
                  <a:cubicBezTo>
                    <a:pt x="20095" y="6206"/>
                    <a:pt x="20095" y="6210"/>
                    <a:pt x="20098" y="6213"/>
                  </a:cubicBezTo>
                  <a:cubicBezTo>
                    <a:pt x="20119" y="6270"/>
                    <a:pt x="20140" y="6323"/>
                    <a:pt x="20156" y="6369"/>
                  </a:cubicBezTo>
                  <a:lnTo>
                    <a:pt x="20320" y="6894"/>
                  </a:lnTo>
                  <a:cubicBezTo>
                    <a:pt x="20385" y="7102"/>
                    <a:pt x="20450" y="7306"/>
                    <a:pt x="20512" y="7512"/>
                  </a:cubicBezTo>
                  <a:cubicBezTo>
                    <a:pt x="19976" y="7661"/>
                    <a:pt x="19362" y="7843"/>
                    <a:pt x="18682" y="8053"/>
                  </a:cubicBezTo>
                  <a:cubicBezTo>
                    <a:pt x="18577" y="7698"/>
                    <a:pt x="18467" y="7340"/>
                    <a:pt x="18347" y="6980"/>
                  </a:cubicBezTo>
                  <a:cubicBezTo>
                    <a:pt x="17230" y="3461"/>
                    <a:pt x="15649" y="1301"/>
                    <a:pt x="13640" y="543"/>
                  </a:cubicBezTo>
                  <a:cubicBezTo>
                    <a:pt x="13792" y="515"/>
                    <a:pt x="13886" y="499"/>
                    <a:pt x="13927" y="499"/>
                  </a:cubicBezTo>
                  <a:cubicBezTo>
                    <a:pt x="14070" y="487"/>
                    <a:pt x="14211" y="481"/>
                    <a:pt x="14351" y="481"/>
                  </a:cubicBezTo>
                  <a:close/>
                  <a:moveTo>
                    <a:pt x="12581" y="757"/>
                  </a:moveTo>
                  <a:cubicBezTo>
                    <a:pt x="14869" y="1094"/>
                    <a:pt x="16656" y="3233"/>
                    <a:pt x="17891" y="7123"/>
                  </a:cubicBezTo>
                  <a:cubicBezTo>
                    <a:pt x="18010" y="7484"/>
                    <a:pt x="18121" y="7841"/>
                    <a:pt x="18225" y="8191"/>
                  </a:cubicBezTo>
                  <a:cubicBezTo>
                    <a:pt x="17672" y="8363"/>
                    <a:pt x="17072" y="8556"/>
                    <a:pt x="16432" y="8767"/>
                  </a:cubicBezTo>
                  <a:cubicBezTo>
                    <a:pt x="16412" y="8704"/>
                    <a:pt x="16393" y="8640"/>
                    <a:pt x="16375" y="8575"/>
                  </a:cubicBezTo>
                  <a:cubicBezTo>
                    <a:pt x="16297" y="8319"/>
                    <a:pt x="16218" y="8057"/>
                    <a:pt x="16135" y="7794"/>
                  </a:cubicBezTo>
                  <a:cubicBezTo>
                    <a:pt x="15527" y="5879"/>
                    <a:pt x="14775" y="4350"/>
                    <a:pt x="13902" y="3250"/>
                  </a:cubicBezTo>
                  <a:cubicBezTo>
                    <a:pt x="12997" y="2125"/>
                    <a:pt x="11940" y="1421"/>
                    <a:pt x="10748" y="1160"/>
                  </a:cubicBezTo>
                  <a:cubicBezTo>
                    <a:pt x="11486" y="998"/>
                    <a:pt x="12097" y="864"/>
                    <a:pt x="12581" y="757"/>
                  </a:cubicBezTo>
                  <a:close/>
                  <a:moveTo>
                    <a:pt x="20657" y="7969"/>
                  </a:moveTo>
                  <a:cubicBezTo>
                    <a:pt x="20688" y="8063"/>
                    <a:pt x="20717" y="8159"/>
                    <a:pt x="20747" y="8254"/>
                  </a:cubicBezTo>
                  <a:lnTo>
                    <a:pt x="20991" y="9077"/>
                  </a:lnTo>
                  <a:cubicBezTo>
                    <a:pt x="20915" y="9101"/>
                    <a:pt x="20837" y="9124"/>
                    <a:pt x="20756" y="9148"/>
                  </a:cubicBezTo>
                  <a:cubicBezTo>
                    <a:pt x="19085" y="9665"/>
                    <a:pt x="17783" y="10072"/>
                    <a:pt x="16881" y="10364"/>
                  </a:cubicBezTo>
                  <a:cubicBezTo>
                    <a:pt x="16780" y="9991"/>
                    <a:pt x="16675" y="9615"/>
                    <a:pt x="16563" y="9231"/>
                  </a:cubicBezTo>
                  <a:cubicBezTo>
                    <a:pt x="17294" y="8991"/>
                    <a:pt x="17972" y="8773"/>
                    <a:pt x="18593" y="8582"/>
                  </a:cubicBezTo>
                  <a:lnTo>
                    <a:pt x="18597" y="8582"/>
                  </a:lnTo>
                  <a:cubicBezTo>
                    <a:pt x="19370" y="8339"/>
                    <a:pt x="20064" y="8133"/>
                    <a:pt x="20657" y="7969"/>
                  </a:cubicBezTo>
                  <a:close/>
                  <a:moveTo>
                    <a:pt x="20813" y="6866"/>
                  </a:moveTo>
                  <a:cubicBezTo>
                    <a:pt x="21298" y="7309"/>
                    <a:pt x="21736" y="7770"/>
                    <a:pt x="22120" y="8245"/>
                  </a:cubicBezTo>
                  <a:cubicBezTo>
                    <a:pt x="23584" y="9976"/>
                    <a:pt x="24421" y="11506"/>
                    <a:pt x="24606" y="12788"/>
                  </a:cubicBezTo>
                  <a:cubicBezTo>
                    <a:pt x="24706" y="13492"/>
                    <a:pt x="24071" y="14134"/>
                    <a:pt x="22709" y="14700"/>
                  </a:cubicBezTo>
                  <a:cubicBezTo>
                    <a:pt x="22498" y="13127"/>
                    <a:pt x="22102" y="11285"/>
                    <a:pt x="21520" y="9188"/>
                  </a:cubicBezTo>
                  <a:cubicBezTo>
                    <a:pt x="21520" y="9179"/>
                    <a:pt x="21517" y="9171"/>
                    <a:pt x="21510" y="9161"/>
                  </a:cubicBezTo>
                  <a:cubicBezTo>
                    <a:pt x="21510" y="9158"/>
                    <a:pt x="21509" y="9154"/>
                    <a:pt x="21509" y="9151"/>
                  </a:cubicBezTo>
                  <a:cubicBezTo>
                    <a:pt x="21507" y="9143"/>
                    <a:pt x="21504" y="9138"/>
                    <a:pt x="21502" y="9130"/>
                  </a:cubicBezTo>
                  <a:lnTo>
                    <a:pt x="21201" y="8115"/>
                  </a:lnTo>
                  <a:cubicBezTo>
                    <a:pt x="21147" y="7941"/>
                    <a:pt x="21094" y="7770"/>
                    <a:pt x="21039" y="7609"/>
                  </a:cubicBezTo>
                  <a:cubicBezTo>
                    <a:pt x="20967" y="7363"/>
                    <a:pt x="20893" y="7114"/>
                    <a:pt x="20813" y="6866"/>
                  </a:cubicBezTo>
                  <a:close/>
                  <a:moveTo>
                    <a:pt x="20156" y="5042"/>
                  </a:moveTo>
                  <a:lnTo>
                    <a:pt x="20156" y="5042"/>
                  </a:lnTo>
                  <a:cubicBezTo>
                    <a:pt x="21591" y="6080"/>
                    <a:pt x="22783" y="7191"/>
                    <a:pt x="23698" y="8350"/>
                  </a:cubicBezTo>
                  <a:cubicBezTo>
                    <a:pt x="23699" y="8350"/>
                    <a:pt x="23699" y="8352"/>
                    <a:pt x="23699" y="8352"/>
                  </a:cubicBezTo>
                  <a:cubicBezTo>
                    <a:pt x="25173" y="10192"/>
                    <a:pt x="26020" y="11820"/>
                    <a:pt x="26214" y="13190"/>
                  </a:cubicBezTo>
                  <a:cubicBezTo>
                    <a:pt x="26344" y="14168"/>
                    <a:pt x="25258" y="15016"/>
                    <a:pt x="22989" y="15704"/>
                  </a:cubicBezTo>
                  <a:lnTo>
                    <a:pt x="22819" y="15749"/>
                  </a:lnTo>
                  <a:cubicBezTo>
                    <a:pt x="22817" y="15728"/>
                    <a:pt x="22814" y="15704"/>
                    <a:pt x="22811" y="15681"/>
                  </a:cubicBezTo>
                  <a:cubicBezTo>
                    <a:pt x="22799" y="15522"/>
                    <a:pt x="22783" y="15360"/>
                    <a:pt x="22767" y="15194"/>
                  </a:cubicBezTo>
                  <a:cubicBezTo>
                    <a:pt x="24444" y="14523"/>
                    <a:pt x="25222" y="13693"/>
                    <a:pt x="25084" y="12720"/>
                  </a:cubicBezTo>
                  <a:cubicBezTo>
                    <a:pt x="24885" y="11347"/>
                    <a:pt x="24014" y="9738"/>
                    <a:pt x="22493" y="7940"/>
                  </a:cubicBezTo>
                  <a:cubicBezTo>
                    <a:pt x="21942" y="7264"/>
                    <a:pt x="21287" y="6610"/>
                    <a:pt x="20544" y="5996"/>
                  </a:cubicBezTo>
                  <a:lnTo>
                    <a:pt x="20523" y="5979"/>
                  </a:lnTo>
                  <a:cubicBezTo>
                    <a:pt x="20406" y="5655"/>
                    <a:pt x="20281" y="5342"/>
                    <a:pt x="20156" y="5042"/>
                  </a:cubicBezTo>
                  <a:close/>
                  <a:moveTo>
                    <a:pt x="19266" y="3254"/>
                  </a:moveTo>
                  <a:lnTo>
                    <a:pt x="19266" y="3254"/>
                  </a:lnTo>
                  <a:cubicBezTo>
                    <a:pt x="21645" y="4805"/>
                    <a:pt x="23511" y="6485"/>
                    <a:pt x="24828" y="8251"/>
                  </a:cubicBezTo>
                  <a:cubicBezTo>
                    <a:pt x="26315" y="10244"/>
                    <a:pt x="27169" y="12011"/>
                    <a:pt x="27372" y="13503"/>
                  </a:cubicBezTo>
                  <a:cubicBezTo>
                    <a:pt x="27544" y="14758"/>
                    <a:pt x="26033" y="15783"/>
                    <a:pt x="22881" y="16553"/>
                  </a:cubicBezTo>
                  <a:lnTo>
                    <a:pt x="22871" y="16291"/>
                  </a:lnTo>
                  <a:lnTo>
                    <a:pt x="22864" y="16235"/>
                  </a:lnTo>
                  <a:lnTo>
                    <a:pt x="23121" y="16163"/>
                  </a:lnTo>
                  <a:cubicBezTo>
                    <a:pt x="25691" y="15384"/>
                    <a:pt x="26855" y="14392"/>
                    <a:pt x="26688" y="13127"/>
                  </a:cubicBezTo>
                  <a:lnTo>
                    <a:pt x="26688" y="13122"/>
                  </a:lnTo>
                  <a:cubicBezTo>
                    <a:pt x="26482" y="11668"/>
                    <a:pt x="25601" y="9962"/>
                    <a:pt x="24072" y="8053"/>
                  </a:cubicBezTo>
                  <a:cubicBezTo>
                    <a:pt x="23072" y="6784"/>
                    <a:pt x="21752" y="5572"/>
                    <a:pt x="20153" y="4452"/>
                  </a:cubicBezTo>
                  <a:cubicBezTo>
                    <a:pt x="20028" y="4360"/>
                    <a:pt x="19902" y="4274"/>
                    <a:pt x="19769" y="4186"/>
                  </a:cubicBezTo>
                  <a:cubicBezTo>
                    <a:pt x="19749" y="4139"/>
                    <a:pt x="19728" y="4092"/>
                    <a:pt x="19707" y="4048"/>
                  </a:cubicBezTo>
                  <a:cubicBezTo>
                    <a:pt x="19565" y="3771"/>
                    <a:pt x="19419" y="3505"/>
                    <a:pt x="19266" y="3254"/>
                  </a:cubicBezTo>
                  <a:close/>
                  <a:moveTo>
                    <a:pt x="12813" y="16103"/>
                  </a:moveTo>
                  <a:lnTo>
                    <a:pt x="13239" y="17335"/>
                  </a:lnTo>
                  <a:cubicBezTo>
                    <a:pt x="13096" y="17450"/>
                    <a:pt x="12904" y="17507"/>
                    <a:pt x="12663" y="17507"/>
                  </a:cubicBezTo>
                  <a:cubicBezTo>
                    <a:pt x="12515" y="17507"/>
                    <a:pt x="12348" y="17485"/>
                    <a:pt x="12162" y="17442"/>
                  </a:cubicBezTo>
                  <a:lnTo>
                    <a:pt x="12318" y="16177"/>
                  </a:lnTo>
                  <a:cubicBezTo>
                    <a:pt x="12485" y="16154"/>
                    <a:pt x="12650" y="16128"/>
                    <a:pt x="12813" y="16103"/>
                  </a:cubicBezTo>
                  <a:close/>
                  <a:moveTo>
                    <a:pt x="21120" y="9539"/>
                  </a:moveTo>
                  <a:cubicBezTo>
                    <a:pt x="21695" y="11635"/>
                    <a:pt x="22081" y="13494"/>
                    <a:pt x="22271" y="15065"/>
                  </a:cubicBezTo>
                  <a:cubicBezTo>
                    <a:pt x="22295" y="15292"/>
                    <a:pt x="22315" y="15511"/>
                    <a:pt x="22336" y="15731"/>
                  </a:cubicBezTo>
                  <a:cubicBezTo>
                    <a:pt x="22350" y="15850"/>
                    <a:pt x="22360" y="15965"/>
                    <a:pt x="22368" y="16077"/>
                  </a:cubicBezTo>
                  <a:lnTo>
                    <a:pt x="22368" y="16078"/>
                  </a:lnTo>
                  <a:cubicBezTo>
                    <a:pt x="22375" y="16169"/>
                    <a:pt x="22384" y="16257"/>
                    <a:pt x="22392" y="16328"/>
                  </a:cubicBezTo>
                  <a:lnTo>
                    <a:pt x="22410" y="16863"/>
                  </a:lnTo>
                  <a:cubicBezTo>
                    <a:pt x="22415" y="17049"/>
                    <a:pt x="22415" y="17229"/>
                    <a:pt x="22412" y="17403"/>
                  </a:cubicBezTo>
                  <a:cubicBezTo>
                    <a:pt x="20878" y="18309"/>
                    <a:pt x="19441" y="18916"/>
                    <a:pt x="18118" y="19208"/>
                  </a:cubicBezTo>
                  <a:cubicBezTo>
                    <a:pt x="18190" y="16818"/>
                    <a:pt x="17815" y="14003"/>
                    <a:pt x="17001" y="10826"/>
                  </a:cubicBezTo>
                  <a:cubicBezTo>
                    <a:pt x="17901" y="10536"/>
                    <a:pt x="19209" y="10126"/>
                    <a:pt x="20889" y="9608"/>
                  </a:cubicBezTo>
                  <a:cubicBezTo>
                    <a:pt x="20967" y="9586"/>
                    <a:pt x="21045" y="9561"/>
                    <a:pt x="21120" y="9539"/>
                  </a:cubicBezTo>
                  <a:close/>
                  <a:moveTo>
                    <a:pt x="9683" y="1529"/>
                  </a:moveTo>
                  <a:cubicBezTo>
                    <a:pt x="9925" y="1529"/>
                    <a:pt x="10161" y="1545"/>
                    <a:pt x="10388" y="1577"/>
                  </a:cubicBezTo>
                  <a:cubicBezTo>
                    <a:pt x="11575" y="1767"/>
                    <a:pt x="12629" y="2428"/>
                    <a:pt x="13526" y="3547"/>
                  </a:cubicBezTo>
                  <a:cubicBezTo>
                    <a:pt x="14366" y="4601"/>
                    <a:pt x="15089" y="6077"/>
                    <a:pt x="15679" y="7938"/>
                  </a:cubicBezTo>
                  <a:cubicBezTo>
                    <a:pt x="15762" y="8199"/>
                    <a:pt x="15842" y="8457"/>
                    <a:pt x="15916" y="8715"/>
                  </a:cubicBezTo>
                  <a:cubicBezTo>
                    <a:pt x="15958" y="8856"/>
                    <a:pt x="15999" y="8995"/>
                    <a:pt x="16036" y="9133"/>
                  </a:cubicBezTo>
                  <a:cubicBezTo>
                    <a:pt x="16036" y="9138"/>
                    <a:pt x="16038" y="9140"/>
                    <a:pt x="16038" y="9145"/>
                  </a:cubicBezTo>
                  <a:cubicBezTo>
                    <a:pt x="16197" y="9683"/>
                    <a:pt x="16344" y="10210"/>
                    <a:pt x="16482" y="10729"/>
                  </a:cubicBezTo>
                  <a:cubicBezTo>
                    <a:pt x="17337" y="14004"/>
                    <a:pt x="17726" y="16892"/>
                    <a:pt x="17635" y="19316"/>
                  </a:cubicBezTo>
                  <a:cubicBezTo>
                    <a:pt x="17538" y="19344"/>
                    <a:pt x="17440" y="19367"/>
                    <a:pt x="17343" y="19391"/>
                  </a:cubicBezTo>
                  <a:cubicBezTo>
                    <a:pt x="17001" y="16151"/>
                    <a:pt x="16232" y="13549"/>
                    <a:pt x="15062" y="11651"/>
                  </a:cubicBezTo>
                  <a:cubicBezTo>
                    <a:pt x="13883" y="9754"/>
                    <a:pt x="11741" y="8791"/>
                    <a:pt x="8709" y="8791"/>
                  </a:cubicBezTo>
                  <a:lnTo>
                    <a:pt x="8532" y="8791"/>
                  </a:lnTo>
                  <a:cubicBezTo>
                    <a:pt x="8426" y="8781"/>
                    <a:pt x="8319" y="8775"/>
                    <a:pt x="8214" y="8772"/>
                  </a:cubicBezTo>
                  <a:cubicBezTo>
                    <a:pt x="8037" y="8759"/>
                    <a:pt x="7856" y="8755"/>
                    <a:pt x="7671" y="8755"/>
                  </a:cubicBezTo>
                  <a:cubicBezTo>
                    <a:pt x="7398" y="8759"/>
                    <a:pt x="7119" y="8775"/>
                    <a:pt x="6837" y="8801"/>
                  </a:cubicBezTo>
                  <a:cubicBezTo>
                    <a:pt x="5036" y="8974"/>
                    <a:pt x="3508" y="9631"/>
                    <a:pt x="2286" y="10755"/>
                  </a:cubicBezTo>
                  <a:cubicBezTo>
                    <a:pt x="2414" y="8670"/>
                    <a:pt x="2706" y="7087"/>
                    <a:pt x="3155" y="6043"/>
                  </a:cubicBezTo>
                  <a:cubicBezTo>
                    <a:pt x="3739" y="4682"/>
                    <a:pt x="4533" y="3620"/>
                    <a:pt x="5516" y="2881"/>
                  </a:cubicBezTo>
                  <a:cubicBezTo>
                    <a:pt x="6414" y="2200"/>
                    <a:pt x="7499" y="1768"/>
                    <a:pt x="8757" y="1593"/>
                  </a:cubicBezTo>
                  <a:cubicBezTo>
                    <a:pt x="8762" y="1592"/>
                    <a:pt x="8767" y="1592"/>
                    <a:pt x="8772" y="1592"/>
                  </a:cubicBezTo>
                  <a:cubicBezTo>
                    <a:pt x="8934" y="1574"/>
                    <a:pt x="9098" y="1558"/>
                    <a:pt x="9265" y="1545"/>
                  </a:cubicBezTo>
                  <a:cubicBezTo>
                    <a:pt x="9405" y="1535"/>
                    <a:pt x="9545" y="1529"/>
                    <a:pt x="9683" y="1529"/>
                  </a:cubicBezTo>
                  <a:close/>
                  <a:moveTo>
                    <a:pt x="10886" y="9477"/>
                  </a:moveTo>
                  <a:lnTo>
                    <a:pt x="10886" y="9477"/>
                  </a:lnTo>
                  <a:cubicBezTo>
                    <a:pt x="12608" y="9831"/>
                    <a:pt x="13871" y="10645"/>
                    <a:pt x="14651" y="11904"/>
                  </a:cubicBezTo>
                  <a:cubicBezTo>
                    <a:pt x="15816" y="13787"/>
                    <a:pt x="16568" y="16409"/>
                    <a:pt x="16891" y="19696"/>
                  </a:cubicBezTo>
                  <a:cubicBezTo>
                    <a:pt x="16883" y="19860"/>
                    <a:pt x="16834" y="20276"/>
                    <a:pt x="15812" y="20460"/>
                  </a:cubicBezTo>
                  <a:cubicBezTo>
                    <a:pt x="15491" y="16738"/>
                    <a:pt x="14916" y="14128"/>
                    <a:pt x="14100" y="12699"/>
                  </a:cubicBezTo>
                  <a:cubicBezTo>
                    <a:pt x="13237" y="11201"/>
                    <a:pt x="12161" y="10122"/>
                    <a:pt x="10886" y="9477"/>
                  </a:cubicBezTo>
                  <a:close/>
                  <a:moveTo>
                    <a:pt x="7672" y="9235"/>
                  </a:moveTo>
                  <a:cubicBezTo>
                    <a:pt x="7846" y="9235"/>
                    <a:pt x="8016" y="9242"/>
                    <a:pt x="8188" y="9252"/>
                  </a:cubicBezTo>
                  <a:cubicBezTo>
                    <a:pt x="8279" y="9255"/>
                    <a:pt x="8366" y="9260"/>
                    <a:pt x="8470" y="9268"/>
                  </a:cubicBezTo>
                  <a:cubicBezTo>
                    <a:pt x="8473" y="9269"/>
                    <a:pt x="8480" y="9269"/>
                    <a:pt x="8483" y="9269"/>
                  </a:cubicBezTo>
                  <a:cubicBezTo>
                    <a:pt x="10662" y="9498"/>
                    <a:pt x="12412" y="10734"/>
                    <a:pt x="13683" y="12936"/>
                  </a:cubicBezTo>
                  <a:cubicBezTo>
                    <a:pt x="14465" y="14311"/>
                    <a:pt x="15023" y="16871"/>
                    <a:pt x="15339" y="20545"/>
                  </a:cubicBezTo>
                  <a:cubicBezTo>
                    <a:pt x="12195" y="21246"/>
                    <a:pt x="9109" y="21598"/>
                    <a:pt x="6121" y="21598"/>
                  </a:cubicBezTo>
                  <a:cubicBezTo>
                    <a:pt x="4892" y="21598"/>
                    <a:pt x="3680" y="21539"/>
                    <a:pt x="2487" y="21419"/>
                  </a:cubicBezTo>
                  <a:cubicBezTo>
                    <a:pt x="1408" y="21351"/>
                    <a:pt x="836" y="20610"/>
                    <a:pt x="739" y="19138"/>
                  </a:cubicBezTo>
                  <a:cubicBezTo>
                    <a:pt x="630" y="18163"/>
                    <a:pt x="578" y="17296"/>
                    <a:pt x="585" y="16539"/>
                  </a:cubicBezTo>
                  <a:lnTo>
                    <a:pt x="585" y="16539"/>
                  </a:lnTo>
                  <a:cubicBezTo>
                    <a:pt x="624" y="16608"/>
                    <a:pt x="697" y="16657"/>
                    <a:pt x="778" y="16662"/>
                  </a:cubicBezTo>
                  <a:cubicBezTo>
                    <a:pt x="1902" y="16729"/>
                    <a:pt x="3030" y="16762"/>
                    <a:pt x="4158" y="16762"/>
                  </a:cubicBezTo>
                  <a:cubicBezTo>
                    <a:pt x="6723" y="16762"/>
                    <a:pt x="9288" y="16589"/>
                    <a:pt x="11820" y="16244"/>
                  </a:cubicBezTo>
                  <a:lnTo>
                    <a:pt x="11820" y="16244"/>
                  </a:lnTo>
                  <a:lnTo>
                    <a:pt x="11656" y="17589"/>
                  </a:lnTo>
                  <a:cubicBezTo>
                    <a:pt x="11642" y="17708"/>
                    <a:pt x="11715" y="17816"/>
                    <a:pt x="11827" y="17849"/>
                  </a:cubicBezTo>
                  <a:cubicBezTo>
                    <a:pt x="12135" y="17941"/>
                    <a:pt x="12414" y="17988"/>
                    <a:pt x="12663" y="17988"/>
                  </a:cubicBezTo>
                  <a:cubicBezTo>
                    <a:pt x="13102" y="17988"/>
                    <a:pt x="13446" y="17843"/>
                    <a:pt x="13691" y="17555"/>
                  </a:cubicBezTo>
                  <a:cubicBezTo>
                    <a:pt x="13745" y="17491"/>
                    <a:pt x="13764" y="17401"/>
                    <a:pt x="13735" y="17322"/>
                  </a:cubicBezTo>
                  <a:lnTo>
                    <a:pt x="13289" y="16033"/>
                  </a:lnTo>
                  <a:cubicBezTo>
                    <a:pt x="13323" y="16026"/>
                    <a:pt x="13359" y="16023"/>
                    <a:pt x="13393" y="16017"/>
                  </a:cubicBezTo>
                  <a:cubicBezTo>
                    <a:pt x="13523" y="15996"/>
                    <a:pt x="13612" y="15871"/>
                    <a:pt x="13589" y="15741"/>
                  </a:cubicBezTo>
                  <a:cubicBezTo>
                    <a:pt x="13569" y="15623"/>
                    <a:pt x="13466" y="15540"/>
                    <a:pt x="13352" y="15540"/>
                  </a:cubicBezTo>
                  <a:cubicBezTo>
                    <a:pt x="13339" y="15540"/>
                    <a:pt x="13326" y="15541"/>
                    <a:pt x="13314" y="15543"/>
                  </a:cubicBezTo>
                  <a:cubicBezTo>
                    <a:pt x="13197" y="15563"/>
                    <a:pt x="13079" y="15579"/>
                    <a:pt x="12950" y="15593"/>
                  </a:cubicBezTo>
                  <a:cubicBezTo>
                    <a:pt x="12941" y="15593"/>
                    <a:pt x="12931" y="15595"/>
                    <a:pt x="12921" y="15597"/>
                  </a:cubicBezTo>
                  <a:cubicBezTo>
                    <a:pt x="12639" y="15645"/>
                    <a:pt x="12355" y="15689"/>
                    <a:pt x="12070" y="15726"/>
                  </a:cubicBezTo>
                  <a:cubicBezTo>
                    <a:pt x="12065" y="15726"/>
                    <a:pt x="12062" y="15730"/>
                    <a:pt x="12057" y="15730"/>
                  </a:cubicBezTo>
                  <a:cubicBezTo>
                    <a:pt x="9447" y="16098"/>
                    <a:pt x="6801" y="16283"/>
                    <a:pt x="4155" y="16283"/>
                  </a:cubicBezTo>
                  <a:cubicBezTo>
                    <a:pt x="3037" y="16283"/>
                    <a:pt x="1920" y="16250"/>
                    <a:pt x="805" y="16184"/>
                  </a:cubicBezTo>
                  <a:cubicBezTo>
                    <a:pt x="804" y="16184"/>
                    <a:pt x="802" y="16184"/>
                    <a:pt x="800" y="16184"/>
                  </a:cubicBezTo>
                  <a:cubicBezTo>
                    <a:pt x="710" y="16184"/>
                    <a:pt x="631" y="16227"/>
                    <a:pt x="586" y="16300"/>
                  </a:cubicBezTo>
                  <a:cubicBezTo>
                    <a:pt x="611" y="15417"/>
                    <a:pt x="719" y="14695"/>
                    <a:pt x="909" y="14141"/>
                  </a:cubicBezTo>
                  <a:cubicBezTo>
                    <a:pt x="1353" y="12855"/>
                    <a:pt x="1785" y="11977"/>
                    <a:pt x="2188" y="11530"/>
                  </a:cubicBezTo>
                  <a:cubicBezTo>
                    <a:pt x="3395" y="10218"/>
                    <a:pt x="4973" y="9462"/>
                    <a:pt x="6883" y="9279"/>
                  </a:cubicBezTo>
                  <a:cubicBezTo>
                    <a:pt x="7150" y="9253"/>
                    <a:pt x="7418" y="9239"/>
                    <a:pt x="7672" y="9235"/>
                  </a:cubicBezTo>
                  <a:close/>
                  <a:moveTo>
                    <a:pt x="14327" y="1"/>
                  </a:moveTo>
                  <a:cubicBezTo>
                    <a:pt x="14181" y="1"/>
                    <a:pt x="14034" y="7"/>
                    <a:pt x="13884" y="19"/>
                  </a:cubicBezTo>
                  <a:cubicBezTo>
                    <a:pt x="13834" y="24"/>
                    <a:pt x="13664" y="50"/>
                    <a:pt x="13370" y="101"/>
                  </a:cubicBezTo>
                  <a:lnTo>
                    <a:pt x="12526" y="280"/>
                  </a:lnTo>
                  <a:cubicBezTo>
                    <a:pt x="12521" y="280"/>
                    <a:pt x="12517" y="283"/>
                    <a:pt x="12513" y="283"/>
                  </a:cubicBezTo>
                  <a:cubicBezTo>
                    <a:pt x="11650" y="470"/>
                    <a:pt x="10377" y="748"/>
                    <a:pt x="8709" y="1118"/>
                  </a:cubicBezTo>
                  <a:cubicBezTo>
                    <a:pt x="7371" y="1298"/>
                    <a:pt x="6197" y="1762"/>
                    <a:pt x="5224" y="2500"/>
                  </a:cubicBezTo>
                  <a:cubicBezTo>
                    <a:pt x="4175" y="3291"/>
                    <a:pt x="3328" y="4418"/>
                    <a:pt x="2712" y="5855"/>
                  </a:cubicBezTo>
                  <a:cubicBezTo>
                    <a:pt x="2205" y="7040"/>
                    <a:pt x="1888" y="8862"/>
                    <a:pt x="1777" y="11274"/>
                  </a:cubicBezTo>
                  <a:cubicBezTo>
                    <a:pt x="1342" y="11788"/>
                    <a:pt x="909" y="12676"/>
                    <a:pt x="457" y="13985"/>
                  </a:cubicBezTo>
                  <a:cubicBezTo>
                    <a:pt x="66" y="15117"/>
                    <a:pt x="1" y="16868"/>
                    <a:pt x="260" y="19182"/>
                  </a:cubicBezTo>
                  <a:cubicBezTo>
                    <a:pt x="374" y="20901"/>
                    <a:pt x="1112" y="21813"/>
                    <a:pt x="2448" y="21898"/>
                  </a:cubicBezTo>
                  <a:cubicBezTo>
                    <a:pt x="3654" y="22016"/>
                    <a:pt x="4880" y="22078"/>
                    <a:pt x="6122" y="22078"/>
                  </a:cubicBezTo>
                  <a:cubicBezTo>
                    <a:pt x="9208" y="22078"/>
                    <a:pt x="12394" y="21708"/>
                    <a:pt x="15623" y="20970"/>
                  </a:cubicBezTo>
                  <a:lnTo>
                    <a:pt x="15624" y="20970"/>
                  </a:lnTo>
                  <a:cubicBezTo>
                    <a:pt x="16652" y="20847"/>
                    <a:pt x="17231" y="20481"/>
                    <a:pt x="17346" y="19882"/>
                  </a:cubicBezTo>
                  <a:cubicBezTo>
                    <a:pt x="17539" y="19835"/>
                    <a:pt x="17731" y="19787"/>
                    <a:pt x="17906" y="19738"/>
                  </a:cubicBezTo>
                  <a:cubicBezTo>
                    <a:pt x="17909" y="19736"/>
                    <a:pt x="17911" y="19736"/>
                    <a:pt x="17912" y="19736"/>
                  </a:cubicBezTo>
                  <a:cubicBezTo>
                    <a:pt x="19389" y="19461"/>
                    <a:pt x="21024" y="18793"/>
                    <a:pt x="22770" y="17747"/>
                  </a:cubicBezTo>
                  <a:cubicBezTo>
                    <a:pt x="22840" y="17703"/>
                    <a:pt x="22884" y="17628"/>
                    <a:pt x="22887" y="17546"/>
                  </a:cubicBezTo>
                  <a:cubicBezTo>
                    <a:pt x="22889" y="17384"/>
                    <a:pt x="22890" y="17215"/>
                    <a:pt x="22889" y="17043"/>
                  </a:cubicBezTo>
                  <a:cubicBezTo>
                    <a:pt x="26438" y="16190"/>
                    <a:pt x="28056" y="15010"/>
                    <a:pt x="27842" y="13437"/>
                  </a:cubicBezTo>
                  <a:cubicBezTo>
                    <a:pt x="27630" y="11864"/>
                    <a:pt x="26743" y="10023"/>
                    <a:pt x="25209" y="7964"/>
                  </a:cubicBezTo>
                  <a:cubicBezTo>
                    <a:pt x="23686" y="5926"/>
                    <a:pt x="21460" y="4006"/>
                    <a:pt x="18587" y="2258"/>
                  </a:cubicBezTo>
                  <a:cubicBezTo>
                    <a:pt x="18538" y="2198"/>
                    <a:pt x="18489" y="2140"/>
                    <a:pt x="18446" y="2093"/>
                  </a:cubicBezTo>
                  <a:cubicBezTo>
                    <a:pt x="17298" y="703"/>
                    <a:pt x="15915" y="1"/>
                    <a:pt x="14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-304137" y="4599625"/>
              <a:ext cx="1427200" cy="747300"/>
              <a:chOff x="861900" y="3491850"/>
              <a:chExt cx="1427200" cy="74730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961100" y="3647050"/>
                <a:ext cx="328000" cy="274150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0966" extrusionOk="0">
                    <a:moveTo>
                      <a:pt x="10260" y="1203"/>
                    </a:moveTo>
                    <a:lnTo>
                      <a:pt x="5072" y="7259"/>
                    </a:lnTo>
                    <a:cubicBezTo>
                      <a:pt x="3367" y="7032"/>
                      <a:pt x="2003" y="6867"/>
                      <a:pt x="1002" y="6763"/>
                    </a:cubicBezTo>
                    <a:lnTo>
                      <a:pt x="10260" y="1203"/>
                    </a:lnTo>
                    <a:close/>
                    <a:moveTo>
                      <a:pt x="11286" y="937"/>
                    </a:moveTo>
                    <a:lnTo>
                      <a:pt x="12580" y="8200"/>
                    </a:lnTo>
                    <a:cubicBezTo>
                      <a:pt x="11117" y="8005"/>
                      <a:pt x="9921" y="7851"/>
                      <a:pt x="8993" y="7739"/>
                    </a:cubicBezTo>
                    <a:cubicBezTo>
                      <a:pt x="8611" y="7694"/>
                      <a:pt x="8142" y="7624"/>
                      <a:pt x="7597" y="7527"/>
                    </a:cubicBezTo>
                    <a:lnTo>
                      <a:pt x="11286" y="937"/>
                    </a:lnTo>
                    <a:close/>
                    <a:moveTo>
                      <a:pt x="7415" y="7986"/>
                    </a:moveTo>
                    <a:cubicBezTo>
                      <a:pt x="7818" y="8054"/>
                      <a:pt x="8182" y="8112"/>
                      <a:pt x="8505" y="8157"/>
                    </a:cubicBezTo>
                    <a:lnTo>
                      <a:pt x="7078" y="9875"/>
                    </a:lnTo>
                    <a:lnTo>
                      <a:pt x="7415" y="7986"/>
                    </a:lnTo>
                    <a:close/>
                    <a:moveTo>
                      <a:pt x="10015" y="2226"/>
                    </a:moveTo>
                    <a:lnTo>
                      <a:pt x="7015" y="7588"/>
                    </a:lnTo>
                    <a:cubicBezTo>
                      <a:pt x="7000" y="7609"/>
                      <a:pt x="6991" y="7639"/>
                      <a:pt x="6984" y="7666"/>
                    </a:cubicBezTo>
                    <a:lnTo>
                      <a:pt x="6576" y="9951"/>
                    </a:lnTo>
                    <a:cubicBezTo>
                      <a:pt x="6097" y="8944"/>
                      <a:pt x="5719" y="8140"/>
                      <a:pt x="5452" y="7553"/>
                    </a:cubicBezTo>
                    <a:lnTo>
                      <a:pt x="10015" y="2226"/>
                    </a:lnTo>
                    <a:close/>
                    <a:moveTo>
                      <a:pt x="11401" y="1"/>
                    </a:moveTo>
                    <a:cubicBezTo>
                      <a:pt x="11358" y="1"/>
                      <a:pt x="11317" y="13"/>
                      <a:pt x="11280" y="35"/>
                    </a:cubicBezTo>
                    <a:lnTo>
                      <a:pt x="133" y="6731"/>
                    </a:lnTo>
                    <a:cubicBezTo>
                      <a:pt x="44" y="6782"/>
                      <a:pt x="0" y="6888"/>
                      <a:pt x="25" y="6990"/>
                    </a:cubicBezTo>
                    <a:cubicBezTo>
                      <a:pt x="46" y="7091"/>
                      <a:pt x="133" y="7167"/>
                      <a:pt x="237" y="7173"/>
                    </a:cubicBezTo>
                    <a:cubicBezTo>
                      <a:pt x="1246" y="7259"/>
                      <a:pt x="2851" y="7447"/>
                      <a:pt x="5008" y="7736"/>
                    </a:cubicBezTo>
                    <a:cubicBezTo>
                      <a:pt x="5335" y="8449"/>
                      <a:pt x="5823" y="9490"/>
                      <a:pt x="6464" y="10830"/>
                    </a:cubicBezTo>
                    <a:cubicBezTo>
                      <a:pt x="6465" y="10833"/>
                      <a:pt x="6467" y="10835"/>
                      <a:pt x="6467" y="10836"/>
                    </a:cubicBezTo>
                    <a:cubicBezTo>
                      <a:pt x="6496" y="10890"/>
                      <a:pt x="6538" y="10927"/>
                      <a:pt x="6589" y="10948"/>
                    </a:cubicBezTo>
                    <a:cubicBezTo>
                      <a:pt x="6608" y="10956"/>
                      <a:pt x="6627" y="10963"/>
                      <a:pt x="6645" y="10964"/>
                    </a:cubicBezTo>
                    <a:cubicBezTo>
                      <a:pt x="6657" y="10966"/>
                      <a:pt x="6668" y="10966"/>
                      <a:pt x="6681" y="10966"/>
                    </a:cubicBezTo>
                    <a:cubicBezTo>
                      <a:pt x="6710" y="10966"/>
                      <a:pt x="6741" y="10961"/>
                      <a:pt x="6767" y="10948"/>
                    </a:cubicBezTo>
                    <a:cubicBezTo>
                      <a:pt x="6780" y="10943"/>
                      <a:pt x="6791" y="10938"/>
                      <a:pt x="6804" y="10930"/>
                    </a:cubicBezTo>
                    <a:cubicBezTo>
                      <a:pt x="6828" y="10914"/>
                      <a:pt x="6848" y="10895"/>
                      <a:pt x="6864" y="10875"/>
                    </a:cubicBezTo>
                    <a:lnTo>
                      <a:pt x="9061" y="8232"/>
                    </a:lnTo>
                    <a:cubicBezTo>
                      <a:pt x="10039" y="8349"/>
                      <a:pt x="11297" y="8511"/>
                      <a:pt x="12838" y="8719"/>
                    </a:cubicBezTo>
                    <a:cubicBezTo>
                      <a:pt x="12849" y="8720"/>
                      <a:pt x="12861" y="8721"/>
                      <a:pt x="12872" y="8721"/>
                    </a:cubicBezTo>
                    <a:cubicBezTo>
                      <a:pt x="12936" y="8721"/>
                      <a:pt x="12998" y="8694"/>
                      <a:pt x="13042" y="8647"/>
                    </a:cubicBezTo>
                    <a:cubicBezTo>
                      <a:pt x="13096" y="8592"/>
                      <a:pt x="13120" y="8516"/>
                      <a:pt x="13105" y="8441"/>
                    </a:cubicBezTo>
                    <a:lnTo>
                      <a:pt x="11636" y="199"/>
                    </a:lnTo>
                    <a:cubicBezTo>
                      <a:pt x="11630" y="163"/>
                      <a:pt x="11615" y="128"/>
                      <a:pt x="11594" y="99"/>
                    </a:cubicBezTo>
                    <a:cubicBezTo>
                      <a:pt x="11589" y="92"/>
                      <a:pt x="11586" y="86"/>
                      <a:pt x="11580" y="79"/>
                    </a:cubicBezTo>
                    <a:cubicBezTo>
                      <a:pt x="11537" y="34"/>
                      <a:pt x="11481" y="5"/>
                      <a:pt x="11419" y="1"/>
                    </a:cubicBezTo>
                    <a:lnTo>
                      <a:pt x="11416" y="1"/>
                    </a:lnTo>
                    <a:cubicBezTo>
                      <a:pt x="11411" y="1"/>
                      <a:pt x="11406" y="1"/>
                      <a:pt x="114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61900" y="3491850"/>
                <a:ext cx="1284350" cy="747300"/>
              </a:xfrm>
              <a:custGeom>
                <a:avLst/>
                <a:gdLst/>
                <a:ahLst/>
                <a:cxnLst/>
                <a:rect l="l" t="t" r="r" b="b"/>
                <a:pathLst>
                  <a:path w="51374" h="29892" extrusionOk="0">
                    <a:moveTo>
                      <a:pt x="11820" y="1"/>
                    </a:moveTo>
                    <a:cubicBezTo>
                      <a:pt x="11689" y="1"/>
                      <a:pt x="11582" y="106"/>
                      <a:pt x="11582" y="237"/>
                    </a:cubicBezTo>
                    <a:cubicBezTo>
                      <a:pt x="11580" y="370"/>
                      <a:pt x="11687" y="479"/>
                      <a:pt x="11818" y="479"/>
                    </a:cubicBezTo>
                    <a:cubicBezTo>
                      <a:pt x="11977" y="480"/>
                      <a:pt x="12135" y="485"/>
                      <a:pt x="12294" y="489"/>
                    </a:cubicBezTo>
                    <a:lnTo>
                      <a:pt x="12302" y="489"/>
                    </a:lnTo>
                    <a:cubicBezTo>
                      <a:pt x="12430" y="489"/>
                      <a:pt x="12537" y="388"/>
                      <a:pt x="12540" y="258"/>
                    </a:cubicBezTo>
                    <a:cubicBezTo>
                      <a:pt x="12545" y="127"/>
                      <a:pt x="12440" y="15"/>
                      <a:pt x="12307" y="10"/>
                    </a:cubicBezTo>
                    <a:cubicBezTo>
                      <a:pt x="12144" y="5"/>
                      <a:pt x="11986" y="2"/>
                      <a:pt x="11823" y="1"/>
                    </a:cubicBezTo>
                    <a:close/>
                    <a:moveTo>
                      <a:pt x="10873" y="18"/>
                    </a:moveTo>
                    <a:cubicBezTo>
                      <a:pt x="10866" y="18"/>
                      <a:pt x="10859" y="18"/>
                      <a:pt x="10852" y="18"/>
                    </a:cubicBezTo>
                    <a:cubicBezTo>
                      <a:pt x="10690" y="26"/>
                      <a:pt x="10529" y="38"/>
                      <a:pt x="10367" y="48"/>
                    </a:cubicBezTo>
                    <a:cubicBezTo>
                      <a:pt x="10236" y="56"/>
                      <a:pt x="10137" y="171"/>
                      <a:pt x="10145" y="302"/>
                    </a:cubicBezTo>
                    <a:cubicBezTo>
                      <a:pt x="10155" y="429"/>
                      <a:pt x="10260" y="526"/>
                      <a:pt x="10383" y="526"/>
                    </a:cubicBezTo>
                    <a:cubicBezTo>
                      <a:pt x="10390" y="526"/>
                      <a:pt x="10396" y="526"/>
                      <a:pt x="10400" y="524"/>
                    </a:cubicBezTo>
                    <a:cubicBezTo>
                      <a:pt x="10557" y="513"/>
                      <a:pt x="10714" y="503"/>
                      <a:pt x="10873" y="497"/>
                    </a:cubicBezTo>
                    <a:cubicBezTo>
                      <a:pt x="11004" y="492"/>
                      <a:pt x="11108" y="380"/>
                      <a:pt x="11102" y="249"/>
                    </a:cubicBezTo>
                    <a:cubicBezTo>
                      <a:pt x="11097" y="122"/>
                      <a:pt x="11012" y="18"/>
                      <a:pt x="10873" y="18"/>
                    </a:cubicBezTo>
                    <a:close/>
                    <a:moveTo>
                      <a:pt x="13256" y="66"/>
                    </a:moveTo>
                    <a:cubicBezTo>
                      <a:pt x="13134" y="66"/>
                      <a:pt x="13028" y="161"/>
                      <a:pt x="13017" y="286"/>
                    </a:cubicBezTo>
                    <a:cubicBezTo>
                      <a:pt x="13007" y="417"/>
                      <a:pt x="13104" y="534"/>
                      <a:pt x="13236" y="545"/>
                    </a:cubicBezTo>
                    <a:cubicBezTo>
                      <a:pt x="13393" y="560"/>
                      <a:pt x="13550" y="575"/>
                      <a:pt x="13706" y="592"/>
                    </a:cubicBezTo>
                    <a:cubicBezTo>
                      <a:pt x="13716" y="594"/>
                      <a:pt x="13724" y="594"/>
                      <a:pt x="13735" y="594"/>
                    </a:cubicBezTo>
                    <a:cubicBezTo>
                      <a:pt x="13857" y="594"/>
                      <a:pt x="13959" y="503"/>
                      <a:pt x="13969" y="382"/>
                    </a:cubicBezTo>
                    <a:cubicBezTo>
                      <a:pt x="13983" y="250"/>
                      <a:pt x="13891" y="130"/>
                      <a:pt x="13758" y="116"/>
                    </a:cubicBezTo>
                    <a:cubicBezTo>
                      <a:pt x="13599" y="98"/>
                      <a:pt x="13437" y="82"/>
                      <a:pt x="13276" y="67"/>
                    </a:cubicBezTo>
                    <a:cubicBezTo>
                      <a:pt x="13269" y="66"/>
                      <a:pt x="13263" y="66"/>
                      <a:pt x="13256" y="66"/>
                    </a:cubicBezTo>
                    <a:close/>
                    <a:moveTo>
                      <a:pt x="9430" y="137"/>
                    </a:moveTo>
                    <a:cubicBezTo>
                      <a:pt x="9421" y="137"/>
                      <a:pt x="9411" y="137"/>
                      <a:pt x="9402" y="138"/>
                    </a:cubicBezTo>
                    <a:cubicBezTo>
                      <a:pt x="9244" y="159"/>
                      <a:pt x="9083" y="179"/>
                      <a:pt x="8922" y="203"/>
                    </a:cubicBezTo>
                    <a:cubicBezTo>
                      <a:pt x="8791" y="221"/>
                      <a:pt x="8702" y="343"/>
                      <a:pt x="8720" y="476"/>
                    </a:cubicBezTo>
                    <a:cubicBezTo>
                      <a:pt x="8738" y="594"/>
                      <a:pt x="8840" y="680"/>
                      <a:pt x="8957" y="680"/>
                    </a:cubicBezTo>
                    <a:cubicBezTo>
                      <a:pt x="8968" y="680"/>
                      <a:pt x="8979" y="680"/>
                      <a:pt x="8992" y="678"/>
                    </a:cubicBezTo>
                    <a:cubicBezTo>
                      <a:pt x="9148" y="656"/>
                      <a:pt x="9304" y="633"/>
                      <a:pt x="9459" y="615"/>
                    </a:cubicBezTo>
                    <a:cubicBezTo>
                      <a:pt x="9592" y="599"/>
                      <a:pt x="9685" y="479"/>
                      <a:pt x="9668" y="348"/>
                    </a:cubicBezTo>
                    <a:cubicBezTo>
                      <a:pt x="9655" y="226"/>
                      <a:pt x="9542" y="137"/>
                      <a:pt x="9430" y="137"/>
                    </a:cubicBezTo>
                    <a:close/>
                    <a:moveTo>
                      <a:pt x="14684" y="248"/>
                    </a:moveTo>
                    <a:cubicBezTo>
                      <a:pt x="14569" y="248"/>
                      <a:pt x="14467" y="332"/>
                      <a:pt x="14449" y="448"/>
                    </a:cubicBezTo>
                    <a:cubicBezTo>
                      <a:pt x="14426" y="578"/>
                      <a:pt x="14515" y="703"/>
                      <a:pt x="14645" y="724"/>
                    </a:cubicBezTo>
                    <a:cubicBezTo>
                      <a:pt x="14799" y="748"/>
                      <a:pt x="14955" y="777"/>
                      <a:pt x="15109" y="808"/>
                    </a:cubicBezTo>
                    <a:cubicBezTo>
                      <a:pt x="15125" y="810"/>
                      <a:pt x="15139" y="811"/>
                      <a:pt x="15156" y="811"/>
                    </a:cubicBezTo>
                    <a:cubicBezTo>
                      <a:pt x="15267" y="811"/>
                      <a:pt x="15368" y="732"/>
                      <a:pt x="15391" y="618"/>
                    </a:cubicBezTo>
                    <a:cubicBezTo>
                      <a:pt x="15417" y="487"/>
                      <a:pt x="15332" y="362"/>
                      <a:pt x="15201" y="338"/>
                    </a:cubicBezTo>
                    <a:cubicBezTo>
                      <a:pt x="15042" y="307"/>
                      <a:pt x="14883" y="278"/>
                      <a:pt x="14724" y="252"/>
                    </a:cubicBezTo>
                    <a:cubicBezTo>
                      <a:pt x="14711" y="249"/>
                      <a:pt x="14697" y="248"/>
                      <a:pt x="14684" y="248"/>
                    </a:cubicBezTo>
                    <a:close/>
                    <a:moveTo>
                      <a:pt x="8015" y="365"/>
                    </a:moveTo>
                    <a:cubicBezTo>
                      <a:pt x="7999" y="365"/>
                      <a:pt x="7982" y="367"/>
                      <a:pt x="7966" y="370"/>
                    </a:cubicBezTo>
                    <a:cubicBezTo>
                      <a:pt x="7808" y="403"/>
                      <a:pt x="7650" y="435"/>
                      <a:pt x="7492" y="471"/>
                    </a:cubicBezTo>
                    <a:cubicBezTo>
                      <a:pt x="7363" y="500"/>
                      <a:pt x="7281" y="626"/>
                      <a:pt x="7311" y="756"/>
                    </a:cubicBezTo>
                    <a:cubicBezTo>
                      <a:pt x="7335" y="868"/>
                      <a:pt x="7436" y="943"/>
                      <a:pt x="7544" y="943"/>
                    </a:cubicBezTo>
                    <a:cubicBezTo>
                      <a:pt x="7562" y="943"/>
                      <a:pt x="7578" y="941"/>
                      <a:pt x="7598" y="939"/>
                    </a:cubicBezTo>
                    <a:cubicBezTo>
                      <a:pt x="7752" y="902"/>
                      <a:pt x="7906" y="870"/>
                      <a:pt x="8060" y="840"/>
                    </a:cubicBezTo>
                    <a:cubicBezTo>
                      <a:pt x="8190" y="813"/>
                      <a:pt x="8274" y="688"/>
                      <a:pt x="8248" y="558"/>
                    </a:cubicBezTo>
                    <a:cubicBezTo>
                      <a:pt x="8227" y="445"/>
                      <a:pt x="8126" y="365"/>
                      <a:pt x="8015" y="365"/>
                    </a:cubicBezTo>
                    <a:close/>
                    <a:moveTo>
                      <a:pt x="16088" y="541"/>
                    </a:moveTo>
                    <a:cubicBezTo>
                      <a:pt x="15980" y="541"/>
                      <a:pt x="15884" y="614"/>
                      <a:pt x="15856" y="722"/>
                    </a:cubicBezTo>
                    <a:cubicBezTo>
                      <a:pt x="15824" y="850"/>
                      <a:pt x="15903" y="980"/>
                      <a:pt x="16031" y="1012"/>
                    </a:cubicBezTo>
                    <a:cubicBezTo>
                      <a:pt x="16185" y="1051"/>
                      <a:pt x="16338" y="1092"/>
                      <a:pt x="16488" y="1134"/>
                    </a:cubicBezTo>
                    <a:cubicBezTo>
                      <a:pt x="16511" y="1139"/>
                      <a:pt x="16534" y="1142"/>
                      <a:pt x="16553" y="1142"/>
                    </a:cubicBezTo>
                    <a:cubicBezTo>
                      <a:pt x="16659" y="1142"/>
                      <a:pt x="16754" y="1072"/>
                      <a:pt x="16785" y="967"/>
                    </a:cubicBezTo>
                    <a:cubicBezTo>
                      <a:pt x="16819" y="840"/>
                      <a:pt x="16746" y="708"/>
                      <a:pt x="16618" y="672"/>
                    </a:cubicBezTo>
                    <a:cubicBezTo>
                      <a:pt x="16461" y="630"/>
                      <a:pt x="16305" y="586"/>
                      <a:pt x="16148" y="549"/>
                    </a:cubicBezTo>
                    <a:cubicBezTo>
                      <a:pt x="16128" y="544"/>
                      <a:pt x="16108" y="541"/>
                      <a:pt x="16088" y="541"/>
                    </a:cubicBezTo>
                    <a:close/>
                    <a:moveTo>
                      <a:pt x="6616" y="699"/>
                    </a:moveTo>
                    <a:cubicBezTo>
                      <a:pt x="6595" y="699"/>
                      <a:pt x="6573" y="702"/>
                      <a:pt x="6552" y="708"/>
                    </a:cubicBezTo>
                    <a:cubicBezTo>
                      <a:pt x="6395" y="751"/>
                      <a:pt x="6239" y="797"/>
                      <a:pt x="6085" y="845"/>
                    </a:cubicBezTo>
                    <a:cubicBezTo>
                      <a:pt x="5957" y="884"/>
                      <a:pt x="5889" y="1020"/>
                      <a:pt x="5928" y="1145"/>
                    </a:cubicBezTo>
                    <a:cubicBezTo>
                      <a:pt x="5960" y="1249"/>
                      <a:pt x="6054" y="1314"/>
                      <a:pt x="6156" y="1314"/>
                    </a:cubicBezTo>
                    <a:cubicBezTo>
                      <a:pt x="6179" y="1314"/>
                      <a:pt x="6203" y="1312"/>
                      <a:pt x="6229" y="1304"/>
                    </a:cubicBezTo>
                    <a:cubicBezTo>
                      <a:pt x="6378" y="1257"/>
                      <a:pt x="6529" y="1213"/>
                      <a:pt x="6682" y="1170"/>
                    </a:cubicBezTo>
                    <a:cubicBezTo>
                      <a:pt x="6808" y="1134"/>
                      <a:pt x="6884" y="1001"/>
                      <a:pt x="6847" y="875"/>
                    </a:cubicBezTo>
                    <a:cubicBezTo>
                      <a:pt x="6817" y="768"/>
                      <a:pt x="6722" y="699"/>
                      <a:pt x="6616" y="699"/>
                    </a:cubicBezTo>
                    <a:close/>
                    <a:moveTo>
                      <a:pt x="17468" y="945"/>
                    </a:moveTo>
                    <a:cubicBezTo>
                      <a:pt x="17368" y="945"/>
                      <a:pt x="17274" y="1007"/>
                      <a:pt x="17241" y="1108"/>
                    </a:cubicBezTo>
                    <a:cubicBezTo>
                      <a:pt x="17199" y="1233"/>
                      <a:pt x="17265" y="1369"/>
                      <a:pt x="17392" y="1411"/>
                    </a:cubicBezTo>
                    <a:cubicBezTo>
                      <a:pt x="17541" y="1462"/>
                      <a:pt x="17688" y="1515"/>
                      <a:pt x="17838" y="1570"/>
                    </a:cubicBezTo>
                    <a:cubicBezTo>
                      <a:pt x="17864" y="1582"/>
                      <a:pt x="17891" y="1586"/>
                      <a:pt x="17920" y="1586"/>
                    </a:cubicBezTo>
                    <a:cubicBezTo>
                      <a:pt x="18018" y="1586"/>
                      <a:pt x="18108" y="1526"/>
                      <a:pt x="18142" y="1429"/>
                    </a:cubicBezTo>
                    <a:cubicBezTo>
                      <a:pt x="18189" y="1306"/>
                      <a:pt x="18126" y="1168"/>
                      <a:pt x="18003" y="1121"/>
                    </a:cubicBezTo>
                    <a:cubicBezTo>
                      <a:pt x="17851" y="1064"/>
                      <a:pt x="17698" y="1011"/>
                      <a:pt x="17546" y="957"/>
                    </a:cubicBezTo>
                    <a:cubicBezTo>
                      <a:pt x="17520" y="949"/>
                      <a:pt x="17494" y="945"/>
                      <a:pt x="17468" y="945"/>
                    </a:cubicBezTo>
                    <a:close/>
                    <a:moveTo>
                      <a:pt x="5251" y="1151"/>
                    </a:moveTo>
                    <a:cubicBezTo>
                      <a:pt x="5223" y="1151"/>
                      <a:pt x="5195" y="1156"/>
                      <a:pt x="5167" y="1166"/>
                    </a:cubicBezTo>
                    <a:cubicBezTo>
                      <a:pt x="5013" y="1223"/>
                      <a:pt x="4862" y="1283"/>
                      <a:pt x="4713" y="1346"/>
                    </a:cubicBezTo>
                    <a:cubicBezTo>
                      <a:pt x="4591" y="1397"/>
                      <a:pt x="4535" y="1539"/>
                      <a:pt x="4585" y="1661"/>
                    </a:cubicBezTo>
                    <a:cubicBezTo>
                      <a:pt x="4624" y="1752"/>
                      <a:pt x="4713" y="1807"/>
                      <a:pt x="4805" y="1807"/>
                    </a:cubicBezTo>
                    <a:cubicBezTo>
                      <a:pt x="4836" y="1807"/>
                      <a:pt x="4867" y="1800"/>
                      <a:pt x="4898" y="1789"/>
                    </a:cubicBezTo>
                    <a:cubicBezTo>
                      <a:pt x="5041" y="1727"/>
                      <a:pt x="5188" y="1669"/>
                      <a:pt x="5334" y="1614"/>
                    </a:cubicBezTo>
                    <a:cubicBezTo>
                      <a:pt x="5459" y="1567"/>
                      <a:pt x="5522" y="1429"/>
                      <a:pt x="5475" y="1306"/>
                    </a:cubicBezTo>
                    <a:cubicBezTo>
                      <a:pt x="5439" y="1210"/>
                      <a:pt x="5348" y="1151"/>
                      <a:pt x="5251" y="1151"/>
                    </a:cubicBezTo>
                    <a:close/>
                    <a:moveTo>
                      <a:pt x="18808" y="1467"/>
                    </a:moveTo>
                    <a:cubicBezTo>
                      <a:pt x="18716" y="1467"/>
                      <a:pt x="18626" y="1519"/>
                      <a:pt x="18587" y="1609"/>
                    </a:cubicBezTo>
                    <a:cubicBezTo>
                      <a:pt x="18535" y="1731"/>
                      <a:pt x="18588" y="1873"/>
                      <a:pt x="18710" y="1927"/>
                    </a:cubicBezTo>
                    <a:cubicBezTo>
                      <a:pt x="18830" y="1977"/>
                      <a:pt x="18947" y="2031"/>
                      <a:pt x="19065" y="2086"/>
                    </a:cubicBezTo>
                    <a:lnTo>
                      <a:pt x="19143" y="2123"/>
                    </a:lnTo>
                    <a:cubicBezTo>
                      <a:pt x="19177" y="2139"/>
                      <a:pt x="19209" y="2146"/>
                      <a:pt x="19243" y="2146"/>
                    </a:cubicBezTo>
                    <a:cubicBezTo>
                      <a:pt x="19334" y="2146"/>
                      <a:pt x="19420" y="2094"/>
                      <a:pt x="19461" y="2005"/>
                    </a:cubicBezTo>
                    <a:cubicBezTo>
                      <a:pt x="19514" y="1885"/>
                      <a:pt x="19462" y="1742"/>
                      <a:pt x="19342" y="1687"/>
                    </a:cubicBezTo>
                    <a:lnTo>
                      <a:pt x="19269" y="1653"/>
                    </a:lnTo>
                    <a:cubicBezTo>
                      <a:pt x="19148" y="1596"/>
                      <a:pt x="19025" y="1541"/>
                      <a:pt x="18903" y="1486"/>
                    </a:cubicBezTo>
                    <a:cubicBezTo>
                      <a:pt x="18872" y="1473"/>
                      <a:pt x="18840" y="1467"/>
                      <a:pt x="18808" y="1467"/>
                    </a:cubicBezTo>
                    <a:close/>
                    <a:moveTo>
                      <a:pt x="3935" y="1726"/>
                    </a:moveTo>
                    <a:cubicBezTo>
                      <a:pt x="3899" y="1726"/>
                      <a:pt x="3862" y="1735"/>
                      <a:pt x="3828" y="1752"/>
                    </a:cubicBezTo>
                    <a:cubicBezTo>
                      <a:pt x="3682" y="1826"/>
                      <a:pt x="3537" y="1903"/>
                      <a:pt x="3395" y="1980"/>
                    </a:cubicBezTo>
                    <a:cubicBezTo>
                      <a:pt x="3280" y="2045"/>
                      <a:pt x="3237" y="2191"/>
                      <a:pt x="3302" y="2308"/>
                    </a:cubicBezTo>
                    <a:cubicBezTo>
                      <a:pt x="3344" y="2386"/>
                      <a:pt x="3426" y="2431"/>
                      <a:pt x="3511" y="2431"/>
                    </a:cubicBezTo>
                    <a:cubicBezTo>
                      <a:pt x="3552" y="2431"/>
                      <a:pt x="3589" y="2421"/>
                      <a:pt x="3628" y="2400"/>
                    </a:cubicBezTo>
                    <a:cubicBezTo>
                      <a:pt x="3766" y="2326"/>
                      <a:pt x="3904" y="2253"/>
                      <a:pt x="4043" y="2181"/>
                    </a:cubicBezTo>
                    <a:cubicBezTo>
                      <a:pt x="4162" y="2120"/>
                      <a:pt x="4209" y="1977"/>
                      <a:pt x="4149" y="1859"/>
                    </a:cubicBezTo>
                    <a:cubicBezTo>
                      <a:pt x="4106" y="1774"/>
                      <a:pt x="4022" y="1726"/>
                      <a:pt x="3935" y="1726"/>
                    </a:cubicBezTo>
                    <a:close/>
                    <a:moveTo>
                      <a:pt x="20098" y="2104"/>
                    </a:moveTo>
                    <a:cubicBezTo>
                      <a:pt x="20013" y="2104"/>
                      <a:pt x="19930" y="2149"/>
                      <a:pt x="19886" y="2228"/>
                    </a:cubicBezTo>
                    <a:cubicBezTo>
                      <a:pt x="19824" y="2344"/>
                      <a:pt x="19866" y="2490"/>
                      <a:pt x="19981" y="2553"/>
                    </a:cubicBezTo>
                    <a:cubicBezTo>
                      <a:pt x="20119" y="2627"/>
                      <a:pt x="20255" y="2707"/>
                      <a:pt x="20391" y="2786"/>
                    </a:cubicBezTo>
                    <a:cubicBezTo>
                      <a:pt x="20429" y="2807"/>
                      <a:pt x="20469" y="2819"/>
                      <a:pt x="20513" y="2819"/>
                    </a:cubicBezTo>
                    <a:cubicBezTo>
                      <a:pt x="20596" y="2819"/>
                      <a:pt x="20675" y="2775"/>
                      <a:pt x="20719" y="2702"/>
                    </a:cubicBezTo>
                    <a:cubicBezTo>
                      <a:pt x="20785" y="2588"/>
                      <a:pt x="20748" y="2441"/>
                      <a:pt x="20635" y="2374"/>
                    </a:cubicBezTo>
                    <a:cubicBezTo>
                      <a:pt x="20494" y="2292"/>
                      <a:pt x="20353" y="2211"/>
                      <a:pt x="20210" y="2133"/>
                    </a:cubicBezTo>
                    <a:cubicBezTo>
                      <a:pt x="20174" y="2113"/>
                      <a:pt x="20136" y="2104"/>
                      <a:pt x="20098" y="2104"/>
                    </a:cubicBezTo>
                    <a:close/>
                    <a:moveTo>
                      <a:pt x="2692" y="2449"/>
                    </a:moveTo>
                    <a:cubicBezTo>
                      <a:pt x="2647" y="2449"/>
                      <a:pt x="2601" y="2462"/>
                      <a:pt x="2560" y="2490"/>
                    </a:cubicBezTo>
                    <a:cubicBezTo>
                      <a:pt x="2425" y="2579"/>
                      <a:pt x="2290" y="2673"/>
                      <a:pt x="2159" y="2770"/>
                    </a:cubicBezTo>
                    <a:cubicBezTo>
                      <a:pt x="2054" y="2846"/>
                      <a:pt x="2029" y="2997"/>
                      <a:pt x="2109" y="3104"/>
                    </a:cubicBezTo>
                    <a:cubicBezTo>
                      <a:pt x="2154" y="3167"/>
                      <a:pt x="2227" y="3201"/>
                      <a:pt x="2300" y="3201"/>
                    </a:cubicBezTo>
                    <a:cubicBezTo>
                      <a:pt x="2349" y="3201"/>
                      <a:pt x="2397" y="3187"/>
                      <a:pt x="2443" y="3156"/>
                    </a:cubicBezTo>
                    <a:cubicBezTo>
                      <a:pt x="2568" y="3065"/>
                      <a:pt x="2696" y="2976"/>
                      <a:pt x="2826" y="2888"/>
                    </a:cubicBezTo>
                    <a:cubicBezTo>
                      <a:pt x="2936" y="2815"/>
                      <a:pt x="2965" y="2666"/>
                      <a:pt x="2892" y="2556"/>
                    </a:cubicBezTo>
                    <a:cubicBezTo>
                      <a:pt x="2845" y="2487"/>
                      <a:pt x="2769" y="2449"/>
                      <a:pt x="2692" y="2449"/>
                    </a:cubicBezTo>
                    <a:close/>
                    <a:moveTo>
                      <a:pt x="21326" y="2851"/>
                    </a:moveTo>
                    <a:cubicBezTo>
                      <a:pt x="21250" y="2851"/>
                      <a:pt x="21174" y="2888"/>
                      <a:pt x="21126" y="2957"/>
                    </a:cubicBezTo>
                    <a:cubicBezTo>
                      <a:pt x="21051" y="3065"/>
                      <a:pt x="21082" y="3213"/>
                      <a:pt x="21191" y="3287"/>
                    </a:cubicBezTo>
                    <a:cubicBezTo>
                      <a:pt x="21321" y="3375"/>
                      <a:pt x="21449" y="3467"/>
                      <a:pt x="21577" y="3558"/>
                    </a:cubicBezTo>
                    <a:cubicBezTo>
                      <a:pt x="21619" y="3591"/>
                      <a:pt x="21668" y="3605"/>
                      <a:pt x="21716" y="3605"/>
                    </a:cubicBezTo>
                    <a:cubicBezTo>
                      <a:pt x="21789" y="3605"/>
                      <a:pt x="21862" y="3569"/>
                      <a:pt x="21911" y="3505"/>
                    </a:cubicBezTo>
                    <a:cubicBezTo>
                      <a:pt x="21989" y="3398"/>
                      <a:pt x="21966" y="3248"/>
                      <a:pt x="21859" y="3171"/>
                    </a:cubicBezTo>
                    <a:cubicBezTo>
                      <a:pt x="21726" y="3075"/>
                      <a:pt x="21593" y="2982"/>
                      <a:pt x="21458" y="2892"/>
                    </a:cubicBezTo>
                    <a:cubicBezTo>
                      <a:pt x="21418" y="2864"/>
                      <a:pt x="21372" y="2851"/>
                      <a:pt x="21326" y="2851"/>
                    </a:cubicBezTo>
                    <a:close/>
                    <a:moveTo>
                      <a:pt x="1556" y="3325"/>
                    </a:moveTo>
                    <a:cubicBezTo>
                      <a:pt x="1499" y="3325"/>
                      <a:pt x="1443" y="3345"/>
                      <a:pt x="1397" y="3386"/>
                    </a:cubicBezTo>
                    <a:cubicBezTo>
                      <a:pt x="1272" y="3495"/>
                      <a:pt x="1154" y="3607"/>
                      <a:pt x="1037" y="3722"/>
                    </a:cubicBezTo>
                    <a:cubicBezTo>
                      <a:pt x="945" y="3814"/>
                      <a:pt x="943" y="3967"/>
                      <a:pt x="1035" y="4061"/>
                    </a:cubicBezTo>
                    <a:cubicBezTo>
                      <a:pt x="1082" y="4108"/>
                      <a:pt x="1146" y="4132"/>
                      <a:pt x="1206" y="4132"/>
                    </a:cubicBezTo>
                    <a:cubicBezTo>
                      <a:pt x="1267" y="4132"/>
                      <a:pt x="1327" y="4109"/>
                      <a:pt x="1376" y="4062"/>
                    </a:cubicBezTo>
                    <a:cubicBezTo>
                      <a:pt x="1488" y="3952"/>
                      <a:pt x="1601" y="3845"/>
                      <a:pt x="1716" y="3741"/>
                    </a:cubicBezTo>
                    <a:cubicBezTo>
                      <a:pt x="1814" y="3652"/>
                      <a:pt x="1822" y="3503"/>
                      <a:pt x="1736" y="3404"/>
                    </a:cubicBezTo>
                    <a:cubicBezTo>
                      <a:pt x="1687" y="3352"/>
                      <a:pt x="1622" y="3325"/>
                      <a:pt x="1556" y="3325"/>
                    </a:cubicBezTo>
                    <a:close/>
                    <a:moveTo>
                      <a:pt x="22473" y="3713"/>
                    </a:moveTo>
                    <a:cubicBezTo>
                      <a:pt x="22404" y="3713"/>
                      <a:pt x="22336" y="3743"/>
                      <a:pt x="22289" y="3800"/>
                    </a:cubicBezTo>
                    <a:cubicBezTo>
                      <a:pt x="22203" y="3900"/>
                      <a:pt x="22217" y="4051"/>
                      <a:pt x="22318" y="4135"/>
                    </a:cubicBezTo>
                    <a:cubicBezTo>
                      <a:pt x="22438" y="4238"/>
                      <a:pt x="22558" y="4338"/>
                      <a:pt x="22675" y="4443"/>
                    </a:cubicBezTo>
                    <a:cubicBezTo>
                      <a:pt x="22722" y="4484"/>
                      <a:pt x="22778" y="4505"/>
                      <a:pt x="22835" y="4505"/>
                    </a:cubicBezTo>
                    <a:cubicBezTo>
                      <a:pt x="22902" y="4505"/>
                      <a:pt x="22966" y="4476"/>
                      <a:pt x="23012" y="4426"/>
                    </a:cubicBezTo>
                    <a:cubicBezTo>
                      <a:pt x="23101" y="4327"/>
                      <a:pt x="23093" y="4174"/>
                      <a:pt x="22992" y="4087"/>
                    </a:cubicBezTo>
                    <a:cubicBezTo>
                      <a:pt x="22871" y="3978"/>
                      <a:pt x="22749" y="3873"/>
                      <a:pt x="22624" y="3769"/>
                    </a:cubicBezTo>
                    <a:cubicBezTo>
                      <a:pt x="22581" y="3731"/>
                      <a:pt x="22527" y="3713"/>
                      <a:pt x="22473" y="3713"/>
                    </a:cubicBezTo>
                    <a:close/>
                    <a:moveTo>
                      <a:pt x="562" y="4364"/>
                    </a:moveTo>
                    <a:cubicBezTo>
                      <a:pt x="494" y="4364"/>
                      <a:pt x="425" y="4393"/>
                      <a:pt x="377" y="4452"/>
                    </a:cubicBezTo>
                    <a:cubicBezTo>
                      <a:pt x="273" y="4580"/>
                      <a:pt x="174" y="4709"/>
                      <a:pt x="77" y="4842"/>
                    </a:cubicBezTo>
                    <a:cubicBezTo>
                      <a:pt x="1" y="4951"/>
                      <a:pt x="25" y="5100"/>
                      <a:pt x="132" y="5178"/>
                    </a:cubicBezTo>
                    <a:cubicBezTo>
                      <a:pt x="174" y="5207"/>
                      <a:pt x="223" y="5222"/>
                      <a:pt x="272" y="5222"/>
                    </a:cubicBezTo>
                    <a:cubicBezTo>
                      <a:pt x="346" y="5222"/>
                      <a:pt x="419" y="5188"/>
                      <a:pt x="466" y="5123"/>
                    </a:cubicBezTo>
                    <a:cubicBezTo>
                      <a:pt x="555" y="4996"/>
                      <a:pt x="651" y="4873"/>
                      <a:pt x="748" y="4753"/>
                    </a:cubicBezTo>
                    <a:cubicBezTo>
                      <a:pt x="831" y="4653"/>
                      <a:pt x="817" y="4500"/>
                      <a:pt x="713" y="4418"/>
                    </a:cubicBezTo>
                    <a:cubicBezTo>
                      <a:pt x="669" y="4381"/>
                      <a:pt x="616" y="4364"/>
                      <a:pt x="562" y="4364"/>
                    </a:cubicBezTo>
                    <a:close/>
                    <a:moveTo>
                      <a:pt x="23525" y="4689"/>
                    </a:moveTo>
                    <a:cubicBezTo>
                      <a:pt x="23465" y="4689"/>
                      <a:pt x="23404" y="4711"/>
                      <a:pt x="23357" y="4756"/>
                    </a:cubicBezTo>
                    <a:cubicBezTo>
                      <a:pt x="23263" y="4847"/>
                      <a:pt x="23263" y="5000"/>
                      <a:pt x="23354" y="5094"/>
                    </a:cubicBezTo>
                    <a:cubicBezTo>
                      <a:pt x="23464" y="5206"/>
                      <a:pt x="23571" y="5319"/>
                      <a:pt x="23677" y="5437"/>
                    </a:cubicBezTo>
                    <a:cubicBezTo>
                      <a:pt x="23725" y="5489"/>
                      <a:pt x="23790" y="5515"/>
                      <a:pt x="23855" y="5515"/>
                    </a:cubicBezTo>
                    <a:cubicBezTo>
                      <a:pt x="23913" y="5515"/>
                      <a:pt x="23970" y="5496"/>
                      <a:pt x="24012" y="5455"/>
                    </a:cubicBezTo>
                    <a:cubicBezTo>
                      <a:pt x="24111" y="5366"/>
                      <a:pt x="24119" y="5214"/>
                      <a:pt x="24030" y="5116"/>
                    </a:cubicBezTo>
                    <a:cubicBezTo>
                      <a:pt x="23921" y="4995"/>
                      <a:pt x="23810" y="4875"/>
                      <a:pt x="23696" y="4760"/>
                    </a:cubicBezTo>
                    <a:cubicBezTo>
                      <a:pt x="23650" y="4713"/>
                      <a:pt x="23588" y="4689"/>
                      <a:pt x="23525" y="4689"/>
                    </a:cubicBezTo>
                    <a:close/>
                    <a:moveTo>
                      <a:pt x="24471" y="5772"/>
                    </a:moveTo>
                    <a:cubicBezTo>
                      <a:pt x="24419" y="5772"/>
                      <a:pt x="24368" y="5788"/>
                      <a:pt x="24325" y="5822"/>
                    </a:cubicBezTo>
                    <a:cubicBezTo>
                      <a:pt x="24220" y="5903"/>
                      <a:pt x="24199" y="6054"/>
                      <a:pt x="24280" y="6159"/>
                    </a:cubicBezTo>
                    <a:cubicBezTo>
                      <a:pt x="24376" y="6282"/>
                      <a:pt x="24470" y="6407"/>
                      <a:pt x="24560" y="6535"/>
                    </a:cubicBezTo>
                    <a:cubicBezTo>
                      <a:pt x="24607" y="6602"/>
                      <a:pt x="24680" y="6637"/>
                      <a:pt x="24755" y="6637"/>
                    </a:cubicBezTo>
                    <a:cubicBezTo>
                      <a:pt x="24802" y="6637"/>
                      <a:pt x="24851" y="6623"/>
                      <a:pt x="24894" y="6592"/>
                    </a:cubicBezTo>
                    <a:cubicBezTo>
                      <a:pt x="25001" y="6514"/>
                      <a:pt x="25029" y="6365"/>
                      <a:pt x="24951" y="6258"/>
                    </a:cubicBezTo>
                    <a:cubicBezTo>
                      <a:pt x="24855" y="6123"/>
                      <a:pt x="24761" y="5992"/>
                      <a:pt x="24661" y="5864"/>
                    </a:cubicBezTo>
                    <a:cubicBezTo>
                      <a:pt x="24614" y="5803"/>
                      <a:pt x="24542" y="5772"/>
                      <a:pt x="24471" y="5772"/>
                    </a:cubicBezTo>
                    <a:close/>
                    <a:moveTo>
                      <a:pt x="25281" y="6959"/>
                    </a:moveTo>
                    <a:cubicBezTo>
                      <a:pt x="25238" y="6959"/>
                      <a:pt x="25195" y="6971"/>
                      <a:pt x="25155" y="6994"/>
                    </a:cubicBezTo>
                    <a:cubicBezTo>
                      <a:pt x="25042" y="7061"/>
                      <a:pt x="25005" y="7208"/>
                      <a:pt x="25073" y="7322"/>
                    </a:cubicBezTo>
                    <a:cubicBezTo>
                      <a:pt x="25154" y="7456"/>
                      <a:pt x="25233" y="7591"/>
                      <a:pt x="25308" y="7729"/>
                    </a:cubicBezTo>
                    <a:cubicBezTo>
                      <a:pt x="25350" y="7808"/>
                      <a:pt x="25431" y="7854"/>
                      <a:pt x="25517" y="7854"/>
                    </a:cubicBezTo>
                    <a:cubicBezTo>
                      <a:pt x="25558" y="7854"/>
                      <a:pt x="25597" y="7845"/>
                      <a:pt x="25634" y="7826"/>
                    </a:cubicBezTo>
                    <a:cubicBezTo>
                      <a:pt x="25749" y="7761"/>
                      <a:pt x="25793" y="7615"/>
                      <a:pt x="25728" y="7500"/>
                    </a:cubicBezTo>
                    <a:cubicBezTo>
                      <a:pt x="25648" y="7359"/>
                      <a:pt x="25567" y="7216"/>
                      <a:pt x="25485" y="7077"/>
                    </a:cubicBezTo>
                    <a:cubicBezTo>
                      <a:pt x="25441" y="7000"/>
                      <a:pt x="25362" y="6959"/>
                      <a:pt x="25281" y="6959"/>
                    </a:cubicBezTo>
                    <a:close/>
                    <a:moveTo>
                      <a:pt x="25956" y="8229"/>
                    </a:moveTo>
                    <a:cubicBezTo>
                      <a:pt x="25921" y="8229"/>
                      <a:pt x="25886" y="8237"/>
                      <a:pt x="25853" y="8252"/>
                    </a:cubicBezTo>
                    <a:cubicBezTo>
                      <a:pt x="25731" y="8308"/>
                      <a:pt x="25681" y="8450"/>
                      <a:pt x="25738" y="8570"/>
                    </a:cubicBezTo>
                    <a:cubicBezTo>
                      <a:pt x="25802" y="8713"/>
                      <a:pt x="25867" y="8856"/>
                      <a:pt x="25931" y="9000"/>
                    </a:cubicBezTo>
                    <a:cubicBezTo>
                      <a:pt x="25968" y="9089"/>
                      <a:pt x="26055" y="9144"/>
                      <a:pt x="26149" y="9144"/>
                    </a:cubicBezTo>
                    <a:cubicBezTo>
                      <a:pt x="26180" y="9144"/>
                      <a:pt x="26211" y="9136"/>
                      <a:pt x="26247" y="9125"/>
                    </a:cubicBezTo>
                    <a:cubicBezTo>
                      <a:pt x="26368" y="9075"/>
                      <a:pt x="26425" y="8933"/>
                      <a:pt x="26372" y="8812"/>
                    </a:cubicBezTo>
                    <a:cubicBezTo>
                      <a:pt x="26307" y="8661"/>
                      <a:pt x="26240" y="8513"/>
                      <a:pt x="26171" y="8368"/>
                    </a:cubicBezTo>
                    <a:cubicBezTo>
                      <a:pt x="26132" y="8281"/>
                      <a:pt x="26046" y="8229"/>
                      <a:pt x="25956" y="8229"/>
                    </a:cubicBezTo>
                    <a:close/>
                    <a:moveTo>
                      <a:pt x="26501" y="9551"/>
                    </a:moveTo>
                    <a:cubicBezTo>
                      <a:pt x="26473" y="9551"/>
                      <a:pt x="26446" y="9556"/>
                      <a:pt x="26419" y="9566"/>
                    </a:cubicBezTo>
                    <a:cubicBezTo>
                      <a:pt x="26295" y="9613"/>
                      <a:pt x="26232" y="9751"/>
                      <a:pt x="26278" y="9874"/>
                    </a:cubicBezTo>
                    <a:cubicBezTo>
                      <a:pt x="26331" y="10021"/>
                      <a:pt x="26385" y="10169"/>
                      <a:pt x="26435" y="10320"/>
                    </a:cubicBezTo>
                    <a:cubicBezTo>
                      <a:pt x="26469" y="10419"/>
                      <a:pt x="26563" y="10482"/>
                      <a:pt x="26662" y="10482"/>
                    </a:cubicBezTo>
                    <a:cubicBezTo>
                      <a:pt x="26688" y="10482"/>
                      <a:pt x="26715" y="10477"/>
                      <a:pt x="26736" y="10467"/>
                    </a:cubicBezTo>
                    <a:cubicBezTo>
                      <a:pt x="26863" y="10425"/>
                      <a:pt x="26929" y="10289"/>
                      <a:pt x="26887" y="10164"/>
                    </a:cubicBezTo>
                    <a:cubicBezTo>
                      <a:pt x="26837" y="10010"/>
                      <a:pt x="26782" y="9859"/>
                      <a:pt x="26727" y="9707"/>
                    </a:cubicBezTo>
                    <a:cubicBezTo>
                      <a:pt x="26690" y="9611"/>
                      <a:pt x="26598" y="9551"/>
                      <a:pt x="26501" y="9551"/>
                    </a:cubicBezTo>
                    <a:close/>
                    <a:moveTo>
                      <a:pt x="26953" y="10918"/>
                    </a:moveTo>
                    <a:cubicBezTo>
                      <a:pt x="26930" y="10918"/>
                      <a:pt x="26907" y="10921"/>
                      <a:pt x="26884" y="10928"/>
                    </a:cubicBezTo>
                    <a:cubicBezTo>
                      <a:pt x="26758" y="10964"/>
                      <a:pt x="26685" y="11097"/>
                      <a:pt x="26720" y="11223"/>
                    </a:cubicBezTo>
                    <a:cubicBezTo>
                      <a:pt x="26764" y="11375"/>
                      <a:pt x="26808" y="11528"/>
                      <a:pt x="26848" y="11680"/>
                    </a:cubicBezTo>
                    <a:cubicBezTo>
                      <a:pt x="26878" y="11786"/>
                      <a:pt x="26975" y="11855"/>
                      <a:pt x="27080" y="11855"/>
                    </a:cubicBezTo>
                    <a:cubicBezTo>
                      <a:pt x="27100" y="11855"/>
                      <a:pt x="27121" y="11854"/>
                      <a:pt x="27143" y="11847"/>
                    </a:cubicBezTo>
                    <a:cubicBezTo>
                      <a:pt x="27272" y="11813"/>
                      <a:pt x="27346" y="11682"/>
                      <a:pt x="27312" y="11554"/>
                    </a:cubicBezTo>
                    <a:cubicBezTo>
                      <a:pt x="27270" y="11398"/>
                      <a:pt x="27228" y="11244"/>
                      <a:pt x="27182" y="11090"/>
                    </a:cubicBezTo>
                    <a:cubicBezTo>
                      <a:pt x="27150" y="10986"/>
                      <a:pt x="27056" y="10918"/>
                      <a:pt x="26953" y="10918"/>
                    </a:cubicBezTo>
                    <a:close/>
                    <a:moveTo>
                      <a:pt x="27316" y="12306"/>
                    </a:moveTo>
                    <a:cubicBezTo>
                      <a:pt x="27298" y="12306"/>
                      <a:pt x="27279" y="12308"/>
                      <a:pt x="27260" y="12313"/>
                    </a:cubicBezTo>
                    <a:cubicBezTo>
                      <a:pt x="27130" y="12342"/>
                      <a:pt x="27051" y="12470"/>
                      <a:pt x="27082" y="12600"/>
                    </a:cubicBezTo>
                    <a:cubicBezTo>
                      <a:pt x="27117" y="12754"/>
                      <a:pt x="27153" y="12908"/>
                      <a:pt x="27187" y="13062"/>
                    </a:cubicBezTo>
                    <a:cubicBezTo>
                      <a:pt x="27212" y="13174"/>
                      <a:pt x="27310" y="13250"/>
                      <a:pt x="27421" y="13250"/>
                    </a:cubicBezTo>
                    <a:cubicBezTo>
                      <a:pt x="27439" y="13250"/>
                      <a:pt x="27455" y="13248"/>
                      <a:pt x="27473" y="13247"/>
                    </a:cubicBezTo>
                    <a:cubicBezTo>
                      <a:pt x="27602" y="13217"/>
                      <a:pt x="27683" y="13091"/>
                      <a:pt x="27656" y="12961"/>
                    </a:cubicBezTo>
                    <a:cubicBezTo>
                      <a:pt x="27620" y="12802"/>
                      <a:pt x="27584" y="12647"/>
                      <a:pt x="27547" y="12491"/>
                    </a:cubicBezTo>
                    <a:cubicBezTo>
                      <a:pt x="27522" y="12381"/>
                      <a:pt x="27426" y="12306"/>
                      <a:pt x="27316" y="12306"/>
                    </a:cubicBezTo>
                    <a:close/>
                    <a:moveTo>
                      <a:pt x="27615" y="13708"/>
                    </a:moveTo>
                    <a:cubicBezTo>
                      <a:pt x="27600" y="13708"/>
                      <a:pt x="27585" y="13709"/>
                      <a:pt x="27570" y="13712"/>
                    </a:cubicBezTo>
                    <a:cubicBezTo>
                      <a:pt x="27440" y="13738"/>
                      <a:pt x="27356" y="13864"/>
                      <a:pt x="27382" y="13994"/>
                    </a:cubicBezTo>
                    <a:lnTo>
                      <a:pt x="27473" y="14463"/>
                    </a:lnTo>
                    <a:cubicBezTo>
                      <a:pt x="27495" y="14578"/>
                      <a:pt x="27596" y="14657"/>
                      <a:pt x="27708" y="14657"/>
                    </a:cubicBezTo>
                    <a:cubicBezTo>
                      <a:pt x="27724" y="14657"/>
                      <a:pt x="27739" y="14656"/>
                      <a:pt x="27753" y="14651"/>
                    </a:cubicBezTo>
                    <a:cubicBezTo>
                      <a:pt x="27883" y="14627"/>
                      <a:pt x="27967" y="14500"/>
                      <a:pt x="27943" y="14372"/>
                    </a:cubicBezTo>
                    <a:lnTo>
                      <a:pt x="27852" y="13902"/>
                    </a:lnTo>
                    <a:cubicBezTo>
                      <a:pt x="27829" y="13786"/>
                      <a:pt x="27727" y="13708"/>
                      <a:pt x="27615" y="13708"/>
                    </a:cubicBezTo>
                    <a:close/>
                    <a:moveTo>
                      <a:pt x="27882" y="15119"/>
                    </a:moveTo>
                    <a:cubicBezTo>
                      <a:pt x="27868" y="15119"/>
                      <a:pt x="27853" y="15120"/>
                      <a:pt x="27839" y="15123"/>
                    </a:cubicBezTo>
                    <a:cubicBezTo>
                      <a:pt x="27708" y="15145"/>
                      <a:pt x="27620" y="15272"/>
                      <a:pt x="27644" y="15402"/>
                    </a:cubicBezTo>
                    <a:lnTo>
                      <a:pt x="27729" y="15872"/>
                    </a:lnTo>
                    <a:cubicBezTo>
                      <a:pt x="27748" y="15987"/>
                      <a:pt x="27850" y="16070"/>
                      <a:pt x="27964" y="16070"/>
                    </a:cubicBezTo>
                    <a:cubicBezTo>
                      <a:pt x="27977" y="16070"/>
                      <a:pt x="27991" y="16070"/>
                      <a:pt x="28006" y="16068"/>
                    </a:cubicBezTo>
                    <a:cubicBezTo>
                      <a:pt x="28136" y="16044"/>
                      <a:pt x="28222" y="15921"/>
                      <a:pt x="28201" y="15791"/>
                    </a:cubicBezTo>
                    <a:lnTo>
                      <a:pt x="28116" y="15317"/>
                    </a:lnTo>
                    <a:cubicBezTo>
                      <a:pt x="28098" y="15201"/>
                      <a:pt x="27995" y="15119"/>
                      <a:pt x="27882" y="15119"/>
                    </a:cubicBezTo>
                    <a:close/>
                    <a:moveTo>
                      <a:pt x="28128" y="16535"/>
                    </a:moveTo>
                    <a:cubicBezTo>
                      <a:pt x="28114" y="16535"/>
                      <a:pt x="28101" y="16536"/>
                      <a:pt x="28087" y="16538"/>
                    </a:cubicBezTo>
                    <a:cubicBezTo>
                      <a:pt x="27957" y="16563"/>
                      <a:pt x="27870" y="16686"/>
                      <a:pt x="27893" y="16816"/>
                    </a:cubicBezTo>
                    <a:lnTo>
                      <a:pt x="27974" y="17287"/>
                    </a:lnTo>
                    <a:cubicBezTo>
                      <a:pt x="27993" y="17404"/>
                      <a:pt x="28095" y="17487"/>
                      <a:pt x="28209" y="17487"/>
                    </a:cubicBezTo>
                    <a:cubicBezTo>
                      <a:pt x="28223" y="17487"/>
                      <a:pt x="28236" y="17487"/>
                      <a:pt x="28251" y="17482"/>
                    </a:cubicBezTo>
                    <a:cubicBezTo>
                      <a:pt x="28381" y="17458"/>
                      <a:pt x="28468" y="17334"/>
                      <a:pt x="28446" y="17205"/>
                    </a:cubicBezTo>
                    <a:lnTo>
                      <a:pt x="28364" y="16733"/>
                    </a:lnTo>
                    <a:cubicBezTo>
                      <a:pt x="28344" y="16617"/>
                      <a:pt x="28241" y="16535"/>
                      <a:pt x="28128" y="16535"/>
                    </a:cubicBezTo>
                    <a:close/>
                    <a:moveTo>
                      <a:pt x="28373" y="17954"/>
                    </a:moveTo>
                    <a:cubicBezTo>
                      <a:pt x="28360" y="17954"/>
                      <a:pt x="28346" y="17955"/>
                      <a:pt x="28332" y="17957"/>
                    </a:cubicBezTo>
                    <a:cubicBezTo>
                      <a:pt x="28202" y="17980"/>
                      <a:pt x="28115" y="18105"/>
                      <a:pt x="28139" y="18234"/>
                    </a:cubicBezTo>
                    <a:lnTo>
                      <a:pt x="28227" y="18706"/>
                    </a:lnTo>
                    <a:cubicBezTo>
                      <a:pt x="28249" y="18823"/>
                      <a:pt x="28348" y="18904"/>
                      <a:pt x="28462" y="18904"/>
                    </a:cubicBezTo>
                    <a:cubicBezTo>
                      <a:pt x="28476" y="18904"/>
                      <a:pt x="28493" y="18901"/>
                      <a:pt x="28502" y="18899"/>
                    </a:cubicBezTo>
                    <a:cubicBezTo>
                      <a:pt x="28634" y="18875"/>
                      <a:pt x="28720" y="18750"/>
                      <a:pt x="28695" y="18620"/>
                    </a:cubicBezTo>
                    <a:lnTo>
                      <a:pt x="28609" y="18150"/>
                    </a:lnTo>
                    <a:cubicBezTo>
                      <a:pt x="28589" y="18034"/>
                      <a:pt x="28486" y="17954"/>
                      <a:pt x="28373" y="17954"/>
                    </a:cubicBezTo>
                    <a:close/>
                    <a:moveTo>
                      <a:pt x="51074" y="19308"/>
                    </a:moveTo>
                    <a:cubicBezTo>
                      <a:pt x="51061" y="19308"/>
                      <a:pt x="51048" y="19309"/>
                      <a:pt x="51035" y="19311"/>
                    </a:cubicBezTo>
                    <a:cubicBezTo>
                      <a:pt x="50905" y="19331"/>
                      <a:pt x="50816" y="19455"/>
                      <a:pt x="50837" y="19585"/>
                    </a:cubicBezTo>
                    <a:cubicBezTo>
                      <a:pt x="50861" y="19736"/>
                      <a:pt x="50878" y="19887"/>
                      <a:pt x="50887" y="20039"/>
                    </a:cubicBezTo>
                    <a:cubicBezTo>
                      <a:pt x="50895" y="20166"/>
                      <a:pt x="51001" y="20263"/>
                      <a:pt x="51127" y="20263"/>
                    </a:cubicBezTo>
                    <a:lnTo>
                      <a:pt x="51143" y="20263"/>
                    </a:lnTo>
                    <a:cubicBezTo>
                      <a:pt x="51275" y="20253"/>
                      <a:pt x="51374" y="20140"/>
                      <a:pt x="51366" y="20008"/>
                    </a:cubicBezTo>
                    <a:cubicBezTo>
                      <a:pt x="51356" y="19841"/>
                      <a:pt x="51338" y="19676"/>
                      <a:pt x="51311" y="19509"/>
                    </a:cubicBezTo>
                    <a:cubicBezTo>
                      <a:pt x="51292" y="19391"/>
                      <a:pt x="51191" y="19308"/>
                      <a:pt x="51074" y="19308"/>
                    </a:cubicBezTo>
                    <a:close/>
                    <a:moveTo>
                      <a:pt x="28644" y="19367"/>
                    </a:moveTo>
                    <a:cubicBezTo>
                      <a:pt x="28629" y="19367"/>
                      <a:pt x="28614" y="19368"/>
                      <a:pt x="28598" y="19371"/>
                    </a:cubicBezTo>
                    <a:cubicBezTo>
                      <a:pt x="28468" y="19399"/>
                      <a:pt x="28384" y="19524"/>
                      <a:pt x="28411" y="19653"/>
                    </a:cubicBezTo>
                    <a:cubicBezTo>
                      <a:pt x="28444" y="19812"/>
                      <a:pt x="28476" y="19968"/>
                      <a:pt x="28510" y="20125"/>
                    </a:cubicBezTo>
                    <a:cubicBezTo>
                      <a:pt x="28535" y="20237"/>
                      <a:pt x="28634" y="20315"/>
                      <a:pt x="28744" y="20315"/>
                    </a:cubicBezTo>
                    <a:cubicBezTo>
                      <a:pt x="28760" y="20315"/>
                      <a:pt x="28778" y="20312"/>
                      <a:pt x="28794" y="20308"/>
                    </a:cubicBezTo>
                    <a:cubicBezTo>
                      <a:pt x="28922" y="20282"/>
                      <a:pt x="29005" y="20154"/>
                      <a:pt x="28977" y="20025"/>
                    </a:cubicBezTo>
                    <a:cubicBezTo>
                      <a:pt x="28943" y="19871"/>
                      <a:pt x="28909" y="19715"/>
                      <a:pt x="28880" y="19558"/>
                    </a:cubicBezTo>
                    <a:cubicBezTo>
                      <a:pt x="28857" y="19443"/>
                      <a:pt x="28758" y="19367"/>
                      <a:pt x="28644" y="19367"/>
                    </a:cubicBezTo>
                    <a:close/>
                    <a:moveTo>
                      <a:pt x="51107" y="20740"/>
                    </a:moveTo>
                    <a:cubicBezTo>
                      <a:pt x="50986" y="20740"/>
                      <a:pt x="50880" y="20831"/>
                      <a:pt x="50868" y="20955"/>
                    </a:cubicBezTo>
                    <a:cubicBezTo>
                      <a:pt x="50852" y="21109"/>
                      <a:pt x="50829" y="21259"/>
                      <a:pt x="50800" y="21411"/>
                    </a:cubicBezTo>
                    <a:cubicBezTo>
                      <a:pt x="50775" y="21542"/>
                      <a:pt x="50863" y="21666"/>
                      <a:pt x="50993" y="21690"/>
                    </a:cubicBezTo>
                    <a:cubicBezTo>
                      <a:pt x="51009" y="21691"/>
                      <a:pt x="51024" y="21695"/>
                      <a:pt x="51038" y="21695"/>
                    </a:cubicBezTo>
                    <a:cubicBezTo>
                      <a:pt x="51148" y="21695"/>
                      <a:pt x="51251" y="21614"/>
                      <a:pt x="51273" y="21499"/>
                    </a:cubicBezTo>
                    <a:cubicBezTo>
                      <a:pt x="51302" y="21333"/>
                      <a:pt x="51327" y="21169"/>
                      <a:pt x="51343" y="21006"/>
                    </a:cubicBezTo>
                    <a:cubicBezTo>
                      <a:pt x="51358" y="20874"/>
                      <a:pt x="51262" y="20756"/>
                      <a:pt x="51131" y="20741"/>
                    </a:cubicBezTo>
                    <a:cubicBezTo>
                      <a:pt x="51123" y="20740"/>
                      <a:pt x="51115" y="20740"/>
                      <a:pt x="51107" y="20740"/>
                    </a:cubicBezTo>
                    <a:close/>
                    <a:moveTo>
                      <a:pt x="28957" y="20770"/>
                    </a:moveTo>
                    <a:cubicBezTo>
                      <a:pt x="28938" y="20770"/>
                      <a:pt x="28919" y="20772"/>
                      <a:pt x="28900" y="20777"/>
                    </a:cubicBezTo>
                    <a:cubicBezTo>
                      <a:pt x="28770" y="20809"/>
                      <a:pt x="28694" y="20939"/>
                      <a:pt x="28723" y="21066"/>
                    </a:cubicBezTo>
                    <a:cubicBezTo>
                      <a:pt x="28762" y="21223"/>
                      <a:pt x="28801" y="21379"/>
                      <a:pt x="28841" y="21534"/>
                    </a:cubicBezTo>
                    <a:cubicBezTo>
                      <a:pt x="28869" y="21644"/>
                      <a:pt x="28966" y="21714"/>
                      <a:pt x="29075" y="21714"/>
                    </a:cubicBezTo>
                    <a:cubicBezTo>
                      <a:pt x="29094" y="21714"/>
                      <a:pt x="29115" y="21711"/>
                      <a:pt x="29133" y="21706"/>
                    </a:cubicBezTo>
                    <a:cubicBezTo>
                      <a:pt x="29261" y="21674"/>
                      <a:pt x="29337" y="21542"/>
                      <a:pt x="29305" y="21414"/>
                    </a:cubicBezTo>
                    <a:lnTo>
                      <a:pt x="29190" y="20952"/>
                    </a:lnTo>
                    <a:cubicBezTo>
                      <a:pt x="29162" y="20843"/>
                      <a:pt x="29065" y="20770"/>
                      <a:pt x="28957" y="20770"/>
                    </a:cubicBezTo>
                    <a:close/>
                    <a:moveTo>
                      <a:pt x="39420" y="22092"/>
                    </a:moveTo>
                    <a:cubicBezTo>
                      <a:pt x="39245" y="22092"/>
                      <a:pt x="39075" y="22110"/>
                      <a:pt x="38912" y="22150"/>
                    </a:cubicBezTo>
                    <a:cubicBezTo>
                      <a:pt x="38783" y="22183"/>
                      <a:pt x="38706" y="22313"/>
                      <a:pt x="38736" y="22441"/>
                    </a:cubicBezTo>
                    <a:cubicBezTo>
                      <a:pt x="38763" y="22549"/>
                      <a:pt x="38862" y="22622"/>
                      <a:pt x="38969" y="22622"/>
                    </a:cubicBezTo>
                    <a:cubicBezTo>
                      <a:pt x="38987" y="22622"/>
                      <a:pt x="39008" y="22621"/>
                      <a:pt x="39026" y="22617"/>
                    </a:cubicBezTo>
                    <a:cubicBezTo>
                      <a:pt x="39149" y="22587"/>
                      <a:pt x="39284" y="22570"/>
                      <a:pt x="39420" y="22570"/>
                    </a:cubicBezTo>
                    <a:lnTo>
                      <a:pt x="39444" y="22570"/>
                    </a:lnTo>
                    <a:cubicBezTo>
                      <a:pt x="39576" y="22570"/>
                      <a:pt x="39671" y="22463"/>
                      <a:pt x="39671" y="22330"/>
                    </a:cubicBezTo>
                    <a:cubicBezTo>
                      <a:pt x="39671" y="22199"/>
                      <a:pt x="39551" y="22092"/>
                      <a:pt x="39420" y="22092"/>
                    </a:cubicBezTo>
                    <a:close/>
                    <a:moveTo>
                      <a:pt x="40375" y="22302"/>
                    </a:moveTo>
                    <a:cubicBezTo>
                      <a:pt x="40282" y="22302"/>
                      <a:pt x="40193" y="22356"/>
                      <a:pt x="40153" y="22447"/>
                    </a:cubicBezTo>
                    <a:cubicBezTo>
                      <a:pt x="40103" y="22569"/>
                      <a:pt x="40158" y="22708"/>
                      <a:pt x="40279" y="22760"/>
                    </a:cubicBezTo>
                    <a:cubicBezTo>
                      <a:pt x="40411" y="22817"/>
                      <a:pt x="40540" y="22887"/>
                      <a:pt x="40664" y="22968"/>
                    </a:cubicBezTo>
                    <a:cubicBezTo>
                      <a:pt x="40704" y="22994"/>
                      <a:pt x="40751" y="23007"/>
                      <a:pt x="40795" y="23007"/>
                    </a:cubicBezTo>
                    <a:cubicBezTo>
                      <a:pt x="40874" y="23007"/>
                      <a:pt x="40952" y="22968"/>
                      <a:pt x="40994" y="22901"/>
                    </a:cubicBezTo>
                    <a:cubicBezTo>
                      <a:pt x="41067" y="22789"/>
                      <a:pt x="41037" y="22642"/>
                      <a:pt x="40925" y="22569"/>
                    </a:cubicBezTo>
                    <a:cubicBezTo>
                      <a:pt x="40779" y="22471"/>
                      <a:pt x="40625" y="22390"/>
                      <a:pt x="40467" y="22321"/>
                    </a:cubicBezTo>
                    <a:cubicBezTo>
                      <a:pt x="40437" y="22308"/>
                      <a:pt x="40406" y="22302"/>
                      <a:pt x="40375" y="22302"/>
                    </a:cubicBezTo>
                    <a:close/>
                    <a:moveTo>
                      <a:pt x="50798" y="22144"/>
                    </a:moveTo>
                    <a:cubicBezTo>
                      <a:pt x="50698" y="22144"/>
                      <a:pt x="50605" y="22208"/>
                      <a:pt x="50573" y="22308"/>
                    </a:cubicBezTo>
                    <a:cubicBezTo>
                      <a:pt x="50524" y="22457"/>
                      <a:pt x="50472" y="22603"/>
                      <a:pt x="50415" y="22745"/>
                    </a:cubicBezTo>
                    <a:cubicBezTo>
                      <a:pt x="50367" y="22867"/>
                      <a:pt x="50425" y="23008"/>
                      <a:pt x="50548" y="23057"/>
                    </a:cubicBezTo>
                    <a:cubicBezTo>
                      <a:pt x="50578" y="23067"/>
                      <a:pt x="50605" y="23073"/>
                      <a:pt x="50636" y="23073"/>
                    </a:cubicBezTo>
                    <a:cubicBezTo>
                      <a:pt x="50732" y="23073"/>
                      <a:pt x="50821" y="23016"/>
                      <a:pt x="50861" y="22922"/>
                    </a:cubicBezTo>
                    <a:cubicBezTo>
                      <a:pt x="50921" y="22768"/>
                      <a:pt x="50978" y="22614"/>
                      <a:pt x="51030" y="22458"/>
                    </a:cubicBezTo>
                    <a:cubicBezTo>
                      <a:pt x="51071" y="22332"/>
                      <a:pt x="51001" y="22197"/>
                      <a:pt x="50876" y="22157"/>
                    </a:cubicBezTo>
                    <a:cubicBezTo>
                      <a:pt x="50850" y="22148"/>
                      <a:pt x="50824" y="22144"/>
                      <a:pt x="50798" y="22144"/>
                    </a:cubicBezTo>
                    <a:close/>
                    <a:moveTo>
                      <a:pt x="29332" y="22158"/>
                    </a:moveTo>
                    <a:cubicBezTo>
                      <a:pt x="29310" y="22158"/>
                      <a:pt x="29287" y="22162"/>
                      <a:pt x="29264" y="22168"/>
                    </a:cubicBezTo>
                    <a:cubicBezTo>
                      <a:pt x="29140" y="22207"/>
                      <a:pt x="29067" y="22338"/>
                      <a:pt x="29104" y="22467"/>
                    </a:cubicBezTo>
                    <a:cubicBezTo>
                      <a:pt x="29151" y="22622"/>
                      <a:pt x="29198" y="22776"/>
                      <a:pt x="29248" y="22930"/>
                    </a:cubicBezTo>
                    <a:cubicBezTo>
                      <a:pt x="29281" y="23031"/>
                      <a:pt x="29375" y="23096"/>
                      <a:pt x="29475" y="23096"/>
                    </a:cubicBezTo>
                    <a:cubicBezTo>
                      <a:pt x="29500" y="23096"/>
                      <a:pt x="29524" y="23091"/>
                      <a:pt x="29548" y="23083"/>
                    </a:cubicBezTo>
                    <a:cubicBezTo>
                      <a:pt x="29675" y="23042"/>
                      <a:pt x="29743" y="22906"/>
                      <a:pt x="29702" y="22781"/>
                    </a:cubicBezTo>
                    <a:cubicBezTo>
                      <a:pt x="29654" y="22630"/>
                      <a:pt x="29607" y="22481"/>
                      <a:pt x="29563" y="22329"/>
                    </a:cubicBezTo>
                    <a:cubicBezTo>
                      <a:pt x="29532" y="22226"/>
                      <a:pt x="29437" y="22158"/>
                      <a:pt x="29332" y="22158"/>
                    </a:cubicBezTo>
                    <a:close/>
                    <a:moveTo>
                      <a:pt x="38149" y="22618"/>
                    </a:moveTo>
                    <a:cubicBezTo>
                      <a:pt x="38095" y="22618"/>
                      <a:pt x="38041" y="22635"/>
                      <a:pt x="37996" y="22672"/>
                    </a:cubicBezTo>
                    <a:cubicBezTo>
                      <a:pt x="37988" y="22682"/>
                      <a:pt x="37978" y="22689"/>
                      <a:pt x="37970" y="22700"/>
                    </a:cubicBezTo>
                    <a:cubicBezTo>
                      <a:pt x="37852" y="22823"/>
                      <a:pt x="37747" y="22966"/>
                      <a:pt x="37657" y="23122"/>
                    </a:cubicBezTo>
                    <a:cubicBezTo>
                      <a:pt x="37592" y="23235"/>
                      <a:pt x="37631" y="23383"/>
                      <a:pt x="37747" y="23448"/>
                    </a:cubicBezTo>
                    <a:cubicBezTo>
                      <a:pt x="37785" y="23470"/>
                      <a:pt x="37826" y="23480"/>
                      <a:pt x="37867" y="23480"/>
                    </a:cubicBezTo>
                    <a:cubicBezTo>
                      <a:pt x="37949" y="23480"/>
                      <a:pt x="38030" y="23438"/>
                      <a:pt x="38071" y="23360"/>
                    </a:cubicBezTo>
                    <a:cubicBezTo>
                      <a:pt x="38142" y="23237"/>
                      <a:pt x="38225" y="23123"/>
                      <a:pt x="38319" y="23026"/>
                    </a:cubicBezTo>
                    <a:lnTo>
                      <a:pt x="38327" y="23018"/>
                    </a:lnTo>
                    <a:cubicBezTo>
                      <a:pt x="38406" y="22929"/>
                      <a:pt x="38410" y="22797"/>
                      <a:pt x="38334" y="22703"/>
                    </a:cubicBezTo>
                    <a:cubicBezTo>
                      <a:pt x="38285" y="22647"/>
                      <a:pt x="38217" y="22618"/>
                      <a:pt x="38149" y="22618"/>
                    </a:cubicBezTo>
                    <a:close/>
                    <a:moveTo>
                      <a:pt x="41492" y="23179"/>
                    </a:moveTo>
                    <a:cubicBezTo>
                      <a:pt x="41443" y="23179"/>
                      <a:pt x="41392" y="23195"/>
                      <a:pt x="41350" y="23227"/>
                    </a:cubicBezTo>
                    <a:cubicBezTo>
                      <a:pt x="41244" y="23307"/>
                      <a:pt x="41221" y="23456"/>
                      <a:pt x="41301" y="23561"/>
                    </a:cubicBezTo>
                    <a:cubicBezTo>
                      <a:pt x="41387" y="23679"/>
                      <a:pt x="41463" y="23803"/>
                      <a:pt x="41523" y="23931"/>
                    </a:cubicBezTo>
                    <a:cubicBezTo>
                      <a:pt x="41565" y="24015"/>
                      <a:pt x="41651" y="24065"/>
                      <a:pt x="41740" y="24065"/>
                    </a:cubicBezTo>
                    <a:cubicBezTo>
                      <a:pt x="41774" y="24065"/>
                      <a:pt x="41808" y="24057"/>
                      <a:pt x="41841" y="24043"/>
                    </a:cubicBezTo>
                    <a:cubicBezTo>
                      <a:pt x="41961" y="23986"/>
                      <a:pt x="42011" y="23845"/>
                      <a:pt x="41954" y="23725"/>
                    </a:cubicBezTo>
                    <a:cubicBezTo>
                      <a:pt x="41880" y="23569"/>
                      <a:pt x="41789" y="23417"/>
                      <a:pt x="41684" y="23276"/>
                    </a:cubicBezTo>
                    <a:cubicBezTo>
                      <a:pt x="41636" y="23212"/>
                      <a:pt x="41565" y="23179"/>
                      <a:pt x="41492" y="23179"/>
                    </a:cubicBezTo>
                    <a:close/>
                    <a:moveTo>
                      <a:pt x="50239" y="23463"/>
                    </a:moveTo>
                    <a:cubicBezTo>
                      <a:pt x="50152" y="23463"/>
                      <a:pt x="50068" y="23509"/>
                      <a:pt x="50026" y="23592"/>
                    </a:cubicBezTo>
                    <a:cubicBezTo>
                      <a:pt x="49953" y="23730"/>
                      <a:pt x="49879" y="23868"/>
                      <a:pt x="49799" y="24001"/>
                    </a:cubicBezTo>
                    <a:cubicBezTo>
                      <a:pt x="49733" y="24117"/>
                      <a:pt x="49770" y="24263"/>
                      <a:pt x="49884" y="24330"/>
                    </a:cubicBezTo>
                    <a:cubicBezTo>
                      <a:pt x="49922" y="24352"/>
                      <a:pt x="49965" y="24362"/>
                      <a:pt x="50005" y="24362"/>
                    </a:cubicBezTo>
                    <a:cubicBezTo>
                      <a:pt x="50086" y="24362"/>
                      <a:pt x="50167" y="24320"/>
                      <a:pt x="50214" y="24244"/>
                    </a:cubicBezTo>
                    <a:cubicBezTo>
                      <a:pt x="50295" y="24103"/>
                      <a:pt x="50377" y="23958"/>
                      <a:pt x="50451" y="23814"/>
                    </a:cubicBezTo>
                    <a:cubicBezTo>
                      <a:pt x="50513" y="23697"/>
                      <a:pt x="50467" y="23551"/>
                      <a:pt x="50351" y="23490"/>
                    </a:cubicBezTo>
                    <a:cubicBezTo>
                      <a:pt x="50315" y="23472"/>
                      <a:pt x="50277" y="23463"/>
                      <a:pt x="50239" y="23463"/>
                    </a:cubicBezTo>
                    <a:close/>
                    <a:moveTo>
                      <a:pt x="29793" y="23521"/>
                    </a:moveTo>
                    <a:cubicBezTo>
                      <a:pt x="29765" y="23521"/>
                      <a:pt x="29736" y="23526"/>
                      <a:pt x="29709" y="23537"/>
                    </a:cubicBezTo>
                    <a:cubicBezTo>
                      <a:pt x="29585" y="23584"/>
                      <a:pt x="29522" y="23722"/>
                      <a:pt x="29569" y="23845"/>
                    </a:cubicBezTo>
                    <a:cubicBezTo>
                      <a:pt x="29626" y="23997"/>
                      <a:pt x="29684" y="24146"/>
                      <a:pt x="29744" y="24297"/>
                    </a:cubicBezTo>
                    <a:cubicBezTo>
                      <a:pt x="29782" y="24390"/>
                      <a:pt x="29871" y="24446"/>
                      <a:pt x="29966" y="24446"/>
                    </a:cubicBezTo>
                    <a:cubicBezTo>
                      <a:pt x="29996" y="24446"/>
                      <a:pt x="30026" y="24442"/>
                      <a:pt x="30057" y="24429"/>
                    </a:cubicBezTo>
                    <a:cubicBezTo>
                      <a:pt x="30181" y="24378"/>
                      <a:pt x="30239" y="24239"/>
                      <a:pt x="30189" y="24117"/>
                    </a:cubicBezTo>
                    <a:cubicBezTo>
                      <a:pt x="30130" y="23971"/>
                      <a:pt x="30072" y="23825"/>
                      <a:pt x="30017" y="23676"/>
                    </a:cubicBezTo>
                    <a:cubicBezTo>
                      <a:pt x="29980" y="23581"/>
                      <a:pt x="29889" y="23521"/>
                      <a:pt x="29793" y="23521"/>
                    </a:cubicBezTo>
                    <a:close/>
                    <a:moveTo>
                      <a:pt x="37572" y="23906"/>
                    </a:moveTo>
                    <a:cubicBezTo>
                      <a:pt x="37458" y="23906"/>
                      <a:pt x="37351" y="23992"/>
                      <a:pt x="37333" y="24112"/>
                    </a:cubicBezTo>
                    <a:cubicBezTo>
                      <a:pt x="37314" y="24268"/>
                      <a:pt x="37301" y="24430"/>
                      <a:pt x="37301" y="24623"/>
                    </a:cubicBezTo>
                    <a:cubicBezTo>
                      <a:pt x="37301" y="24755"/>
                      <a:pt x="37409" y="24849"/>
                      <a:pt x="37541" y="24849"/>
                    </a:cubicBezTo>
                    <a:cubicBezTo>
                      <a:pt x="37672" y="24849"/>
                      <a:pt x="37779" y="24727"/>
                      <a:pt x="37779" y="24592"/>
                    </a:cubicBezTo>
                    <a:cubicBezTo>
                      <a:pt x="37779" y="24453"/>
                      <a:pt x="37789" y="24315"/>
                      <a:pt x="37808" y="24177"/>
                    </a:cubicBezTo>
                    <a:cubicBezTo>
                      <a:pt x="37826" y="24048"/>
                      <a:pt x="37735" y="23926"/>
                      <a:pt x="37604" y="23908"/>
                    </a:cubicBezTo>
                    <a:cubicBezTo>
                      <a:pt x="37593" y="23907"/>
                      <a:pt x="37583" y="23906"/>
                      <a:pt x="37572" y="23906"/>
                    </a:cubicBezTo>
                    <a:close/>
                    <a:moveTo>
                      <a:pt x="41969" y="24511"/>
                    </a:moveTo>
                    <a:cubicBezTo>
                      <a:pt x="41963" y="24511"/>
                      <a:pt x="41958" y="24511"/>
                      <a:pt x="41953" y="24511"/>
                    </a:cubicBezTo>
                    <a:cubicBezTo>
                      <a:pt x="41821" y="24523"/>
                      <a:pt x="41721" y="24638"/>
                      <a:pt x="41732" y="24769"/>
                    </a:cubicBezTo>
                    <a:cubicBezTo>
                      <a:pt x="41739" y="24840"/>
                      <a:pt x="41740" y="24912"/>
                      <a:pt x="41740" y="24982"/>
                    </a:cubicBezTo>
                    <a:cubicBezTo>
                      <a:pt x="41740" y="25059"/>
                      <a:pt x="41739" y="25134"/>
                      <a:pt x="41732" y="25212"/>
                    </a:cubicBezTo>
                    <a:cubicBezTo>
                      <a:pt x="41719" y="25343"/>
                      <a:pt x="41820" y="25458"/>
                      <a:pt x="41951" y="25468"/>
                    </a:cubicBezTo>
                    <a:lnTo>
                      <a:pt x="41969" y="25468"/>
                    </a:lnTo>
                    <a:cubicBezTo>
                      <a:pt x="42092" y="25468"/>
                      <a:pt x="42198" y="25374"/>
                      <a:pt x="42207" y="25247"/>
                    </a:cubicBezTo>
                    <a:cubicBezTo>
                      <a:pt x="42217" y="25158"/>
                      <a:pt x="42219" y="25069"/>
                      <a:pt x="42219" y="24980"/>
                    </a:cubicBezTo>
                    <a:cubicBezTo>
                      <a:pt x="42219" y="24897"/>
                      <a:pt x="42217" y="24816"/>
                      <a:pt x="42211" y="24733"/>
                    </a:cubicBezTo>
                    <a:cubicBezTo>
                      <a:pt x="42200" y="24607"/>
                      <a:pt x="42080" y="24511"/>
                      <a:pt x="41969" y="24511"/>
                    </a:cubicBezTo>
                    <a:close/>
                    <a:moveTo>
                      <a:pt x="49487" y="24686"/>
                    </a:moveTo>
                    <a:cubicBezTo>
                      <a:pt x="49412" y="24686"/>
                      <a:pt x="49338" y="24722"/>
                      <a:pt x="49290" y="24787"/>
                    </a:cubicBezTo>
                    <a:cubicBezTo>
                      <a:pt x="49199" y="24915"/>
                      <a:pt x="49105" y="25040"/>
                      <a:pt x="49011" y="25165"/>
                    </a:cubicBezTo>
                    <a:cubicBezTo>
                      <a:pt x="48930" y="25270"/>
                      <a:pt x="48950" y="25419"/>
                      <a:pt x="49053" y="25500"/>
                    </a:cubicBezTo>
                    <a:cubicBezTo>
                      <a:pt x="49096" y="25536"/>
                      <a:pt x="49149" y="25552"/>
                      <a:pt x="49199" y="25552"/>
                    </a:cubicBezTo>
                    <a:cubicBezTo>
                      <a:pt x="49272" y="25552"/>
                      <a:pt x="49344" y="25521"/>
                      <a:pt x="49389" y="25458"/>
                    </a:cubicBezTo>
                    <a:cubicBezTo>
                      <a:pt x="49490" y="25330"/>
                      <a:pt x="49587" y="25199"/>
                      <a:pt x="49681" y="25064"/>
                    </a:cubicBezTo>
                    <a:cubicBezTo>
                      <a:pt x="49759" y="24957"/>
                      <a:pt x="49733" y="24808"/>
                      <a:pt x="49624" y="24730"/>
                    </a:cubicBezTo>
                    <a:cubicBezTo>
                      <a:pt x="49583" y="24701"/>
                      <a:pt x="49535" y="24686"/>
                      <a:pt x="49487" y="24686"/>
                    </a:cubicBezTo>
                    <a:close/>
                    <a:moveTo>
                      <a:pt x="30353" y="24844"/>
                    </a:moveTo>
                    <a:cubicBezTo>
                      <a:pt x="30319" y="24844"/>
                      <a:pt x="30285" y="24851"/>
                      <a:pt x="30252" y="24866"/>
                    </a:cubicBezTo>
                    <a:cubicBezTo>
                      <a:pt x="30130" y="24922"/>
                      <a:pt x="30080" y="25066"/>
                      <a:pt x="30137" y="25184"/>
                    </a:cubicBezTo>
                    <a:lnTo>
                      <a:pt x="30171" y="25257"/>
                    </a:lnTo>
                    <a:cubicBezTo>
                      <a:pt x="30229" y="25379"/>
                      <a:pt x="30291" y="25500"/>
                      <a:pt x="30352" y="25620"/>
                    </a:cubicBezTo>
                    <a:cubicBezTo>
                      <a:pt x="30396" y="25703"/>
                      <a:pt x="30479" y="25750"/>
                      <a:pt x="30566" y="25750"/>
                    </a:cubicBezTo>
                    <a:cubicBezTo>
                      <a:pt x="30602" y="25750"/>
                      <a:pt x="30641" y="25742"/>
                      <a:pt x="30675" y="25726"/>
                    </a:cubicBezTo>
                    <a:cubicBezTo>
                      <a:pt x="30792" y="25664"/>
                      <a:pt x="30839" y="25521"/>
                      <a:pt x="30779" y="25403"/>
                    </a:cubicBezTo>
                    <a:cubicBezTo>
                      <a:pt x="30717" y="25286"/>
                      <a:pt x="30659" y="25171"/>
                      <a:pt x="30602" y="25051"/>
                    </a:cubicBezTo>
                    <a:lnTo>
                      <a:pt x="30570" y="24982"/>
                    </a:lnTo>
                    <a:cubicBezTo>
                      <a:pt x="30530" y="24895"/>
                      <a:pt x="30443" y="24844"/>
                      <a:pt x="30353" y="24844"/>
                    </a:cubicBezTo>
                    <a:close/>
                    <a:moveTo>
                      <a:pt x="37675" y="25328"/>
                    </a:moveTo>
                    <a:cubicBezTo>
                      <a:pt x="37654" y="25328"/>
                      <a:pt x="37633" y="25331"/>
                      <a:pt x="37612" y="25337"/>
                    </a:cubicBezTo>
                    <a:cubicBezTo>
                      <a:pt x="37484" y="25371"/>
                      <a:pt x="37406" y="25504"/>
                      <a:pt x="37442" y="25630"/>
                    </a:cubicBezTo>
                    <a:cubicBezTo>
                      <a:pt x="37485" y="25797"/>
                      <a:pt x="37539" y="25958"/>
                      <a:pt x="37601" y="26113"/>
                    </a:cubicBezTo>
                    <a:cubicBezTo>
                      <a:pt x="37640" y="26206"/>
                      <a:pt x="37729" y="26263"/>
                      <a:pt x="37824" y="26263"/>
                    </a:cubicBezTo>
                    <a:cubicBezTo>
                      <a:pt x="37855" y="26263"/>
                      <a:pt x="37884" y="26258"/>
                      <a:pt x="37914" y="26245"/>
                    </a:cubicBezTo>
                    <a:cubicBezTo>
                      <a:pt x="38037" y="26194"/>
                      <a:pt x="38095" y="26057"/>
                      <a:pt x="38047" y="25933"/>
                    </a:cubicBezTo>
                    <a:cubicBezTo>
                      <a:pt x="37993" y="25796"/>
                      <a:pt x="37944" y="25653"/>
                      <a:pt x="37905" y="25507"/>
                    </a:cubicBezTo>
                    <a:cubicBezTo>
                      <a:pt x="37877" y="25398"/>
                      <a:pt x="37781" y="25328"/>
                      <a:pt x="37675" y="25328"/>
                    </a:cubicBezTo>
                    <a:close/>
                    <a:moveTo>
                      <a:pt x="48587" y="25808"/>
                    </a:moveTo>
                    <a:cubicBezTo>
                      <a:pt x="48521" y="25808"/>
                      <a:pt x="48456" y="25834"/>
                      <a:pt x="48408" y="25886"/>
                    </a:cubicBezTo>
                    <a:cubicBezTo>
                      <a:pt x="48303" y="26001"/>
                      <a:pt x="48196" y="26117"/>
                      <a:pt x="48087" y="26228"/>
                    </a:cubicBezTo>
                    <a:cubicBezTo>
                      <a:pt x="47993" y="26324"/>
                      <a:pt x="47995" y="26473"/>
                      <a:pt x="48090" y="26567"/>
                    </a:cubicBezTo>
                    <a:cubicBezTo>
                      <a:pt x="48137" y="26614"/>
                      <a:pt x="48197" y="26635"/>
                      <a:pt x="48259" y="26635"/>
                    </a:cubicBezTo>
                    <a:cubicBezTo>
                      <a:pt x="48319" y="26635"/>
                      <a:pt x="48382" y="26611"/>
                      <a:pt x="48431" y="26562"/>
                    </a:cubicBezTo>
                    <a:cubicBezTo>
                      <a:pt x="48544" y="26446"/>
                      <a:pt x="48656" y="26327"/>
                      <a:pt x="48765" y="26206"/>
                    </a:cubicBezTo>
                    <a:cubicBezTo>
                      <a:pt x="48852" y="26107"/>
                      <a:pt x="48844" y="25958"/>
                      <a:pt x="48747" y="25868"/>
                    </a:cubicBezTo>
                    <a:cubicBezTo>
                      <a:pt x="48701" y="25828"/>
                      <a:pt x="48644" y="25808"/>
                      <a:pt x="48587" y="25808"/>
                    </a:cubicBezTo>
                    <a:close/>
                    <a:moveTo>
                      <a:pt x="41771" y="25925"/>
                    </a:moveTo>
                    <a:cubicBezTo>
                      <a:pt x="41672" y="25925"/>
                      <a:pt x="41579" y="25985"/>
                      <a:pt x="41544" y="26084"/>
                    </a:cubicBezTo>
                    <a:cubicBezTo>
                      <a:pt x="41495" y="26225"/>
                      <a:pt x="41435" y="26365"/>
                      <a:pt x="41369" y="26501"/>
                    </a:cubicBezTo>
                    <a:cubicBezTo>
                      <a:pt x="41311" y="26619"/>
                      <a:pt x="41359" y="26762"/>
                      <a:pt x="41479" y="26820"/>
                    </a:cubicBezTo>
                    <a:cubicBezTo>
                      <a:pt x="41513" y="26837"/>
                      <a:pt x="41547" y="26845"/>
                      <a:pt x="41585" y="26845"/>
                    </a:cubicBezTo>
                    <a:cubicBezTo>
                      <a:pt x="41671" y="26845"/>
                      <a:pt x="41757" y="26794"/>
                      <a:pt x="41799" y="26712"/>
                    </a:cubicBezTo>
                    <a:cubicBezTo>
                      <a:pt x="41873" y="26559"/>
                      <a:pt x="41938" y="26404"/>
                      <a:pt x="41995" y="26245"/>
                    </a:cubicBezTo>
                    <a:cubicBezTo>
                      <a:pt x="42040" y="26120"/>
                      <a:pt x="41975" y="25984"/>
                      <a:pt x="41849" y="25938"/>
                    </a:cubicBezTo>
                    <a:cubicBezTo>
                      <a:pt x="41823" y="25929"/>
                      <a:pt x="41797" y="25925"/>
                      <a:pt x="41771" y="25925"/>
                    </a:cubicBezTo>
                    <a:close/>
                    <a:moveTo>
                      <a:pt x="31039" y="26104"/>
                    </a:moveTo>
                    <a:cubicBezTo>
                      <a:pt x="30995" y="26104"/>
                      <a:pt x="30951" y="26115"/>
                      <a:pt x="30912" y="26139"/>
                    </a:cubicBezTo>
                    <a:cubicBezTo>
                      <a:pt x="30802" y="26211"/>
                      <a:pt x="30766" y="26358"/>
                      <a:pt x="30837" y="26470"/>
                    </a:cubicBezTo>
                    <a:cubicBezTo>
                      <a:pt x="30925" y="26610"/>
                      <a:pt x="31014" y="26746"/>
                      <a:pt x="31106" y="26879"/>
                    </a:cubicBezTo>
                    <a:cubicBezTo>
                      <a:pt x="31153" y="26947"/>
                      <a:pt x="31228" y="26982"/>
                      <a:pt x="31304" y="26982"/>
                    </a:cubicBezTo>
                    <a:cubicBezTo>
                      <a:pt x="31353" y="26982"/>
                      <a:pt x="31398" y="26968"/>
                      <a:pt x="31439" y="26939"/>
                    </a:cubicBezTo>
                    <a:cubicBezTo>
                      <a:pt x="31549" y="26862"/>
                      <a:pt x="31575" y="26715"/>
                      <a:pt x="31500" y="26606"/>
                    </a:cubicBezTo>
                    <a:cubicBezTo>
                      <a:pt x="31413" y="26478"/>
                      <a:pt x="31325" y="26347"/>
                      <a:pt x="31243" y="26214"/>
                    </a:cubicBezTo>
                    <a:cubicBezTo>
                      <a:pt x="31196" y="26143"/>
                      <a:pt x="31118" y="26104"/>
                      <a:pt x="31039" y="26104"/>
                    </a:cubicBezTo>
                    <a:close/>
                    <a:moveTo>
                      <a:pt x="38275" y="26628"/>
                    </a:moveTo>
                    <a:cubicBezTo>
                      <a:pt x="38228" y="26628"/>
                      <a:pt x="38181" y="26642"/>
                      <a:pt x="38141" y="26671"/>
                    </a:cubicBezTo>
                    <a:cubicBezTo>
                      <a:pt x="38034" y="26746"/>
                      <a:pt x="38004" y="26893"/>
                      <a:pt x="38079" y="27004"/>
                    </a:cubicBezTo>
                    <a:cubicBezTo>
                      <a:pt x="38175" y="27141"/>
                      <a:pt x="38278" y="27274"/>
                      <a:pt x="38387" y="27402"/>
                    </a:cubicBezTo>
                    <a:cubicBezTo>
                      <a:pt x="38436" y="27458"/>
                      <a:pt x="38504" y="27485"/>
                      <a:pt x="38570" y="27485"/>
                    </a:cubicBezTo>
                    <a:cubicBezTo>
                      <a:pt x="38625" y="27485"/>
                      <a:pt x="38679" y="27466"/>
                      <a:pt x="38723" y="27428"/>
                    </a:cubicBezTo>
                    <a:cubicBezTo>
                      <a:pt x="38823" y="27341"/>
                      <a:pt x="38833" y="27192"/>
                      <a:pt x="38749" y="27089"/>
                    </a:cubicBezTo>
                    <a:cubicBezTo>
                      <a:pt x="38650" y="26974"/>
                      <a:pt x="38557" y="26854"/>
                      <a:pt x="38473" y="26731"/>
                    </a:cubicBezTo>
                    <a:cubicBezTo>
                      <a:pt x="38427" y="26665"/>
                      <a:pt x="38351" y="26628"/>
                      <a:pt x="38275" y="26628"/>
                    </a:cubicBezTo>
                    <a:close/>
                    <a:moveTo>
                      <a:pt x="47562" y="26813"/>
                    </a:moveTo>
                    <a:cubicBezTo>
                      <a:pt x="47507" y="26813"/>
                      <a:pt x="47451" y="26832"/>
                      <a:pt x="47406" y="26871"/>
                    </a:cubicBezTo>
                    <a:cubicBezTo>
                      <a:pt x="47288" y="26974"/>
                      <a:pt x="47166" y="27073"/>
                      <a:pt x="47044" y="27171"/>
                    </a:cubicBezTo>
                    <a:cubicBezTo>
                      <a:pt x="46939" y="27252"/>
                      <a:pt x="46923" y="27404"/>
                      <a:pt x="47004" y="27508"/>
                    </a:cubicBezTo>
                    <a:cubicBezTo>
                      <a:pt x="47052" y="27568"/>
                      <a:pt x="47122" y="27599"/>
                      <a:pt x="47192" y="27599"/>
                    </a:cubicBezTo>
                    <a:cubicBezTo>
                      <a:pt x="47245" y="27599"/>
                      <a:pt x="47296" y="27582"/>
                      <a:pt x="47343" y="27545"/>
                    </a:cubicBezTo>
                    <a:cubicBezTo>
                      <a:pt x="47471" y="27445"/>
                      <a:pt x="47596" y="27341"/>
                      <a:pt x="47719" y="27234"/>
                    </a:cubicBezTo>
                    <a:cubicBezTo>
                      <a:pt x="47819" y="27146"/>
                      <a:pt x="47831" y="26994"/>
                      <a:pt x="47743" y="26895"/>
                    </a:cubicBezTo>
                    <a:cubicBezTo>
                      <a:pt x="47696" y="26841"/>
                      <a:pt x="47629" y="26813"/>
                      <a:pt x="47562" y="26813"/>
                    </a:cubicBezTo>
                    <a:close/>
                    <a:moveTo>
                      <a:pt x="41081" y="27178"/>
                    </a:moveTo>
                    <a:cubicBezTo>
                      <a:pt x="41009" y="27178"/>
                      <a:pt x="40937" y="27210"/>
                      <a:pt x="40889" y="27273"/>
                    </a:cubicBezTo>
                    <a:cubicBezTo>
                      <a:pt x="40795" y="27394"/>
                      <a:pt x="40698" y="27511"/>
                      <a:pt x="40596" y="27623"/>
                    </a:cubicBezTo>
                    <a:cubicBezTo>
                      <a:pt x="40506" y="27720"/>
                      <a:pt x="40511" y="27873"/>
                      <a:pt x="40609" y="27962"/>
                    </a:cubicBezTo>
                    <a:cubicBezTo>
                      <a:pt x="40656" y="28004"/>
                      <a:pt x="40712" y="28025"/>
                      <a:pt x="40771" y="28025"/>
                    </a:cubicBezTo>
                    <a:cubicBezTo>
                      <a:pt x="40836" y="28025"/>
                      <a:pt x="40900" y="27998"/>
                      <a:pt x="40949" y="27947"/>
                    </a:cubicBezTo>
                    <a:cubicBezTo>
                      <a:pt x="41063" y="27824"/>
                      <a:pt x="41171" y="27696"/>
                      <a:pt x="41272" y="27563"/>
                    </a:cubicBezTo>
                    <a:cubicBezTo>
                      <a:pt x="41351" y="27454"/>
                      <a:pt x="41330" y="27305"/>
                      <a:pt x="41225" y="27226"/>
                    </a:cubicBezTo>
                    <a:cubicBezTo>
                      <a:pt x="41182" y="27193"/>
                      <a:pt x="41131" y="27178"/>
                      <a:pt x="41081" y="27178"/>
                    </a:cubicBezTo>
                    <a:close/>
                    <a:moveTo>
                      <a:pt x="31891" y="27261"/>
                    </a:moveTo>
                    <a:cubicBezTo>
                      <a:pt x="31835" y="27261"/>
                      <a:pt x="31779" y="27281"/>
                      <a:pt x="31734" y="27320"/>
                    </a:cubicBezTo>
                    <a:cubicBezTo>
                      <a:pt x="31633" y="27406"/>
                      <a:pt x="31622" y="27558"/>
                      <a:pt x="31710" y="27657"/>
                    </a:cubicBezTo>
                    <a:cubicBezTo>
                      <a:pt x="31818" y="27782"/>
                      <a:pt x="31929" y="27903"/>
                      <a:pt x="32044" y="28020"/>
                    </a:cubicBezTo>
                    <a:cubicBezTo>
                      <a:pt x="32091" y="28069"/>
                      <a:pt x="32151" y="28093"/>
                      <a:pt x="32214" y="28093"/>
                    </a:cubicBezTo>
                    <a:cubicBezTo>
                      <a:pt x="32274" y="28093"/>
                      <a:pt x="32336" y="28071"/>
                      <a:pt x="32383" y="28025"/>
                    </a:cubicBezTo>
                    <a:cubicBezTo>
                      <a:pt x="32477" y="27933"/>
                      <a:pt x="32478" y="27782"/>
                      <a:pt x="32386" y="27686"/>
                    </a:cubicBezTo>
                    <a:cubicBezTo>
                      <a:pt x="32279" y="27574"/>
                      <a:pt x="32173" y="27461"/>
                      <a:pt x="32071" y="27344"/>
                    </a:cubicBezTo>
                    <a:cubicBezTo>
                      <a:pt x="32024" y="27289"/>
                      <a:pt x="31958" y="27261"/>
                      <a:pt x="31891" y="27261"/>
                    </a:cubicBezTo>
                    <a:close/>
                    <a:moveTo>
                      <a:pt x="46412" y="27676"/>
                    </a:moveTo>
                    <a:cubicBezTo>
                      <a:pt x="46367" y="27676"/>
                      <a:pt x="46322" y="27689"/>
                      <a:pt x="46282" y="27714"/>
                    </a:cubicBezTo>
                    <a:cubicBezTo>
                      <a:pt x="46151" y="27800"/>
                      <a:pt x="46016" y="27878"/>
                      <a:pt x="45883" y="27955"/>
                    </a:cubicBezTo>
                    <a:cubicBezTo>
                      <a:pt x="45770" y="28020"/>
                      <a:pt x="45729" y="28166"/>
                      <a:pt x="45794" y="28281"/>
                    </a:cubicBezTo>
                    <a:cubicBezTo>
                      <a:pt x="45838" y="28361"/>
                      <a:pt x="45919" y="28403"/>
                      <a:pt x="46003" y="28403"/>
                    </a:cubicBezTo>
                    <a:cubicBezTo>
                      <a:pt x="46041" y="28403"/>
                      <a:pt x="46084" y="28393"/>
                      <a:pt x="46118" y="28370"/>
                    </a:cubicBezTo>
                    <a:cubicBezTo>
                      <a:pt x="46263" y="28293"/>
                      <a:pt x="46402" y="28207"/>
                      <a:pt x="46540" y="28118"/>
                    </a:cubicBezTo>
                    <a:cubicBezTo>
                      <a:pt x="46652" y="28046"/>
                      <a:pt x="46684" y="27899"/>
                      <a:pt x="46613" y="27787"/>
                    </a:cubicBezTo>
                    <a:cubicBezTo>
                      <a:pt x="46567" y="27714"/>
                      <a:pt x="46490" y="27676"/>
                      <a:pt x="46412" y="27676"/>
                    </a:cubicBezTo>
                    <a:close/>
                    <a:moveTo>
                      <a:pt x="45144" y="28348"/>
                    </a:moveTo>
                    <a:cubicBezTo>
                      <a:pt x="45113" y="28348"/>
                      <a:pt x="45081" y="28354"/>
                      <a:pt x="45050" y="28367"/>
                    </a:cubicBezTo>
                    <a:cubicBezTo>
                      <a:pt x="44906" y="28426"/>
                      <a:pt x="44763" y="28481"/>
                      <a:pt x="44617" y="28531"/>
                    </a:cubicBezTo>
                    <a:cubicBezTo>
                      <a:pt x="44492" y="28573"/>
                      <a:pt x="44426" y="28709"/>
                      <a:pt x="44468" y="28836"/>
                    </a:cubicBezTo>
                    <a:cubicBezTo>
                      <a:pt x="44503" y="28935"/>
                      <a:pt x="44596" y="28998"/>
                      <a:pt x="44695" y="28998"/>
                    </a:cubicBezTo>
                    <a:cubicBezTo>
                      <a:pt x="44722" y="28998"/>
                      <a:pt x="44748" y="28993"/>
                      <a:pt x="44774" y="28985"/>
                    </a:cubicBezTo>
                    <a:cubicBezTo>
                      <a:pt x="44930" y="28933"/>
                      <a:pt x="45084" y="28873"/>
                      <a:pt x="45236" y="28808"/>
                    </a:cubicBezTo>
                    <a:cubicBezTo>
                      <a:pt x="45358" y="28758"/>
                      <a:pt x="45415" y="28617"/>
                      <a:pt x="45364" y="28495"/>
                    </a:cubicBezTo>
                    <a:cubicBezTo>
                      <a:pt x="45327" y="28404"/>
                      <a:pt x="45238" y="28348"/>
                      <a:pt x="45144" y="28348"/>
                    </a:cubicBezTo>
                    <a:close/>
                    <a:moveTo>
                      <a:pt x="32927" y="28253"/>
                    </a:moveTo>
                    <a:cubicBezTo>
                      <a:pt x="32856" y="28253"/>
                      <a:pt x="32786" y="28285"/>
                      <a:pt x="32739" y="28346"/>
                    </a:cubicBezTo>
                    <a:cubicBezTo>
                      <a:pt x="32658" y="28452"/>
                      <a:pt x="32676" y="28602"/>
                      <a:pt x="32781" y="28683"/>
                    </a:cubicBezTo>
                    <a:cubicBezTo>
                      <a:pt x="32913" y="28784"/>
                      <a:pt x="33047" y="28880"/>
                      <a:pt x="33187" y="28970"/>
                    </a:cubicBezTo>
                    <a:cubicBezTo>
                      <a:pt x="33227" y="28998"/>
                      <a:pt x="33274" y="29009"/>
                      <a:pt x="33318" y="29009"/>
                    </a:cubicBezTo>
                    <a:cubicBezTo>
                      <a:pt x="33398" y="29009"/>
                      <a:pt x="33472" y="28970"/>
                      <a:pt x="33519" y="28902"/>
                    </a:cubicBezTo>
                    <a:cubicBezTo>
                      <a:pt x="33592" y="28790"/>
                      <a:pt x="33561" y="28643"/>
                      <a:pt x="33450" y="28570"/>
                    </a:cubicBezTo>
                    <a:cubicBezTo>
                      <a:pt x="33320" y="28487"/>
                      <a:pt x="33197" y="28398"/>
                      <a:pt x="33075" y="28304"/>
                    </a:cubicBezTo>
                    <a:cubicBezTo>
                      <a:pt x="33031" y="28270"/>
                      <a:pt x="32979" y="28253"/>
                      <a:pt x="32927" y="28253"/>
                    </a:cubicBezTo>
                    <a:close/>
                    <a:moveTo>
                      <a:pt x="39256" y="27667"/>
                    </a:moveTo>
                    <a:cubicBezTo>
                      <a:pt x="39185" y="27667"/>
                      <a:pt x="39115" y="27697"/>
                      <a:pt x="39068" y="27756"/>
                    </a:cubicBezTo>
                    <a:cubicBezTo>
                      <a:pt x="38985" y="27860"/>
                      <a:pt x="39003" y="28011"/>
                      <a:pt x="39107" y="28093"/>
                    </a:cubicBezTo>
                    <a:cubicBezTo>
                      <a:pt x="39237" y="28197"/>
                      <a:pt x="39373" y="28296"/>
                      <a:pt x="39512" y="28387"/>
                    </a:cubicBezTo>
                    <a:cubicBezTo>
                      <a:pt x="39555" y="28416"/>
                      <a:pt x="39603" y="28424"/>
                      <a:pt x="39650" y="28427"/>
                    </a:cubicBezTo>
                    <a:cubicBezTo>
                      <a:pt x="39613" y="28452"/>
                      <a:pt x="39577" y="28474"/>
                      <a:pt x="39542" y="28499"/>
                    </a:cubicBezTo>
                    <a:cubicBezTo>
                      <a:pt x="39430" y="28570"/>
                      <a:pt x="39397" y="28717"/>
                      <a:pt x="39469" y="28829"/>
                    </a:cubicBezTo>
                    <a:cubicBezTo>
                      <a:pt x="39513" y="28901"/>
                      <a:pt x="39591" y="28940"/>
                      <a:pt x="39669" y="28940"/>
                    </a:cubicBezTo>
                    <a:cubicBezTo>
                      <a:pt x="39714" y="28940"/>
                      <a:pt x="39758" y="28928"/>
                      <a:pt x="39798" y="28902"/>
                    </a:cubicBezTo>
                    <a:cubicBezTo>
                      <a:pt x="39902" y="28837"/>
                      <a:pt x="40004" y="28768"/>
                      <a:pt x="40103" y="28698"/>
                    </a:cubicBezTo>
                    <a:lnTo>
                      <a:pt x="40208" y="28620"/>
                    </a:lnTo>
                    <a:cubicBezTo>
                      <a:pt x="40231" y="28606"/>
                      <a:pt x="40249" y="28586"/>
                      <a:pt x="40262" y="28565"/>
                    </a:cubicBezTo>
                    <a:lnTo>
                      <a:pt x="40262" y="28565"/>
                    </a:lnTo>
                    <a:cubicBezTo>
                      <a:pt x="40221" y="28683"/>
                      <a:pt x="40276" y="28815"/>
                      <a:pt x="40393" y="28865"/>
                    </a:cubicBezTo>
                    <a:cubicBezTo>
                      <a:pt x="40545" y="28932"/>
                      <a:pt x="40699" y="28993"/>
                      <a:pt x="40858" y="29047"/>
                    </a:cubicBezTo>
                    <a:cubicBezTo>
                      <a:pt x="40884" y="29055"/>
                      <a:pt x="40908" y="29058"/>
                      <a:pt x="40936" y="29058"/>
                    </a:cubicBezTo>
                    <a:cubicBezTo>
                      <a:pt x="41035" y="29058"/>
                      <a:pt x="41127" y="28995"/>
                      <a:pt x="41160" y="28896"/>
                    </a:cubicBezTo>
                    <a:cubicBezTo>
                      <a:pt x="41202" y="28769"/>
                      <a:pt x="41136" y="28635"/>
                      <a:pt x="41011" y="28591"/>
                    </a:cubicBezTo>
                    <a:cubicBezTo>
                      <a:pt x="40866" y="28542"/>
                      <a:pt x="40722" y="28486"/>
                      <a:pt x="40583" y="28426"/>
                    </a:cubicBezTo>
                    <a:cubicBezTo>
                      <a:pt x="40551" y="28412"/>
                      <a:pt x="40518" y="28405"/>
                      <a:pt x="40486" y="28405"/>
                    </a:cubicBezTo>
                    <a:cubicBezTo>
                      <a:pt x="40409" y="28405"/>
                      <a:pt x="40335" y="28443"/>
                      <a:pt x="40289" y="28508"/>
                    </a:cubicBezTo>
                    <a:cubicBezTo>
                      <a:pt x="40315" y="28435"/>
                      <a:pt x="40302" y="28353"/>
                      <a:pt x="40253" y="28286"/>
                    </a:cubicBezTo>
                    <a:cubicBezTo>
                      <a:pt x="40205" y="28223"/>
                      <a:pt x="40133" y="28189"/>
                      <a:pt x="40061" y="28189"/>
                    </a:cubicBezTo>
                    <a:cubicBezTo>
                      <a:pt x="40011" y="28189"/>
                      <a:pt x="39961" y="28205"/>
                      <a:pt x="39918" y="28238"/>
                    </a:cubicBezTo>
                    <a:lnTo>
                      <a:pt x="39867" y="28273"/>
                    </a:lnTo>
                    <a:cubicBezTo>
                      <a:pt x="39908" y="28171"/>
                      <a:pt x="39871" y="28051"/>
                      <a:pt x="39775" y="27988"/>
                    </a:cubicBezTo>
                    <a:cubicBezTo>
                      <a:pt x="39649" y="27903"/>
                      <a:pt x="39524" y="27813"/>
                      <a:pt x="39405" y="27719"/>
                    </a:cubicBezTo>
                    <a:cubicBezTo>
                      <a:pt x="39361" y="27684"/>
                      <a:pt x="39308" y="27667"/>
                      <a:pt x="39256" y="27667"/>
                    </a:cubicBezTo>
                    <a:close/>
                    <a:moveTo>
                      <a:pt x="43770" y="28764"/>
                    </a:moveTo>
                    <a:cubicBezTo>
                      <a:pt x="43756" y="28764"/>
                      <a:pt x="43741" y="28765"/>
                      <a:pt x="43727" y="28768"/>
                    </a:cubicBezTo>
                    <a:cubicBezTo>
                      <a:pt x="43576" y="28797"/>
                      <a:pt x="43422" y="28820"/>
                      <a:pt x="43271" y="28837"/>
                    </a:cubicBezTo>
                    <a:cubicBezTo>
                      <a:pt x="43138" y="28854"/>
                      <a:pt x="43046" y="28970"/>
                      <a:pt x="43060" y="29103"/>
                    </a:cubicBezTo>
                    <a:cubicBezTo>
                      <a:pt x="43073" y="29225"/>
                      <a:pt x="43177" y="29316"/>
                      <a:pt x="43297" y="29316"/>
                    </a:cubicBezTo>
                    <a:cubicBezTo>
                      <a:pt x="43307" y="29316"/>
                      <a:pt x="43315" y="29316"/>
                      <a:pt x="43325" y="29313"/>
                    </a:cubicBezTo>
                    <a:cubicBezTo>
                      <a:pt x="43490" y="29295"/>
                      <a:pt x="43654" y="29269"/>
                      <a:pt x="43816" y="29238"/>
                    </a:cubicBezTo>
                    <a:cubicBezTo>
                      <a:pt x="43946" y="29214"/>
                      <a:pt x="44030" y="29089"/>
                      <a:pt x="44006" y="28959"/>
                    </a:cubicBezTo>
                    <a:cubicBezTo>
                      <a:pt x="43984" y="28844"/>
                      <a:pt x="43882" y="28764"/>
                      <a:pt x="43770" y="28764"/>
                    </a:cubicBezTo>
                    <a:close/>
                    <a:moveTo>
                      <a:pt x="41861" y="28810"/>
                    </a:moveTo>
                    <a:cubicBezTo>
                      <a:pt x="41745" y="28810"/>
                      <a:pt x="41644" y="28893"/>
                      <a:pt x="41627" y="29011"/>
                    </a:cubicBezTo>
                    <a:cubicBezTo>
                      <a:pt x="41606" y="29141"/>
                      <a:pt x="41695" y="29266"/>
                      <a:pt x="41828" y="29285"/>
                    </a:cubicBezTo>
                    <a:cubicBezTo>
                      <a:pt x="41992" y="29309"/>
                      <a:pt x="42157" y="29330"/>
                      <a:pt x="42324" y="29340"/>
                    </a:cubicBezTo>
                    <a:lnTo>
                      <a:pt x="42340" y="29340"/>
                    </a:lnTo>
                    <a:cubicBezTo>
                      <a:pt x="42465" y="29340"/>
                      <a:pt x="42571" y="29244"/>
                      <a:pt x="42579" y="29120"/>
                    </a:cubicBezTo>
                    <a:cubicBezTo>
                      <a:pt x="42587" y="28987"/>
                      <a:pt x="42488" y="28872"/>
                      <a:pt x="42357" y="28863"/>
                    </a:cubicBezTo>
                    <a:cubicBezTo>
                      <a:pt x="42204" y="28854"/>
                      <a:pt x="42052" y="28837"/>
                      <a:pt x="41901" y="28813"/>
                    </a:cubicBezTo>
                    <a:cubicBezTo>
                      <a:pt x="41888" y="28811"/>
                      <a:pt x="41874" y="28810"/>
                      <a:pt x="41861" y="28810"/>
                    </a:cubicBezTo>
                    <a:close/>
                    <a:moveTo>
                      <a:pt x="38821" y="28911"/>
                    </a:moveTo>
                    <a:cubicBezTo>
                      <a:pt x="38789" y="28911"/>
                      <a:pt x="38758" y="28917"/>
                      <a:pt x="38728" y="28930"/>
                    </a:cubicBezTo>
                    <a:cubicBezTo>
                      <a:pt x="38586" y="28992"/>
                      <a:pt x="38444" y="29047"/>
                      <a:pt x="38298" y="29097"/>
                    </a:cubicBezTo>
                    <a:cubicBezTo>
                      <a:pt x="38175" y="29139"/>
                      <a:pt x="38108" y="29275"/>
                      <a:pt x="38150" y="29400"/>
                    </a:cubicBezTo>
                    <a:cubicBezTo>
                      <a:pt x="38184" y="29501"/>
                      <a:pt x="38278" y="29562"/>
                      <a:pt x="38377" y="29562"/>
                    </a:cubicBezTo>
                    <a:cubicBezTo>
                      <a:pt x="38403" y="29562"/>
                      <a:pt x="38431" y="29559"/>
                      <a:pt x="38452" y="29551"/>
                    </a:cubicBezTo>
                    <a:cubicBezTo>
                      <a:pt x="38611" y="29496"/>
                      <a:pt x="38765" y="29436"/>
                      <a:pt x="38917" y="29371"/>
                    </a:cubicBezTo>
                    <a:cubicBezTo>
                      <a:pt x="39039" y="29319"/>
                      <a:pt x="39096" y="29178"/>
                      <a:pt x="39042" y="29056"/>
                    </a:cubicBezTo>
                    <a:cubicBezTo>
                      <a:pt x="39005" y="28965"/>
                      <a:pt x="38914" y="28911"/>
                      <a:pt x="38821" y="28911"/>
                    </a:cubicBezTo>
                    <a:close/>
                    <a:moveTo>
                      <a:pt x="34162" y="28984"/>
                    </a:moveTo>
                    <a:cubicBezTo>
                      <a:pt x="34068" y="28984"/>
                      <a:pt x="33980" y="29038"/>
                      <a:pt x="33941" y="29129"/>
                    </a:cubicBezTo>
                    <a:cubicBezTo>
                      <a:pt x="33891" y="29251"/>
                      <a:pt x="33947" y="29390"/>
                      <a:pt x="34069" y="29442"/>
                    </a:cubicBezTo>
                    <a:cubicBezTo>
                      <a:pt x="34223" y="29509"/>
                      <a:pt x="34379" y="29567"/>
                      <a:pt x="34536" y="29617"/>
                    </a:cubicBezTo>
                    <a:cubicBezTo>
                      <a:pt x="34560" y="29626"/>
                      <a:pt x="34585" y="29630"/>
                      <a:pt x="34609" y="29630"/>
                    </a:cubicBezTo>
                    <a:cubicBezTo>
                      <a:pt x="34711" y="29630"/>
                      <a:pt x="34803" y="29566"/>
                      <a:pt x="34839" y="29465"/>
                    </a:cubicBezTo>
                    <a:cubicBezTo>
                      <a:pt x="34880" y="29340"/>
                      <a:pt x="34810" y="29204"/>
                      <a:pt x="34685" y="29163"/>
                    </a:cubicBezTo>
                    <a:cubicBezTo>
                      <a:pt x="34539" y="29116"/>
                      <a:pt x="34395" y="29064"/>
                      <a:pt x="34255" y="29003"/>
                    </a:cubicBezTo>
                    <a:cubicBezTo>
                      <a:pt x="34225" y="28990"/>
                      <a:pt x="34193" y="28984"/>
                      <a:pt x="34162" y="28984"/>
                    </a:cubicBezTo>
                    <a:close/>
                    <a:moveTo>
                      <a:pt x="37452" y="29323"/>
                    </a:moveTo>
                    <a:cubicBezTo>
                      <a:pt x="37438" y="29323"/>
                      <a:pt x="37424" y="29324"/>
                      <a:pt x="37409" y="29327"/>
                    </a:cubicBezTo>
                    <a:cubicBezTo>
                      <a:pt x="37257" y="29356"/>
                      <a:pt x="37104" y="29376"/>
                      <a:pt x="36952" y="29392"/>
                    </a:cubicBezTo>
                    <a:cubicBezTo>
                      <a:pt x="36822" y="29407"/>
                      <a:pt x="36725" y="29525"/>
                      <a:pt x="36740" y="29656"/>
                    </a:cubicBezTo>
                    <a:cubicBezTo>
                      <a:pt x="36753" y="29780"/>
                      <a:pt x="36855" y="29870"/>
                      <a:pt x="36976" y="29870"/>
                    </a:cubicBezTo>
                    <a:cubicBezTo>
                      <a:pt x="36984" y="29870"/>
                      <a:pt x="36993" y="29870"/>
                      <a:pt x="36999" y="29867"/>
                    </a:cubicBezTo>
                    <a:cubicBezTo>
                      <a:pt x="37163" y="29851"/>
                      <a:pt x="37328" y="29827"/>
                      <a:pt x="37492" y="29797"/>
                    </a:cubicBezTo>
                    <a:cubicBezTo>
                      <a:pt x="37623" y="29776"/>
                      <a:pt x="37711" y="29650"/>
                      <a:pt x="37687" y="29520"/>
                    </a:cubicBezTo>
                    <a:cubicBezTo>
                      <a:pt x="37666" y="29405"/>
                      <a:pt x="37563" y="29323"/>
                      <a:pt x="37452" y="29323"/>
                    </a:cubicBezTo>
                    <a:close/>
                    <a:moveTo>
                      <a:pt x="35543" y="29365"/>
                    </a:moveTo>
                    <a:cubicBezTo>
                      <a:pt x="35427" y="29365"/>
                      <a:pt x="35324" y="29451"/>
                      <a:pt x="35306" y="29570"/>
                    </a:cubicBezTo>
                    <a:cubicBezTo>
                      <a:pt x="35287" y="29703"/>
                      <a:pt x="35377" y="29825"/>
                      <a:pt x="35509" y="29843"/>
                    </a:cubicBezTo>
                    <a:cubicBezTo>
                      <a:pt x="35676" y="29866"/>
                      <a:pt x="35840" y="29882"/>
                      <a:pt x="36007" y="29891"/>
                    </a:cubicBezTo>
                    <a:lnTo>
                      <a:pt x="36020" y="29891"/>
                    </a:lnTo>
                    <a:cubicBezTo>
                      <a:pt x="36146" y="29891"/>
                      <a:pt x="36251" y="29794"/>
                      <a:pt x="36260" y="29668"/>
                    </a:cubicBezTo>
                    <a:cubicBezTo>
                      <a:pt x="36268" y="29536"/>
                      <a:pt x="36166" y="29423"/>
                      <a:pt x="36034" y="29415"/>
                    </a:cubicBezTo>
                    <a:cubicBezTo>
                      <a:pt x="35882" y="29405"/>
                      <a:pt x="35731" y="29390"/>
                      <a:pt x="35579" y="29368"/>
                    </a:cubicBezTo>
                    <a:cubicBezTo>
                      <a:pt x="35567" y="29366"/>
                      <a:pt x="35555" y="29365"/>
                      <a:pt x="35543" y="29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61;p2"/>
            <p:cNvSpPr/>
            <p:nvPr/>
          </p:nvSpPr>
          <p:spPr>
            <a:xfrm>
              <a:off x="261000" y="3093050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2563" y="3364375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424000" y="3531588"/>
              <a:ext cx="468575" cy="667825"/>
            </a:xfrm>
            <a:custGeom>
              <a:avLst/>
              <a:gdLst/>
              <a:ahLst/>
              <a:cxnLst/>
              <a:rect l="l" t="t" r="r" b="b"/>
              <a:pathLst>
                <a:path w="18743" h="26713" extrusionOk="0">
                  <a:moveTo>
                    <a:pt x="10908" y="1672"/>
                  </a:moveTo>
                  <a:cubicBezTo>
                    <a:pt x="10821" y="1672"/>
                    <a:pt x="10736" y="1718"/>
                    <a:pt x="10693" y="1801"/>
                  </a:cubicBezTo>
                  <a:cubicBezTo>
                    <a:pt x="10633" y="1918"/>
                    <a:pt x="10679" y="2062"/>
                    <a:pt x="10797" y="2122"/>
                  </a:cubicBezTo>
                  <a:cubicBezTo>
                    <a:pt x="11518" y="2493"/>
                    <a:pt x="12360" y="2712"/>
                    <a:pt x="13294" y="2771"/>
                  </a:cubicBezTo>
                  <a:lnTo>
                    <a:pt x="13309" y="2771"/>
                  </a:lnTo>
                  <a:cubicBezTo>
                    <a:pt x="13433" y="2771"/>
                    <a:pt x="13539" y="2673"/>
                    <a:pt x="13547" y="2547"/>
                  </a:cubicBezTo>
                  <a:cubicBezTo>
                    <a:pt x="13555" y="2414"/>
                    <a:pt x="13455" y="2300"/>
                    <a:pt x="13322" y="2292"/>
                  </a:cubicBezTo>
                  <a:cubicBezTo>
                    <a:pt x="12452" y="2239"/>
                    <a:pt x="11676" y="2038"/>
                    <a:pt x="11016" y="1697"/>
                  </a:cubicBezTo>
                  <a:cubicBezTo>
                    <a:pt x="10982" y="1680"/>
                    <a:pt x="10945" y="1672"/>
                    <a:pt x="10908" y="1672"/>
                  </a:cubicBezTo>
                  <a:close/>
                  <a:moveTo>
                    <a:pt x="14787" y="2246"/>
                  </a:moveTo>
                  <a:cubicBezTo>
                    <a:pt x="14775" y="2246"/>
                    <a:pt x="14764" y="2247"/>
                    <a:pt x="14752" y="2249"/>
                  </a:cubicBezTo>
                  <a:cubicBezTo>
                    <a:pt x="14552" y="2273"/>
                    <a:pt x="14366" y="2289"/>
                    <a:pt x="14192" y="2297"/>
                  </a:cubicBezTo>
                  <a:cubicBezTo>
                    <a:pt x="14061" y="2304"/>
                    <a:pt x="13959" y="2417"/>
                    <a:pt x="13965" y="2549"/>
                  </a:cubicBezTo>
                  <a:cubicBezTo>
                    <a:pt x="13972" y="2677"/>
                    <a:pt x="14077" y="2776"/>
                    <a:pt x="14204" y="2776"/>
                  </a:cubicBezTo>
                  <a:cubicBezTo>
                    <a:pt x="14209" y="2776"/>
                    <a:pt x="14212" y="2776"/>
                    <a:pt x="14217" y="2777"/>
                  </a:cubicBezTo>
                  <a:cubicBezTo>
                    <a:pt x="14403" y="2767"/>
                    <a:pt x="14601" y="2751"/>
                    <a:pt x="14810" y="2725"/>
                  </a:cubicBezTo>
                  <a:cubicBezTo>
                    <a:pt x="14941" y="2709"/>
                    <a:pt x="15036" y="2589"/>
                    <a:pt x="15019" y="2458"/>
                  </a:cubicBezTo>
                  <a:cubicBezTo>
                    <a:pt x="15005" y="2337"/>
                    <a:pt x="14902" y="2246"/>
                    <a:pt x="14787" y="2246"/>
                  </a:cubicBezTo>
                  <a:close/>
                  <a:moveTo>
                    <a:pt x="11304" y="9752"/>
                  </a:moveTo>
                  <a:cubicBezTo>
                    <a:pt x="11327" y="9752"/>
                    <a:pt x="11351" y="9755"/>
                    <a:pt x="11376" y="9759"/>
                  </a:cubicBezTo>
                  <a:cubicBezTo>
                    <a:pt x="11481" y="9777"/>
                    <a:pt x="11510" y="9818"/>
                    <a:pt x="11520" y="9832"/>
                  </a:cubicBezTo>
                  <a:cubicBezTo>
                    <a:pt x="11565" y="9894"/>
                    <a:pt x="11577" y="9954"/>
                    <a:pt x="11565" y="10027"/>
                  </a:cubicBezTo>
                  <a:cubicBezTo>
                    <a:pt x="11553" y="10105"/>
                    <a:pt x="11518" y="10132"/>
                    <a:pt x="11486" y="10150"/>
                  </a:cubicBezTo>
                  <a:cubicBezTo>
                    <a:pt x="11471" y="10158"/>
                    <a:pt x="11455" y="10170"/>
                    <a:pt x="11444" y="10181"/>
                  </a:cubicBezTo>
                  <a:cubicBezTo>
                    <a:pt x="11421" y="10200"/>
                    <a:pt x="11395" y="10217"/>
                    <a:pt x="11345" y="10217"/>
                  </a:cubicBezTo>
                  <a:cubicBezTo>
                    <a:pt x="11332" y="10217"/>
                    <a:pt x="11317" y="10216"/>
                    <a:pt x="11300" y="10213"/>
                  </a:cubicBezTo>
                  <a:cubicBezTo>
                    <a:pt x="11227" y="10202"/>
                    <a:pt x="11175" y="10170"/>
                    <a:pt x="11131" y="10106"/>
                  </a:cubicBezTo>
                  <a:cubicBezTo>
                    <a:pt x="11121" y="10092"/>
                    <a:pt x="11094" y="10051"/>
                    <a:pt x="11111" y="9946"/>
                  </a:cubicBezTo>
                  <a:cubicBezTo>
                    <a:pt x="11123" y="9876"/>
                    <a:pt x="11147" y="9821"/>
                    <a:pt x="11189" y="9776"/>
                  </a:cubicBezTo>
                  <a:cubicBezTo>
                    <a:pt x="11225" y="9760"/>
                    <a:pt x="11263" y="9752"/>
                    <a:pt x="11304" y="9752"/>
                  </a:cubicBezTo>
                  <a:close/>
                  <a:moveTo>
                    <a:pt x="11311" y="9275"/>
                  </a:moveTo>
                  <a:cubicBezTo>
                    <a:pt x="11176" y="9275"/>
                    <a:pt x="11050" y="9307"/>
                    <a:pt x="10935" y="9370"/>
                  </a:cubicBezTo>
                  <a:cubicBezTo>
                    <a:pt x="10919" y="9378"/>
                    <a:pt x="10904" y="9390"/>
                    <a:pt x="10893" y="9401"/>
                  </a:cubicBezTo>
                  <a:cubicBezTo>
                    <a:pt x="10756" y="9521"/>
                    <a:pt x="10670" y="9677"/>
                    <a:pt x="10638" y="9868"/>
                  </a:cubicBezTo>
                  <a:cubicBezTo>
                    <a:pt x="10604" y="10066"/>
                    <a:pt x="10638" y="10241"/>
                    <a:pt x="10740" y="10384"/>
                  </a:cubicBezTo>
                  <a:cubicBezTo>
                    <a:pt x="10859" y="10549"/>
                    <a:pt x="11022" y="10651"/>
                    <a:pt x="11218" y="10687"/>
                  </a:cubicBezTo>
                  <a:cubicBezTo>
                    <a:pt x="11261" y="10695"/>
                    <a:pt x="11304" y="10698"/>
                    <a:pt x="11345" y="10698"/>
                  </a:cubicBezTo>
                  <a:cubicBezTo>
                    <a:pt x="11493" y="10698"/>
                    <a:pt x="11629" y="10650"/>
                    <a:pt x="11741" y="10559"/>
                  </a:cubicBezTo>
                  <a:cubicBezTo>
                    <a:pt x="11903" y="10461"/>
                    <a:pt x="12005" y="10306"/>
                    <a:pt x="12039" y="10108"/>
                  </a:cubicBezTo>
                  <a:cubicBezTo>
                    <a:pt x="12071" y="9912"/>
                    <a:pt x="12029" y="9722"/>
                    <a:pt x="11914" y="9557"/>
                  </a:cubicBezTo>
                  <a:cubicBezTo>
                    <a:pt x="11812" y="9414"/>
                    <a:pt x="11660" y="9322"/>
                    <a:pt x="11460" y="9288"/>
                  </a:cubicBezTo>
                  <a:cubicBezTo>
                    <a:pt x="11409" y="9279"/>
                    <a:pt x="11359" y="9275"/>
                    <a:pt x="11311" y="9275"/>
                  </a:cubicBezTo>
                  <a:close/>
                  <a:moveTo>
                    <a:pt x="10912" y="13064"/>
                  </a:moveTo>
                  <a:cubicBezTo>
                    <a:pt x="10956" y="13064"/>
                    <a:pt x="11000" y="13067"/>
                    <a:pt x="11047" y="13075"/>
                  </a:cubicBezTo>
                  <a:cubicBezTo>
                    <a:pt x="11235" y="13108"/>
                    <a:pt x="11379" y="13197"/>
                    <a:pt x="11484" y="13349"/>
                  </a:cubicBezTo>
                  <a:cubicBezTo>
                    <a:pt x="11606" y="13521"/>
                    <a:pt x="11650" y="13698"/>
                    <a:pt x="11617" y="13886"/>
                  </a:cubicBezTo>
                  <a:cubicBezTo>
                    <a:pt x="11585" y="14073"/>
                    <a:pt x="11494" y="14209"/>
                    <a:pt x="11306" y="14329"/>
                  </a:cubicBezTo>
                  <a:cubicBezTo>
                    <a:pt x="11185" y="14424"/>
                    <a:pt x="11059" y="14471"/>
                    <a:pt x="10922" y="14471"/>
                  </a:cubicBezTo>
                  <a:cubicBezTo>
                    <a:pt x="10885" y="14471"/>
                    <a:pt x="10846" y="14467"/>
                    <a:pt x="10807" y="14460"/>
                  </a:cubicBezTo>
                  <a:cubicBezTo>
                    <a:pt x="10619" y="14428"/>
                    <a:pt x="10468" y="14327"/>
                    <a:pt x="10344" y="14152"/>
                  </a:cubicBezTo>
                  <a:cubicBezTo>
                    <a:pt x="10239" y="14000"/>
                    <a:pt x="10203" y="13836"/>
                    <a:pt x="10236" y="13648"/>
                  </a:cubicBezTo>
                  <a:cubicBezTo>
                    <a:pt x="10268" y="13455"/>
                    <a:pt x="10364" y="13299"/>
                    <a:pt x="10503" y="13187"/>
                  </a:cubicBezTo>
                  <a:cubicBezTo>
                    <a:pt x="10635" y="13105"/>
                    <a:pt x="10771" y="13064"/>
                    <a:pt x="10912" y="13064"/>
                  </a:cubicBezTo>
                  <a:close/>
                  <a:moveTo>
                    <a:pt x="10917" y="12583"/>
                  </a:moveTo>
                  <a:cubicBezTo>
                    <a:pt x="10682" y="12583"/>
                    <a:pt x="10454" y="12653"/>
                    <a:pt x="10228" y="12796"/>
                  </a:cubicBezTo>
                  <a:cubicBezTo>
                    <a:pt x="9972" y="12998"/>
                    <a:pt x="9816" y="13257"/>
                    <a:pt x="9764" y="13567"/>
                  </a:cubicBezTo>
                  <a:cubicBezTo>
                    <a:pt x="9709" y="13881"/>
                    <a:pt x="9772" y="14170"/>
                    <a:pt x="9954" y="14428"/>
                  </a:cubicBezTo>
                  <a:cubicBezTo>
                    <a:pt x="10150" y="14708"/>
                    <a:pt x="10409" y="14875"/>
                    <a:pt x="10726" y="14930"/>
                  </a:cubicBezTo>
                  <a:cubicBezTo>
                    <a:pt x="10794" y="14943"/>
                    <a:pt x="10860" y="14948"/>
                    <a:pt x="10925" y="14948"/>
                  </a:cubicBezTo>
                  <a:cubicBezTo>
                    <a:pt x="11168" y="14948"/>
                    <a:pt x="11392" y="14870"/>
                    <a:pt x="11585" y="14716"/>
                  </a:cubicBezTo>
                  <a:cubicBezTo>
                    <a:pt x="11867" y="14540"/>
                    <a:pt x="12039" y="14287"/>
                    <a:pt x="12094" y="13966"/>
                  </a:cubicBezTo>
                  <a:cubicBezTo>
                    <a:pt x="12148" y="13649"/>
                    <a:pt x="12075" y="13349"/>
                    <a:pt x="11877" y="13071"/>
                  </a:cubicBezTo>
                  <a:cubicBezTo>
                    <a:pt x="11697" y="12814"/>
                    <a:pt x="11445" y="12657"/>
                    <a:pt x="11129" y="12602"/>
                  </a:cubicBezTo>
                  <a:cubicBezTo>
                    <a:pt x="11058" y="12590"/>
                    <a:pt x="10987" y="12583"/>
                    <a:pt x="10917" y="12583"/>
                  </a:cubicBezTo>
                  <a:close/>
                  <a:moveTo>
                    <a:pt x="7176" y="15814"/>
                  </a:moveTo>
                  <a:cubicBezTo>
                    <a:pt x="8095" y="15835"/>
                    <a:pt x="9198" y="15954"/>
                    <a:pt x="10455" y="16171"/>
                  </a:cubicBezTo>
                  <a:cubicBezTo>
                    <a:pt x="11713" y="16388"/>
                    <a:pt x="12791" y="16643"/>
                    <a:pt x="13660" y="16930"/>
                  </a:cubicBezTo>
                  <a:cubicBezTo>
                    <a:pt x="14247" y="17136"/>
                    <a:pt x="14528" y="17282"/>
                    <a:pt x="14663" y="17371"/>
                  </a:cubicBezTo>
                  <a:cubicBezTo>
                    <a:pt x="14411" y="17442"/>
                    <a:pt x="14093" y="17478"/>
                    <a:pt x="13706" y="17478"/>
                  </a:cubicBezTo>
                  <a:cubicBezTo>
                    <a:pt x="13659" y="17478"/>
                    <a:pt x="13612" y="17477"/>
                    <a:pt x="13563" y="17476"/>
                  </a:cubicBezTo>
                  <a:cubicBezTo>
                    <a:pt x="12645" y="17475"/>
                    <a:pt x="11543" y="17364"/>
                    <a:pt x="10286" y="17149"/>
                  </a:cubicBezTo>
                  <a:lnTo>
                    <a:pt x="9985" y="17095"/>
                  </a:lnTo>
                  <a:cubicBezTo>
                    <a:pt x="8859" y="16886"/>
                    <a:pt x="7862" y="16631"/>
                    <a:pt x="7017" y="16333"/>
                  </a:cubicBezTo>
                  <a:cubicBezTo>
                    <a:pt x="6231" y="16059"/>
                    <a:pt x="5932" y="15919"/>
                    <a:pt x="5829" y="15868"/>
                  </a:cubicBezTo>
                  <a:cubicBezTo>
                    <a:pt x="5953" y="15845"/>
                    <a:pt x="6307" y="15814"/>
                    <a:pt x="7176" y="15814"/>
                  </a:cubicBezTo>
                  <a:close/>
                  <a:moveTo>
                    <a:pt x="7708" y="19675"/>
                  </a:moveTo>
                  <a:cubicBezTo>
                    <a:pt x="7734" y="19675"/>
                    <a:pt x="7761" y="19678"/>
                    <a:pt x="7787" y="19683"/>
                  </a:cubicBezTo>
                  <a:cubicBezTo>
                    <a:pt x="7899" y="19702"/>
                    <a:pt x="7977" y="19751"/>
                    <a:pt x="8035" y="19834"/>
                  </a:cubicBezTo>
                  <a:cubicBezTo>
                    <a:pt x="8095" y="19917"/>
                    <a:pt x="8113" y="20007"/>
                    <a:pt x="8095" y="20119"/>
                  </a:cubicBezTo>
                  <a:cubicBezTo>
                    <a:pt x="8076" y="20231"/>
                    <a:pt x="8027" y="20311"/>
                    <a:pt x="7945" y="20369"/>
                  </a:cubicBezTo>
                  <a:cubicBezTo>
                    <a:pt x="7882" y="20413"/>
                    <a:pt x="7816" y="20434"/>
                    <a:pt x="7739" y="20434"/>
                  </a:cubicBezTo>
                  <a:cubicBezTo>
                    <a:pt x="7714" y="20434"/>
                    <a:pt x="7687" y="20432"/>
                    <a:pt x="7659" y="20427"/>
                  </a:cubicBezTo>
                  <a:cubicBezTo>
                    <a:pt x="7547" y="20409"/>
                    <a:pt x="7468" y="20361"/>
                    <a:pt x="7410" y="20278"/>
                  </a:cubicBezTo>
                  <a:cubicBezTo>
                    <a:pt x="7351" y="20194"/>
                    <a:pt x="7333" y="20103"/>
                    <a:pt x="7351" y="19991"/>
                  </a:cubicBezTo>
                  <a:cubicBezTo>
                    <a:pt x="7369" y="19881"/>
                    <a:pt x="7418" y="19801"/>
                    <a:pt x="7500" y="19743"/>
                  </a:cubicBezTo>
                  <a:cubicBezTo>
                    <a:pt x="7564" y="19698"/>
                    <a:pt x="7632" y="19675"/>
                    <a:pt x="7708" y="19675"/>
                  </a:cubicBezTo>
                  <a:close/>
                  <a:moveTo>
                    <a:pt x="7704" y="19195"/>
                  </a:moveTo>
                  <a:cubicBezTo>
                    <a:pt x="7530" y="19195"/>
                    <a:pt x="7370" y="19246"/>
                    <a:pt x="7226" y="19349"/>
                  </a:cubicBezTo>
                  <a:cubicBezTo>
                    <a:pt x="7037" y="19484"/>
                    <a:pt x="6920" y="19672"/>
                    <a:pt x="6879" y="19908"/>
                  </a:cubicBezTo>
                  <a:cubicBezTo>
                    <a:pt x="6839" y="20148"/>
                    <a:pt x="6886" y="20364"/>
                    <a:pt x="7019" y="20554"/>
                  </a:cubicBezTo>
                  <a:cubicBezTo>
                    <a:pt x="7150" y="20742"/>
                    <a:pt x="7340" y="20859"/>
                    <a:pt x="7578" y="20899"/>
                  </a:cubicBezTo>
                  <a:cubicBezTo>
                    <a:pt x="7635" y="20911"/>
                    <a:pt x="7690" y="20914"/>
                    <a:pt x="7742" y="20914"/>
                  </a:cubicBezTo>
                  <a:cubicBezTo>
                    <a:pt x="7917" y="20914"/>
                    <a:pt x="8078" y="20863"/>
                    <a:pt x="8224" y="20760"/>
                  </a:cubicBezTo>
                  <a:cubicBezTo>
                    <a:pt x="8412" y="20627"/>
                    <a:pt x="8528" y="20437"/>
                    <a:pt x="8569" y="20200"/>
                  </a:cubicBezTo>
                  <a:cubicBezTo>
                    <a:pt x="8609" y="19962"/>
                    <a:pt x="8564" y="19745"/>
                    <a:pt x="8429" y="19557"/>
                  </a:cubicBezTo>
                  <a:cubicBezTo>
                    <a:pt x="8298" y="19367"/>
                    <a:pt x="8108" y="19250"/>
                    <a:pt x="7870" y="19210"/>
                  </a:cubicBezTo>
                  <a:cubicBezTo>
                    <a:pt x="7814" y="19200"/>
                    <a:pt x="7758" y="19195"/>
                    <a:pt x="7704" y="19195"/>
                  </a:cubicBezTo>
                  <a:close/>
                  <a:moveTo>
                    <a:pt x="13756" y="20508"/>
                  </a:moveTo>
                  <a:cubicBezTo>
                    <a:pt x="13789" y="20508"/>
                    <a:pt x="13821" y="20513"/>
                    <a:pt x="13855" y="20516"/>
                  </a:cubicBezTo>
                  <a:cubicBezTo>
                    <a:pt x="14007" y="20542"/>
                    <a:pt x="14121" y="20615"/>
                    <a:pt x="14212" y="20745"/>
                  </a:cubicBezTo>
                  <a:cubicBezTo>
                    <a:pt x="14306" y="20875"/>
                    <a:pt x="14335" y="21008"/>
                    <a:pt x="14309" y="21157"/>
                  </a:cubicBezTo>
                  <a:cubicBezTo>
                    <a:pt x="14283" y="21309"/>
                    <a:pt x="14210" y="21423"/>
                    <a:pt x="14080" y="21514"/>
                  </a:cubicBezTo>
                  <a:cubicBezTo>
                    <a:pt x="13981" y="21586"/>
                    <a:pt x="13879" y="21620"/>
                    <a:pt x="13769" y="21620"/>
                  </a:cubicBezTo>
                  <a:cubicBezTo>
                    <a:pt x="13737" y="21620"/>
                    <a:pt x="13703" y="21617"/>
                    <a:pt x="13669" y="21611"/>
                  </a:cubicBezTo>
                  <a:cubicBezTo>
                    <a:pt x="13519" y="21585"/>
                    <a:pt x="13404" y="21510"/>
                    <a:pt x="13312" y="21382"/>
                  </a:cubicBezTo>
                  <a:cubicBezTo>
                    <a:pt x="13219" y="21253"/>
                    <a:pt x="13189" y="21123"/>
                    <a:pt x="13215" y="20971"/>
                  </a:cubicBezTo>
                  <a:cubicBezTo>
                    <a:pt x="13242" y="20818"/>
                    <a:pt x="13315" y="20705"/>
                    <a:pt x="13445" y="20614"/>
                  </a:cubicBezTo>
                  <a:cubicBezTo>
                    <a:pt x="13545" y="20542"/>
                    <a:pt x="13648" y="20508"/>
                    <a:pt x="13756" y="20508"/>
                  </a:cubicBezTo>
                  <a:close/>
                  <a:moveTo>
                    <a:pt x="13755" y="20029"/>
                  </a:moveTo>
                  <a:cubicBezTo>
                    <a:pt x="13546" y="20029"/>
                    <a:pt x="13349" y="20093"/>
                    <a:pt x="13166" y="20223"/>
                  </a:cubicBezTo>
                  <a:cubicBezTo>
                    <a:pt x="12932" y="20387"/>
                    <a:pt x="12790" y="20612"/>
                    <a:pt x="12743" y="20888"/>
                  </a:cubicBezTo>
                  <a:cubicBezTo>
                    <a:pt x="12694" y="21165"/>
                    <a:pt x="12752" y="21423"/>
                    <a:pt x="12919" y="21658"/>
                  </a:cubicBezTo>
                  <a:cubicBezTo>
                    <a:pt x="13085" y="21893"/>
                    <a:pt x="13309" y="22037"/>
                    <a:pt x="13586" y="22083"/>
                  </a:cubicBezTo>
                  <a:cubicBezTo>
                    <a:pt x="13649" y="22094"/>
                    <a:pt x="13708" y="22099"/>
                    <a:pt x="13769" y="22099"/>
                  </a:cubicBezTo>
                  <a:cubicBezTo>
                    <a:pt x="13977" y="22099"/>
                    <a:pt x="14175" y="22034"/>
                    <a:pt x="14354" y="21904"/>
                  </a:cubicBezTo>
                  <a:cubicBezTo>
                    <a:pt x="14590" y="21739"/>
                    <a:pt x="14731" y="21515"/>
                    <a:pt x="14779" y="21238"/>
                  </a:cubicBezTo>
                  <a:cubicBezTo>
                    <a:pt x="14828" y="20961"/>
                    <a:pt x="14768" y="20703"/>
                    <a:pt x="14604" y="20468"/>
                  </a:cubicBezTo>
                  <a:cubicBezTo>
                    <a:pt x="14437" y="20234"/>
                    <a:pt x="14212" y="20092"/>
                    <a:pt x="13936" y="20045"/>
                  </a:cubicBezTo>
                  <a:cubicBezTo>
                    <a:pt x="13875" y="20034"/>
                    <a:pt x="13814" y="20029"/>
                    <a:pt x="13755" y="20029"/>
                  </a:cubicBezTo>
                  <a:close/>
                  <a:moveTo>
                    <a:pt x="10010" y="22104"/>
                  </a:moveTo>
                  <a:cubicBezTo>
                    <a:pt x="10045" y="22104"/>
                    <a:pt x="10080" y="22107"/>
                    <a:pt x="10121" y="22114"/>
                  </a:cubicBezTo>
                  <a:cubicBezTo>
                    <a:pt x="10288" y="22143"/>
                    <a:pt x="10422" y="22229"/>
                    <a:pt x="10529" y="22381"/>
                  </a:cubicBezTo>
                  <a:cubicBezTo>
                    <a:pt x="10636" y="22532"/>
                    <a:pt x="10674" y="22688"/>
                    <a:pt x="10644" y="22856"/>
                  </a:cubicBezTo>
                  <a:cubicBezTo>
                    <a:pt x="10617" y="23023"/>
                    <a:pt x="10529" y="23158"/>
                    <a:pt x="10377" y="23265"/>
                  </a:cubicBezTo>
                  <a:cubicBezTo>
                    <a:pt x="10259" y="23349"/>
                    <a:pt x="10139" y="23390"/>
                    <a:pt x="10011" y="23390"/>
                  </a:cubicBezTo>
                  <a:cubicBezTo>
                    <a:pt x="9975" y="23390"/>
                    <a:pt x="9939" y="23386"/>
                    <a:pt x="9902" y="23380"/>
                  </a:cubicBezTo>
                  <a:cubicBezTo>
                    <a:pt x="9733" y="23353"/>
                    <a:pt x="9599" y="23265"/>
                    <a:pt x="9492" y="23113"/>
                  </a:cubicBezTo>
                  <a:cubicBezTo>
                    <a:pt x="9385" y="22963"/>
                    <a:pt x="9346" y="22808"/>
                    <a:pt x="9376" y="22639"/>
                  </a:cubicBezTo>
                  <a:cubicBezTo>
                    <a:pt x="9404" y="22470"/>
                    <a:pt x="9492" y="22337"/>
                    <a:pt x="9644" y="22229"/>
                  </a:cubicBezTo>
                  <a:cubicBezTo>
                    <a:pt x="9761" y="22144"/>
                    <a:pt x="9882" y="22104"/>
                    <a:pt x="10010" y="22104"/>
                  </a:cubicBezTo>
                  <a:close/>
                  <a:moveTo>
                    <a:pt x="10006" y="21625"/>
                  </a:moveTo>
                  <a:cubicBezTo>
                    <a:pt x="9780" y="21625"/>
                    <a:pt x="9567" y="21696"/>
                    <a:pt x="9365" y="21838"/>
                  </a:cubicBezTo>
                  <a:cubicBezTo>
                    <a:pt x="9109" y="22021"/>
                    <a:pt x="8953" y="22261"/>
                    <a:pt x="8901" y="22558"/>
                  </a:cubicBezTo>
                  <a:cubicBezTo>
                    <a:pt x="8851" y="22853"/>
                    <a:pt x="8916" y="23134"/>
                    <a:pt x="9099" y="23391"/>
                  </a:cubicBezTo>
                  <a:cubicBezTo>
                    <a:pt x="9281" y="23648"/>
                    <a:pt x="9522" y="23805"/>
                    <a:pt x="9817" y="23855"/>
                  </a:cubicBezTo>
                  <a:cubicBezTo>
                    <a:pt x="9881" y="23865"/>
                    <a:pt x="9946" y="23871"/>
                    <a:pt x="10009" y="23871"/>
                  </a:cubicBezTo>
                  <a:cubicBezTo>
                    <a:pt x="10236" y="23871"/>
                    <a:pt x="10450" y="23800"/>
                    <a:pt x="10651" y="23659"/>
                  </a:cubicBezTo>
                  <a:cubicBezTo>
                    <a:pt x="10909" y="23476"/>
                    <a:pt x="11064" y="23234"/>
                    <a:pt x="11115" y="22939"/>
                  </a:cubicBezTo>
                  <a:cubicBezTo>
                    <a:pt x="11167" y="22642"/>
                    <a:pt x="11102" y="22363"/>
                    <a:pt x="10919" y="22106"/>
                  </a:cubicBezTo>
                  <a:cubicBezTo>
                    <a:pt x="10737" y="21848"/>
                    <a:pt x="10495" y="21692"/>
                    <a:pt x="10199" y="21642"/>
                  </a:cubicBezTo>
                  <a:cubicBezTo>
                    <a:pt x="10134" y="21631"/>
                    <a:pt x="10069" y="21625"/>
                    <a:pt x="10006" y="21625"/>
                  </a:cubicBezTo>
                  <a:close/>
                  <a:moveTo>
                    <a:pt x="5525" y="16236"/>
                  </a:moveTo>
                  <a:cubicBezTo>
                    <a:pt x="5704" y="16351"/>
                    <a:pt x="6069" y="16511"/>
                    <a:pt x="6857" y="16784"/>
                  </a:cubicBezTo>
                  <a:cubicBezTo>
                    <a:pt x="7724" y="17087"/>
                    <a:pt x="8746" y="17351"/>
                    <a:pt x="9899" y="17564"/>
                  </a:cubicBezTo>
                  <a:lnTo>
                    <a:pt x="10203" y="17616"/>
                  </a:lnTo>
                  <a:cubicBezTo>
                    <a:pt x="11486" y="17839"/>
                    <a:pt x="12615" y="17951"/>
                    <a:pt x="13555" y="17953"/>
                  </a:cubicBezTo>
                  <a:cubicBezTo>
                    <a:pt x="13615" y="17954"/>
                    <a:pt x="13673" y="17955"/>
                    <a:pt x="13730" y="17955"/>
                  </a:cubicBezTo>
                  <a:cubicBezTo>
                    <a:pt x="14230" y="17955"/>
                    <a:pt x="14626" y="17897"/>
                    <a:pt x="14941" y="17781"/>
                  </a:cubicBezTo>
                  <a:cubicBezTo>
                    <a:pt x="15402" y="19138"/>
                    <a:pt x="15728" y="20208"/>
                    <a:pt x="15914" y="20971"/>
                  </a:cubicBezTo>
                  <a:cubicBezTo>
                    <a:pt x="16187" y="21958"/>
                    <a:pt x="16270" y="22834"/>
                    <a:pt x="16159" y="23573"/>
                  </a:cubicBezTo>
                  <a:cubicBezTo>
                    <a:pt x="16064" y="24244"/>
                    <a:pt x="15574" y="24659"/>
                    <a:pt x="14664" y="24844"/>
                  </a:cubicBezTo>
                  <a:cubicBezTo>
                    <a:pt x="14318" y="24914"/>
                    <a:pt x="13900" y="24949"/>
                    <a:pt x="13412" y="24949"/>
                  </a:cubicBezTo>
                  <a:cubicBezTo>
                    <a:pt x="12520" y="24949"/>
                    <a:pt x="11394" y="24833"/>
                    <a:pt x="10045" y="24601"/>
                  </a:cubicBezTo>
                  <a:lnTo>
                    <a:pt x="7958" y="24243"/>
                  </a:lnTo>
                  <a:cubicBezTo>
                    <a:pt x="5869" y="23883"/>
                    <a:pt x="4377" y="23442"/>
                    <a:pt x="3524" y="22929"/>
                  </a:cubicBezTo>
                  <a:cubicBezTo>
                    <a:pt x="2731" y="22451"/>
                    <a:pt x="2409" y="21893"/>
                    <a:pt x="2537" y="21228"/>
                  </a:cubicBezTo>
                  <a:cubicBezTo>
                    <a:pt x="2680" y="20494"/>
                    <a:pt x="3046" y="19696"/>
                    <a:pt x="3625" y="18854"/>
                  </a:cubicBezTo>
                  <a:cubicBezTo>
                    <a:pt x="4059" y="18224"/>
                    <a:pt x="4698" y="17345"/>
                    <a:pt x="5525" y="16236"/>
                  </a:cubicBezTo>
                  <a:close/>
                  <a:moveTo>
                    <a:pt x="7183" y="15336"/>
                  </a:moveTo>
                  <a:cubicBezTo>
                    <a:pt x="5681" y="15337"/>
                    <a:pt x="5577" y="15427"/>
                    <a:pt x="5491" y="15496"/>
                  </a:cubicBezTo>
                  <a:cubicBezTo>
                    <a:pt x="5477" y="15508"/>
                    <a:pt x="5464" y="15522"/>
                    <a:pt x="5452" y="15538"/>
                  </a:cubicBezTo>
                  <a:cubicBezTo>
                    <a:pt x="5389" y="15592"/>
                    <a:pt x="5353" y="15649"/>
                    <a:pt x="5331" y="15699"/>
                  </a:cubicBezTo>
                  <a:cubicBezTo>
                    <a:pt x="4408" y="16931"/>
                    <a:pt x="3703" y="17903"/>
                    <a:pt x="3233" y="18585"/>
                  </a:cubicBezTo>
                  <a:cubicBezTo>
                    <a:pt x="2615" y="19480"/>
                    <a:pt x="2224" y="20340"/>
                    <a:pt x="2070" y="21139"/>
                  </a:cubicBezTo>
                  <a:cubicBezTo>
                    <a:pt x="1901" y="22013"/>
                    <a:pt x="2308" y="22754"/>
                    <a:pt x="3280" y="23340"/>
                  </a:cubicBezTo>
                  <a:cubicBezTo>
                    <a:pt x="4196" y="23891"/>
                    <a:pt x="5702" y="24342"/>
                    <a:pt x="7878" y="24716"/>
                  </a:cubicBezTo>
                  <a:lnTo>
                    <a:pt x="9967" y="25075"/>
                  </a:lnTo>
                  <a:cubicBezTo>
                    <a:pt x="11353" y="25313"/>
                    <a:pt x="12491" y="25431"/>
                    <a:pt x="13408" y="25431"/>
                  </a:cubicBezTo>
                  <a:cubicBezTo>
                    <a:pt x="13928" y="25431"/>
                    <a:pt x="14379" y="25394"/>
                    <a:pt x="14763" y="25321"/>
                  </a:cubicBezTo>
                  <a:cubicBezTo>
                    <a:pt x="15880" y="25096"/>
                    <a:pt x="16511" y="24531"/>
                    <a:pt x="16641" y="23648"/>
                  </a:cubicBezTo>
                  <a:cubicBezTo>
                    <a:pt x="16758" y="22842"/>
                    <a:pt x="16672" y="21900"/>
                    <a:pt x="16383" y="20855"/>
                  </a:cubicBezTo>
                  <a:cubicBezTo>
                    <a:pt x="16182" y="20040"/>
                    <a:pt x="15824" y="18876"/>
                    <a:pt x="15314" y="17387"/>
                  </a:cubicBezTo>
                  <a:cubicBezTo>
                    <a:pt x="15311" y="17371"/>
                    <a:pt x="15305" y="17356"/>
                    <a:pt x="15297" y="17343"/>
                  </a:cubicBezTo>
                  <a:cubicBezTo>
                    <a:pt x="15274" y="17304"/>
                    <a:pt x="15241" y="17272"/>
                    <a:pt x="15206" y="17251"/>
                  </a:cubicBezTo>
                  <a:cubicBezTo>
                    <a:pt x="15070" y="17003"/>
                    <a:pt x="14638" y="16769"/>
                    <a:pt x="13818" y="16479"/>
                  </a:cubicBezTo>
                  <a:cubicBezTo>
                    <a:pt x="13818" y="16479"/>
                    <a:pt x="13815" y="16477"/>
                    <a:pt x="13813" y="16477"/>
                  </a:cubicBezTo>
                  <a:cubicBezTo>
                    <a:pt x="12919" y="16184"/>
                    <a:pt x="11818" y="15921"/>
                    <a:pt x="10536" y="15701"/>
                  </a:cubicBezTo>
                  <a:cubicBezTo>
                    <a:pt x="9255" y="15480"/>
                    <a:pt x="8129" y="15358"/>
                    <a:pt x="7183" y="15336"/>
                  </a:cubicBezTo>
                  <a:close/>
                  <a:moveTo>
                    <a:pt x="11727" y="480"/>
                  </a:moveTo>
                  <a:cubicBezTo>
                    <a:pt x="12191" y="480"/>
                    <a:pt x="12778" y="537"/>
                    <a:pt x="13482" y="648"/>
                  </a:cubicBezTo>
                  <a:cubicBezTo>
                    <a:pt x="14166" y="786"/>
                    <a:pt x="14739" y="982"/>
                    <a:pt x="15180" y="1222"/>
                  </a:cubicBezTo>
                  <a:cubicBezTo>
                    <a:pt x="15611" y="1483"/>
                    <a:pt x="15856" y="1751"/>
                    <a:pt x="15890" y="2010"/>
                  </a:cubicBezTo>
                  <a:cubicBezTo>
                    <a:pt x="15991" y="2519"/>
                    <a:pt x="15882" y="2946"/>
                    <a:pt x="15564" y="3312"/>
                  </a:cubicBezTo>
                  <a:cubicBezTo>
                    <a:pt x="15441" y="3369"/>
                    <a:pt x="15279" y="3411"/>
                    <a:pt x="15086" y="3435"/>
                  </a:cubicBezTo>
                  <a:cubicBezTo>
                    <a:pt x="14985" y="3448"/>
                    <a:pt x="14904" y="3523"/>
                    <a:pt x="14881" y="3622"/>
                  </a:cubicBezTo>
                  <a:cubicBezTo>
                    <a:pt x="14288" y="6380"/>
                    <a:pt x="13803" y="9198"/>
                    <a:pt x="13440" y="11995"/>
                  </a:cubicBezTo>
                  <a:cubicBezTo>
                    <a:pt x="13432" y="12059"/>
                    <a:pt x="13450" y="12119"/>
                    <a:pt x="13487" y="12171"/>
                  </a:cubicBezTo>
                  <a:cubicBezTo>
                    <a:pt x="14680" y="13765"/>
                    <a:pt x="15832" y="16153"/>
                    <a:pt x="16908" y="19270"/>
                  </a:cubicBezTo>
                  <a:cubicBezTo>
                    <a:pt x="18249" y="23088"/>
                    <a:pt x="18074" y="24546"/>
                    <a:pt x="17690" y="25096"/>
                  </a:cubicBezTo>
                  <a:cubicBezTo>
                    <a:pt x="17163" y="25850"/>
                    <a:pt x="15942" y="26228"/>
                    <a:pt x="14083" y="26228"/>
                  </a:cubicBezTo>
                  <a:cubicBezTo>
                    <a:pt x="13981" y="26228"/>
                    <a:pt x="13877" y="26226"/>
                    <a:pt x="13771" y="26224"/>
                  </a:cubicBezTo>
                  <a:cubicBezTo>
                    <a:pt x="13641" y="26221"/>
                    <a:pt x="13506" y="26213"/>
                    <a:pt x="13373" y="26200"/>
                  </a:cubicBezTo>
                  <a:cubicBezTo>
                    <a:pt x="12110" y="26065"/>
                    <a:pt x="10927" y="25923"/>
                    <a:pt x="9845" y="25772"/>
                  </a:cubicBezTo>
                  <a:cubicBezTo>
                    <a:pt x="9757" y="25764"/>
                    <a:pt x="9672" y="25756"/>
                    <a:pt x="9594" y="25744"/>
                  </a:cubicBezTo>
                  <a:cubicBezTo>
                    <a:pt x="7495" y="25444"/>
                    <a:pt x="5769" y="25097"/>
                    <a:pt x="4470" y="24716"/>
                  </a:cubicBezTo>
                  <a:lnTo>
                    <a:pt x="4084" y="24591"/>
                  </a:lnTo>
                  <a:cubicBezTo>
                    <a:pt x="2138" y="23961"/>
                    <a:pt x="1021" y="23161"/>
                    <a:pt x="766" y="22217"/>
                  </a:cubicBezTo>
                  <a:cubicBezTo>
                    <a:pt x="589" y="21569"/>
                    <a:pt x="912" y="20134"/>
                    <a:pt x="3435" y="16983"/>
                  </a:cubicBezTo>
                  <a:cubicBezTo>
                    <a:pt x="5493" y="14405"/>
                    <a:pt x="7379" y="12540"/>
                    <a:pt x="9046" y="11441"/>
                  </a:cubicBezTo>
                  <a:cubicBezTo>
                    <a:pt x="9099" y="11405"/>
                    <a:pt x="9136" y="11352"/>
                    <a:pt x="9149" y="11290"/>
                  </a:cubicBezTo>
                  <a:cubicBezTo>
                    <a:pt x="9736" y="8527"/>
                    <a:pt x="10221" y="5706"/>
                    <a:pt x="10593" y="2905"/>
                  </a:cubicBezTo>
                  <a:cubicBezTo>
                    <a:pt x="10604" y="2808"/>
                    <a:pt x="10555" y="2712"/>
                    <a:pt x="10471" y="2664"/>
                  </a:cubicBezTo>
                  <a:cubicBezTo>
                    <a:pt x="10307" y="2573"/>
                    <a:pt x="10164" y="2471"/>
                    <a:pt x="10051" y="2364"/>
                  </a:cubicBezTo>
                  <a:cubicBezTo>
                    <a:pt x="9866" y="1919"/>
                    <a:pt x="9910" y="1485"/>
                    <a:pt x="10189" y="1018"/>
                  </a:cubicBezTo>
                  <a:cubicBezTo>
                    <a:pt x="10302" y="797"/>
                    <a:pt x="10623" y="627"/>
                    <a:pt x="11110" y="525"/>
                  </a:cubicBezTo>
                  <a:cubicBezTo>
                    <a:pt x="11283" y="495"/>
                    <a:pt x="11489" y="480"/>
                    <a:pt x="11727" y="480"/>
                  </a:cubicBezTo>
                  <a:close/>
                  <a:moveTo>
                    <a:pt x="11734" y="1"/>
                  </a:moveTo>
                  <a:cubicBezTo>
                    <a:pt x="11461" y="1"/>
                    <a:pt x="11223" y="19"/>
                    <a:pt x="11017" y="55"/>
                  </a:cubicBezTo>
                  <a:cubicBezTo>
                    <a:pt x="10357" y="192"/>
                    <a:pt x="9947" y="436"/>
                    <a:pt x="9769" y="784"/>
                  </a:cubicBezTo>
                  <a:cubicBezTo>
                    <a:pt x="9409" y="1383"/>
                    <a:pt x="9362" y="1992"/>
                    <a:pt x="9631" y="2597"/>
                  </a:cubicBezTo>
                  <a:cubicBezTo>
                    <a:pt x="9644" y="2625"/>
                    <a:pt x="9662" y="2649"/>
                    <a:pt x="9683" y="2670"/>
                  </a:cubicBezTo>
                  <a:cubicBezTo>
                    <a:pt x="9798" y="2787"/>
                    <a:pt x="9937" y="2897"/>
                    <a:pt x="10095" y="2996"/>
                  </a:cubicBezTo>
                  <a:cubicBezTo>
                    <a:pt x="9733" y="5702"/>
                    <a:pt x="9265" y="8425"/>
                    <a:pt x="8699" y="11094"/>
                  </a:cubicBezTo>
                  <a:cubicBezTo>
                    <a:pt x="7012" y="12229"/>
                    <a:pt x="5115" y="14107"/>
                    <a:pt x="3061" y="16683"/>
                  </a:cubicBezTo>
                  <a:cubicBezTo>
                    <a:pt x="904" y="19377"/>
                    <a:pt x="1" y="21228"/>
                    <a:pt x="301" y="22342"/>
                  </a:cubicBezTo>
                  <a:cubicBezTo>
                    <a:pt x="606" y="23469"/>
                    <a:pt x="1793" y="24356"/>
                    <a:pt x="3933" y="25049"/>
                  </a:cubicBezTo>
                  <a:lnTo>
                    <a:pt x="4321" y="25177"/>
                  </a:lnTo>
                  <a:cubicBezTo>
                    <a:pt x="5650" y="25566"/>
                    <a:pt x="7400" y="25918"/>
                    <a:pt x="9522" y="26223"/>
                  </a:cubicBezTo>
                  <a:cubicBezTo>
                    <a:pt x="9608" y="26234"/>
                    <a:pt x="9702" y="26245"/>
                    <a:pt x="9785" y="26253"/>
                  </a:cubicBezTo>
                  <a:cubicBezTo>
                    <a:pt x="10862" y="26403"/>
                    <a:pt x="12052" y="26547"/>
                    <a:pt x="13323" y="26683"/>
                  </a:cubicBezTo>
                  <a:cubicBezTo>
                    <a:pt x="13471" y="26694"/>
                    <a:pt x="13612" y="26704"/>
                    <a:pt x="13753" y="26709"/>
                  </a:cubicBezTo>
                  <a:cubicBezTo>
                    <a:pt x="13875" y="26711"/>
                    <a:pt x="13991" y="26712"/>
                    <a:pt x="14106" y="26712"/>
                  </a:cubicBezTo>
                  <a:cubicBezTo>
                    <a:pt x="16150" y="26712"/>
                    <a:pt x="17452" y="26273"/>
                    <a:pt x="18082" y="25371"/>
                  </a:cubicBezTo>
                  <a:cubicBezTo>
                    <a:pt x="18742" y="24424"/>
                    <a:pt x="18507" y="22378"/>
                    <a:pt x="17361" y="19114"/>
                  </a:cubicBezTo>
                  <a:cubicBezTo>
                    <a:pt x="16286" y="16002"/>
                    <a:pt x="15131" y="13597"/>
                    <a:pt x="13928" y="11963"/>
                  </a:cubicBezTo>
                  <a:cubicBezTo>
                    <a:pt x="14280" y="9265"/>
                    <a:pt x="14747" y="6549"/>
                    <a:pt x="15314" y="3886"/>
                  </a:cubicBezTo>
                  <a:cubicBezTo>
                    <a:pt x="15509" y="3849"/>
                    <a:pt x="15679" y="3795"/>
                    <a:pt x="15820" y="3722"/>
                  </a:cubicBezTo>
                  <a:cubicBezTo>
                    <a:pt x="15845" y="3708"/>
                    <a:pt x="15869" y="3692"/>
                    <a:pt x="15887" y="3669"/>
                  </a:cubicBezTo>
                  <a:cubicBezTo>
                    <a:pt x="16331" y="3181"/>
                    <a:pt x="16490" y="2592"/>
                    <a:pt x="16360" y="1934"/>
                  </a:cubicBezTo>
                  <a:cubicBezTo>
                    <a:pt x="16307" y="1529"/>
                    <a:pt x="16000" y="1162"/>
                    <a:pt x="15417" y="809"/>
                  </a:cubicBezTo>
                  <a:cubicBezTo>
                    <a:pt x="14924" y="538"/>
                    <a:pt x="14304" y="324"/>
                    <a:pt x="13570" y="178"/>
                  </a:cubicBezTo>
                  <a:cubicBezTo>
                    <a:pt x="13568" y="176"/>
                    <a:pt x="13566" y="176"/>
                    <a:pt x="13562" y="176"/>
                  </a:cubicBezTo>
                  <a:cubicBezTo>
                    <a:pt x="12831" y="59"/>
                    <a:pt x="12226" y="1"/>
                    <a:pt x="11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189413" y="4936438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000" y="4861750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398213" y="153488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02800" y="78800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5250" y="78800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892563" y="277513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16600" y="2048900"/>
              <a:ext cx="105125" cy="96700"/>
            </a:xfrm>
            <a:custGeom>
              <a:avLst/>
              <a:gdLst/>
              <a:ahLst/>
              <a:cxnLst/>
              <a:rect l="l" t="t" r="r" b="b"/>
              <a:pathLst>
                <a:path w="4205" h="3868" extrusionOk="0">
                  <a:moveTo>
                    <a:pt x="1172" y="1"/>
                  </a:moveTo>
                  <a:cubicBezTo>
                    <a:pt x="1039" y="1"/>
                    <a:pt x="924" y="162"/>
                    <a:pt x="1051" y="262"/>
                  </a:cubicBezTo>
                  <a:cubicBezTo>
                    <a:pt x="1438" y="568"/>
                    <a:pt x="1816" y="885"/>
                    <a:pt x="2189" y="1209"/>
                  </a:cubicBezTo>
                  <a:cubicBezTo>
                    <a:pt x="2492" y="1470"/>
                    <a:pt x="2789" y="1737"/>
                    <a:pt x="3073" y="2021"/>
                  </a:cubicBezTo>
                  <a:cubicBezTo>
                    <a:pt x="3217" y="2166"/>
                    <a:pt x="3744" y="2594"/>
                    <a:pt x="3709" y="2819"/>
                  </a:cubicBezTo>
                  <a:cubicBezTo>
                    <a:pt x="3647" y="3202"/>
                    <a:pt x="2105" y="3322"/>
                    <a:pt x="1789" y="3367"/>
                  </a:cubicBezTo>
                  <a:cubicBezTo>
                    <a:pt x="1263" y="3443"/>
                    <a:pt x="735" y="3503"/>
                    <a:pt x="206" y="3545"/>
                  </a:cubicBezTo>
                  <a:cubicBezTo>
                    <a:pt x="8" y="3561"/>
                    <a:pt x="0" y="3867"/>
                    <a:pt x="191" y="3867"/>
                  </a:cubicBezTo>
                  <a:cubicBezTo>
                    <a:pt x="196" y="3867"/>
                    <a:pt x="201" y="3867"/>
                    <a:pt x="206" y="3867"/>
                  </a:cubicBezTo>
                  <a:cubicBezTo>
                    <a:pt x="884" y="3811"/>
                    <a:pt x="1563" y="3732"/>
                    <a:pt x="2236" y="3622"/>
                  </a:cubicBezTo>
                  <a:cubicBezTo>
                    <a:pt x="2650" y="3552"/>
                    <a:pt x="3855" y="3479"/>
                    <a:pt x="4033" y="2962"/>
                  </a:cubicBezTo>
                  <a:cubicBezTo>
                    <a:pt x="4205" y="2462"/>
                    <a:pt x="3272" y="1762"/>
                    <a:pt x="2982" y="1491"/>
                  </a:cubicBezTo>
                  <a:cubicBezTo>
                    <a:pt x="2437" y="982"/>
                    <a:pt x="1863" y="500"/>
                    <a:pt x="1280" y="40"/>
                  </a:cubicBezTo>
                  <a:cubicBezTo>
                    <a:pt x="1245" y="12"/>
                    <a:pt x="1208" y="1"/>
                    <a:pt x="1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34938" y="4711363"/>
              <a:ext cx="157625" cy="150375"/>
            </a:xfrm>
            <a:custGeom>
              <a:avLst/>
              <a:gdLst/>
              <a:ahLst/>
              <a:cxnLst/>
              <a:rect l="l" t="t" r="r" b="b"/>
              <a:pathLst>
                <a:path w="6305" h="6015" extrusionOk="0">
                  <a:moveTo>
                    <a:pt x="3787" y="398"/>
                  </a:moveTo>
                  <a:cubicBezTo>
                    <a:pt x="3808" y="398"/>
                    <a:pt x="3825" y="405"/>
                    <a:pt x="3838" y="419"/>
                  </a:cubicBezTo>
                  <a:lnTo>
                    <a:pt x="3838" y="419"/>
                  </a:lnTo>
                  <a:cubicBezTo>
                    <a:pt x="3910" y="907"/>
                    <a:pt x="3875" y="1679"/>
                    <a:pt x="4167" y="2076"/>
                  </a:cubicBezTo>
                  <a:cubicBezTo>
                    <a:pt x="4443" y="2449"/>
                    <a:pt x="5671" y="2599"/>
                    <a:pt x="5679" y="2993"/>
                  </a:cubicBezTo>
                  <a:cubicBezTo>
                    <a:pt x="5687" y="3359"/>
                    <a:pt x="4518" y="3563"/>
                    <a:pt x="4262" y="3852"/>
                  </a:cubicBezTo>
                  <a:cubicBezTo>
                    <a:pt x="3879" y="4282"/>
                    <a:pt x="4265" y="5261"/>
                    <a:pt x="3911" y="5593"/>
                  </a:cubicBezTo>
                  <a:cubicBezTo>
                    <a:pt x="3872" y="5630"/>
                    <a:pt x="3829" y="5646"/>
                    <a:pt x="3783" y="5646"/>
                  </a:cubicBezTo>
                  <a:cubicBezTo>
                    <a:pt x="3433" y="5646"/>
                    <a:pt x="2900" y="4726"/>
                    <a:pt x="2603" y="4580"/>
                  </a:cubicBezTo>
                  <a:cubicBezTo>
                    <a:pt x="2503" y="4531"/>
                    <a:pt x="2398" y="4512"/>
                    <a:pt x="2292" y="4512"/>
                  </a:cubicBezTo>
                  <a:cubicBezTo>
                    <a:pt x="1884" y="4512"/>
                    <a:pt x="1441" y="4795"/>
                    <a:pt x="1068" y="4795"/>
                  </a:cubicBezTo>
                  <a:cubicBezTo>
                    <a:pt x="991" y="4795"/>
                    <a:pt x="917" y="4783"/>
                    <a:pt x="847" y="4754"/>
                  </a:cubicBezTo>
                  <a:cubicBezTo>
                    <a:pt x="359" y="4551"/>
                    <a:pt x="1265" y="3659"/>
                    <a:pt x="1340" y="3234"/>
                  </a:cubicBezTo>
                  <a:cubicBezTo>
                    <a:pt x="1443" y="2644"/>
                    <a:pt x="848" y="2263"/>
                    <a:pt x="717" y="1729"/>
                  </a:cubicBezTo>
                  <a:cubicBezTo>
                    <a:pt x="647" y="1448"/>
                    <a:pt x="756" y="1360"/>
                    <a:pt x="948" y="1360"/>
                  </a:cubicBezTo>
                  <a:cubicBezTo>
                    <a:pt x="1266" y="1360"/>
                    <a:pt x="1812" y="1598"/>
                    <a:pt x="2165" y="1598"/>
                  </a:cubicBezTo>
                  <a:cubicBezTo>
                    <a:pt x="2204" y="1598"/>
                    <a:pt x="2240" y="1595"/>
                    <a:pt x="2274" y="1588"/>
                  </a:cubicBezTo>
                  <a:cubicBezTo>
                    <a:pt x="2622" y="1522"/>
                    <a:pt x="3515" y="398"/>
                    <a:pt x="3787" y="398"/>
                  </a:cubicBezTo>
                  <a:close/>
                  <a:moveTo>
                    <a:pt x="3753" y="1"/>
                  </a:moveTo>
                  <a:cubicBezTo>
                    <a:pt x="3420" y="1"/>
                    <a:pt x="3064" y="499"/>
                    <a:pt x="2826" y="748"/>
                  </a:cubicBezTo>
                  <a:cubicBezTo>
                    <a:pt x="2514" y="1080"/>
                    <a:pt x="2434" y="1220"/>
                    <a:pt x="2066" y="1220"/>
                  </a:cubicBezTo>
                  <a:cubicBezTo>
                    <a:pt x="2021" y="1220"/>
                    <a:pt x="1972" y="1218"/>
                    <a:pt x="1918" y="1214"/>
                  </a:cubicBezTo>
                  <a:cubicBezTo>
                    <a:pt x="1593" y="1191"/>
                    <a:pt x="1186" y="1018"/>
                    <a:pt x="844" y="1018"/>
                  </a:cubicBezTo>
                  <a:cubicBezTo>
                    <a:pt x="803" y="1018"/>
                    <a:pt x="762" y="1020"/>
                    <a:pt x="723" y="1026"/>
                  </a:cubicBezTo>
                  <a:cubicBezTo>
                    <a:pt x="0" y="1133"/>
                    <a:pt x="342" y="1707"/>
                    <a:pt x="577" y="2140"/>
                  </a:cubicBezTo>
                  <a:cubicBezTo>
                    <a:pt x="767" y="2490"/>
                    <a:pt x="1048" y="2824"/>
                    <a:pt x="993" y="3207"/>
                  </a:cubicBezTo>
                  <a:cubicBezTo>
                    <a:pt x="929" y="3644"/>
                    <a:pt x="451" y="4016"/>
                    <a:pt x="360" y="4450"/>
                  </a:cubicBezTo>
                  <a:cubicBezTo>
                    <a:pt x="261" y="4926"/>
                    <a:pt x="463" y="5047"/>
                    <a:pt x="799" y="5047"/>
                  </a:cubicBezTo>
                  <a:cubicBezTo>
                    <a:pt x="884" y="5047"/>
                    <a:pt x="979" y="5039"/>
                    <a:pt x="1078" y="5028"/>
                  </a:cubicBezTo>
                  <a:cubicBezTo>
                    <a:pt x="1378" y="4993"/>
                    <a:pt x="1830" y="4798"/>
                    <a:pt x="2174" y="4798"/>
                  </a:cubicBezTo>
                  <a:cubicBezTo>
                    <a:pt x="2244" y="4798"/>
                    <a:pt x="2309" y="4806"/>
                    <a:pt x="2368" y="4825"/>
                  </a:cubicBezTo>
                  <a:cubicBezTo>
                    <a:pt x="2744" y="4945"/>
                    <a:pt x="3066" y="5532"/>
                    <a:pt x="3366" y="5782"/>
                  </a:cubicBezTo>
                  <a:cubicBezTo>
                    <a:pt x="3546" y="5930"/>
                    <a:pt x="3704" y="6015"/>
                    <a:pt x="3838" y="6015"/>
                  </a:cubicBezTo>
                  <a:cubicBezTo>
                    <a:pt x="4006" y="6015"/>
                    <a:pt x="4137" y="5885"/>
                    <a:pt x="4229" y="5587"/>
                  </a:cubicBezTo>
                  <a:cubicBezTo>
                    <a:pt x="4356" y="5185"/>
                    <a:pt x="4218" y="4625"/>
                    <a:pt x="4404" y="4256"/>
                  </a:cubicBezTo>
                  <a:cubicBezTo>
                    <a:pt x="4584" y="3901"/>
                    <a:pt x="5093" y="3750"/>
                    <a:pt x="5453" y="3567"/>
                  </a:cubicBezTo>
                  <a:cubicBezTo>
                    <a:pt x="6086" y="3244"/>
                    <a:pt x="6305" y="2895"/>
                    <a:pt x="5607" y="2500"/>
                  </a:cubicBezTo>
                  <a:cubicBezTo>
                    <a:pt x="5213" y="2273"/>
                    <a:pt x="4600" y="2169"/>
                    <a:pt x="4370" y="1770"/>
                  </a:cubicBezTo>
                  <a:cubicBezTo>
                    <a:pt x="4174" y="1435"/>
                    <a:pt x="4200" y="788"/>
                    <a:pt x="4146" y="372"/>
                  </a:cubicBezTo>
                  <a:lnTo>
                    <a:pt x="4146" y="372"/>
                  </a:lnTo>
                  <a:cubicBezTo>
                    <a:pt x="4150" y="345"/>
                    <a:pt x="4146" y="316"/>
                    <a:pt x="4132" y="286"/>
                  </a:cubicBezTo>
                  <a:lnTo>
                    <a:pt x="4132" y="286"/>
                  </a:lnTo>
                  <a:cubicBezTo>
                    <a:pt x="4125" y="259"/>
                    <a:pt x="4112" y="238"/>
                    <a:pt x="4095" y="224"/>
                  </a:cubicBezTo>
                  <a:lnTo>
                    <a:pt x="4095" y="224"/>
                  </a:lnTo>
                  <a:cubicBezTo>
                    <a:pt x="3988" y="64"/>
                    <a:pt x="3872" y="1"/>
                    <a:pt x="3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85238" y="4886913"/>
              <a:ext cx="96000" cy="98025"/>
            </a:xfrm>
            <a:custGeom>
              <a:avLst/>
              <a:gdLst/>
              <a:ahLst/>
              <a:cxnLst/>
              <a:rect l="l" t="t" r="r" b="b"/>
              <a:pathLst>
                <a:path w="3840" h="3921" extrusionOk="0">
                  <a:moveTo>
                    <a:pt x="2310" y="1"/>
                  </a:moveTo>
                  <a:cubicBezTo>
                    <a:pt x="2265" y="1"/>
                    <a:pt x="2219" y="18"/>
                    <a:pt x="2183" y="55"/>
                  </a:cubicBezTo>
                  <a:lnTo>
                    <a:pt x="1451" y="828"/>
                  </a:lnTo>
                  <a:cubicBezTo>
                    <a:pt x="1417" y="863"/>
                    <a:pt x="1371" y="882"/>
                    <a:pt x="1324" y="882"/>
                  </a:cubicBezTo>
                  <a:cubicBezTo>
                    <a:pt x="1315" y="882"/>
                    <a:pt x="1307" y="882"/>
                    <a:pt x="1298" y="880"/>
                  </a:cubicBezTo>
                  <a:lnTo>
                    <a:pt x="244" y="713"/>
                  </a:lnTo>
                  <a:cubicBezTo>
                    <a:pt x="234" y="712"/>
                    <a:pt x="225" y="711"/>
                    <a:pt x="216" y="711"/>
                  </a:cubicBezTo>
                  <a:cubicBezTo>
                    <a:pt x="88" y="711"/>
                    <a:pt x="1" y="850"/>
                    <a:pt x="66" y="966"/>
                  </a:cubicBezTo>
                  <a:lnTo>
                    <a:pt x="573" y="1905"/>
                  </a:lnTo>
                  <a:cubicBezTo>
                    <a:pt x="601" y="1954"/>
                    <a:pt x="602" y="2015"/>
                    <a:pt x="577" y="2066"/>
                  </a:cubicBezTo>
                  <a:lnTo>
                    <a:pt x="92" y="3016"/>
                  </a:lnTo>
                  <a:cubicBezTo>
                    <a:pt x="32" y="3134"/>
                    <a:pt x="119" y="3267"/>
                    <a:pt x="244" y="3267"/>
                  </a:cubicBezTo>
                  <a:cubicBezTo>
                    <a:pt x="254" y="3267"/>
                    <a:pt x="265" y="3266"/>
                    <a:pt x="277" y="3264"/>
                  </a:cubicBezTo>
                  <a:lnTo>
                    <a:pt x="1326" y="3069"/>
                  </a:lnTo>
                  <a:cubicBezTo>
                    <a:pt x="1337" y="3067"/>
                    <a:pt x="1349" y="3065"/>
                    <a:pt x="1361" y="3065"/>
                  </a:cubicBezTo>
                  <a:cubicBezTo>
                    <a:pt x="1405" y="3065"/>
                    <a:pt x="1448" y="3084"/>
                    <a:pt x="1480" y="3116"/>
                  </a:cubicBezTo>
                  <a:lnTo>
                    <a:pt x="2235" y="3870"/>
                  </a:lnTo>
                  <a:cubicBezTo>
                    <a:pt x="2270" y="3905"/>
                    <a:pt x="2313" y="3921"/>
                    <a:pt x="2356" y="3921"/>
                  </a:cubicBezTo>
                  <a:cubicBezTo>
                    <a:pt x="2437" y="3921"/>
                    <a:pt x="2516" y="3864"/>
                    <a:pt x="2527" y="3770"/>
                  </a:cubicBezTo>
                  <a:lnTo>
                    <a:pt x="2668" y="2713"/>
                  </a:lnTo>
                  <a:cubicBezTo>
                    <a:pt x="2676" y="2656"/>
                    <a:pt x="2710" y="2607"/>
                    <a:pt x="2761" y="2581"/>
                  </a:cubicBezTo>
                  <a:lnTo>
                    <a:pt x="3713" y="2097"/>
                  </a:lnTo>
                  <a:cubicBezTo>
                    <a:pt x="3839" y="2032"/>
                    <a:pt x="3837" y="1848"/>
                    <a:pt x="3708" y="1788"/>
                  </a:cubicBezTo>
                  <a:lnTo>
                    <a:pt x="2744" y="1328"/>
                  </a:lnTo>
                  <a:cubicBezTo>
                    <a:pt x="2694" y="1304"/>
                    <a:pt x="2659" y="1257"/>
                    <a:pt x="2650" y="1200"/>
                  </a:cubicBezTo>
                  <a:lnTo>
                    <a:pt x="2482" y="146"/>
                  </a:lnTo>
                  <a:cubicBezTo>
                    <a:pt x="2467" y="55"/>
                    <a:pt x="2390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2213750" y="-275850"/>
              <a:ext cx="503625" cy="557600"/>
              <a:chOff x="3718100" y="943400"/>
              <a:chExt cx="503625" cy="55760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4072225" y="1377800"/>
                <a:ext cx="1495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928" extrusionOk="0">
                    <a:moveTo>
                      <a:pt x="1223" y="1"/>
                    </a:moveTo>
                    <a:cubicBezTo>
                      <a:pt x="993" y="1"/>
                      <a:pt x="809" y="52"/>
                      <a:pt x="693" y="169"/>
                    </a:cubicBezTo>
                    <a:cubicBezTo>
                      <a:pt x="1" y="870"/>
                      <a:pt x="2023" y="3691"/>
                      <a:pt x="2738" y="4397"/>
                    </a:cubicBezTo>
                    <a:cubicBezTo>
                      <a:pt x="3096" y="4750"/>
                      <a:pt x="3562" y="4927"/>
                      <a:pt x="4025" y="4927"/>
                    </a:cubicBezTo>
                    <a:cubicBezTo>
                      <a:pt x="4484" y="4927"/>
                      <a:pt x="4941" y="4752"/>
                      <a:pt x="5285" y="4402"/>
                    </a:cubicBezTo>
                    <a:cubicBezTo>
                      <a:pt x="5979" y="3698"/>
                      <a:pt x="5960" y="2559"/>
                      <a:pt x="5245" y="1854"/>
                    </a:cubicBezTo>
                    <a:cubicBezTo>
                      <a:pt x="4649" y="1267"/>
                      <a:pt x="2368" y="1"/>
                      <a:pt x="1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41450" y="1116600"/>
                <a:ext cx="161975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576" extrusionOk="0">
                    <a:moveTo>
                      <a:pt x="4410" y="1"/>
                    </a:moveTo>
                    <a:cubicBezTo>
                      <a:pt x="3110" y="1"/>
                      <a:pt x="250" y="528"/>
                      <a:pt x="132" y="1407"/>
                    </a:cubicBezTo>
                    <a:cubicBezTo>
                      <a:pt x="0" y="2383"/>
                      <a:pt x="3310" y="3426"/>
                      <a:pt x="4305" y="3559"/>
                    </a:cubicBezTo>
                    <a:cubicBezTo>
                      <a:pt x="4389" y="3570"/>
                      <a:pt x="4473" y="3576"/>
                      <a:pt x="4555" y="3576"/>
                    </a:cubicBezTo>
                    <a:cubicBezTo>
                      <a:pt x="5447" y="3576"/>
                      <a:pt x="6224" y="2928"/>
                      <a:pt x="6345" y="2033"/>
                    </a:cubicBezTo>
                    <a:cubicBezTo>
                      <a:pt x="6478" y="1057"/>
                      <a:pt x="5778" y="154"/>
                      <a:pt x="4784" y="21"/>
                    </a:cubicBezTo>
                    <a:cubicBezTo>
                      <a:pt x="4683" y="7"/>
                      <a:pt x="4557" y="1"/>
                      <a:pt x="44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968925" y="1237250"/>
                <a:ext cx="1560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572" extrusionOk="0">
                    <a:moveTo>
                      <a:pt x="4423" y="1"/>
                    </a:moveTo>
                    <a:cubicBezTo>
                      <a:pt x="3419" y="1"/>
                      <a:pt x="1" y="1010"/>
                      <a:pt x="1" y="1997"/>
                    </a:cubicBezTo>
                    <a:cubicBezTo>
                      <a:pt x="1" y="2985"/>
                      <a:pt x="3422" y="3572"/>
                      <a:pt x="4424" y="3572"/>
                    </a:cubicBezTo>
                    <a:cubicBezTo>
                      <a:pt x="5428" y="3570"/>
                      <a:pt x="6241" y="2770"/>
                      <a:pt x="6241" y="1786"/>
                    </a:cubicBezTo>
                    <a:cubicBezTo>
                      <a:pt x="6241" y="799"/>
                      <a:pt x="5427" y="1"/>
                      <a:pt x="4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894225" y="1286275"/>
                <a:ext cx="9915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165" extrusionOk="0">
                    <a:moveTo>
                      <a:pt x="2790" y="1"/>
                    </a:moveTo>
                    <a:cubicBezTo>
                      <a:pt x="1839" y="1"/>
                      <a:pt x="500" y="2961"/>
                      <a:pt x="253" y="3895"/>
                    </a:cubicBezTo>
                    <a:cubicBezTo>
                      <a:pt x="1" y="4868"/>
                      <a:pt x="568" y="5857"/>
                      <a:pt x="1521" y="6107"/>
                    </a:cubicBezTo>
                    <a:cubicBezTo>
                      <a:pt x="1670" y="6146"/>
                      <a:pt x="1820" y="6165"/>
                      <a:pt x="1967" y="6165"/>
                    </a:cubicBezTo>
                    <a:cubicBezTo>
                      <a:pt x="2763" y="6165"/>
                      <a:pt x="3494" y="5620"/>
                      <a:pt x="3711" y="4802"/>
                    </a:cubicBezTo>
                    <a:cubicBezTo>
                      <a:pt x="3965" y="3830"/>
                      <a:pt x="3856" y="265"/>
                      <a:pt x="2901" y="15"/>
                    </a:cubicBezTo>
                    <a:cubicBezTo>
                      <a:pt x="2865" y="5"/>
                      <a:pt x="2828" y="1"/>
                      <a:pt x="2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8100" y="1095525"/>
                <a:ext cx="1097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6034" extrusionOk="0">
                    <a:moveTo>
                      <a:pt x="3305" y="1"/>
                    </a:moveTo>
                    <a:cubicBezTo>
                      <a:pt x="2352" y="1"/>
                      <a:pt x="721" y="2680"/>
                      <a:pt x="371" y="3559"/>
                    </a:cubicBezTo>
                    <a:cubicBezTo>
                      <a:pt x="0" y="4491"/>
                      <a:pt x="439" y="5545"/>
                      <a:pt x="1356" y="5908"/>
                    </a:cubicBezTo>
                    <a:cubicBezTo>
                      <a:pt x="1569" y="5993"/>
                      <a:pt x="1789" y="6033"/>
                      <a:pt x="2006" y="6033"/>
                    </a:cubicBezTo>
                    <a:cubicBezTo>
                      <a:pt x="2721" y="6033"/>
                      <a:pt x="3402" y="5596"/>
                      <a:pt x="3687" y="4880"/>
                    </a:cubicBezTo>
                    <a:cubicBezTo>
                      <a:pt x="4060" y="3948"/>
                      <a:pt x="4388" y="397"/>
                      <a:pt x="3472" y="32"/>
                    </a:cubicBezTo>
                    <a:cubicBezTo>
                      <a:pt x="3419" y="11"/>
                      <a:pt x="3363" y="1"/>
                      <a:pt x="3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48325" y="943400"/>
                <a:ext cx="42337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16935" h="19717" extrusionOk="0">
                    <a:moveTo>
                      <a:pt x="250" y="1"/>
                    </a:moveTo>
                    <a:lnTo>
                      <a:pt x="1" y="33"/>
                    </a:lnTo>
                    <a:cubicBezTo>
                      <a:pt x="1428" y="11043"/>
                      <a:pt x="16657" y="19631"/>
                      <a:pt x="16811" y="19717"/>
                    </a:cubicBezTo>
                    <a:lnTo>
                      <a:pt x="16934" y="19496"/>
                    </a:lnTo>
                    <a:cubicBezTo>
                      <a:pt x="16782" y="19412"/>
                      <a:pt x="1661" y="10887"/>
                      <a:pt x="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3333963" y="4762125"/>
              <a:ext cx="593025" cy="226925"/>
              <a:chOff x="1995425" y="4443900"/>
              <a:chExt cx="593025" cy="22692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1995425" y="4443900"/>
                <a:ext cx="531275" cy="226925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7" extrusionOk="0">
                    <a:moveTo>
                      <a:pt x="8089" y="0"/>
                    </a:moveTo>
                    <a:cubicBezTo>
                      <a:pt x="5683" y="0"/>
                      <a:pt x="2978" y="592"/>
                      <a:pt x="1" y="2116"/>
                    </a:cubicBezTo>
                    <a:cubicBezTo>
                      <a:pt x="1" y="2116"/>
                      <a:pt x="6136" y="9076"/>
                      <a:pt x="14237" y="9076"/>
                    </a:cubicBezTo>
                    <a:cubicBezTo>
                      <a:pt x="16456" y="9076"/>
                      <a:pt x="18822" y="8554"/>
                      <a:pt x="21251" y="7224"/>
                    </a:cubicBezTo>
                    <a:cubicBezTo>
                      <a:pt x="21251" y="7224"/>
                      <a:pt x="16492" y="0"/>
                      <a:pt x="8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035275" y="4497125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8" y="0"/>
                    </a:moveTo>
                    <a:cubicBezTo>
                      <a:pt x="64" y="0"/>
                      <a:pt x="1" y="272"/>
                      <a:pt x="189" y="313"/>
                    </a:cubicBezTo>
                    <a:cubicBezTo>
                      <a:pt x="3463" y="1059"/>
                      <a:pt x="6725" y="1842"/>
                      <a:pt x="9983" y="2656"/>
                    </a:cubicBezTo>
                    <a:cubicBezTo>
                      <a:pt x="12374" y="3256"/>
                      <a:pt x="14765" y="3870"/>
                      <a:pt x="17134" y="4551"/>
                    </a:cubicBezTo>
                    <a:cubicBezTo>
                      <a:pt x="18661" y="4991"/>
                      <a:pt x="20441" y="5352"/>
                      <a:pt x="21818" y="6187"/>
                    </a:cubicBezTo>
                    <a:cubicBezTo>
                      <a:pt x="21846" y="6204"/>
                      <a:pt x="21873" y="6212"/>
                      <a:pt x="21899" y="6212"/>
                    </a:cubicBezTo>
                    <a:cubicBezTo>
                      <a:pt x="22036" y="6212"/>
                      <a:pt x="22126" y="6002"/>
                      <a:pt x="21980" y="5912"/>
                    </a:cubicBezTo>
                    <a:cubicBezTo>
                      <a:pt x="20735" y="5155"/>
                      <a:pt x="19167" y="4812"/>
                      <a:pt x="17789" y="4407"/>
                    </a:cubicBezTo>
                    <a:cubicBezTo>
                      <a:pt x="15345" y="3690"/>
                      <a:pt x="12877" y="3056"/>
                      <a:pt x="10408" y="2434"/>
                    </a:cubicBezTo>
                    <a:cubicBezTo>
                      <a:pt x="7040" y="1586"/>
                      <a:pt x="3662" y="775"/>
                      <a:pt x="276" y="5"/>
                    </a:cubicBezTo>
                    <a:cubicBezTo>
                      <a:pt x="263" y="2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96300" y="4488375"/>
                <a:ext cx="10512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6" extrusionOk="0">
                    <a:moveTo>
                      <a:pt x="1173" y="1"/>
                    </a:moveTo>
                    <a:cubicBezTo>
                      <a:pt x="1038" y="1"/>
                      <a:pt x="923" y="162"/>
                      <a:pt x="1051" y="262"/>
                    </a:cubicBezTo>
                    <a:cubicBezTo>
                      <a:pt x="1437" y="569"/>
                      <a:pt x="1816" y="885"/>
                      <a:pt x="2189" y="1209"/>
                    </a:cubicBezTo>
                    <a:cubicBezTo>
                      <a:pt x="2491" y="1470"/>
                      <a:pt x="2789" y="1738"/>
                      <a:pt x="3073" y="2022"/>
                    </a:cubicBezTo>
                    <a:cubicBezTo>
                      <a:pt x="3217" y="2166"/>
                      <a:pt x="3744" y="2592"/>
                      <a:pt x="3707" y="2818"/>
                    </a:cubicBezTo>
                    <a:cubicBezTo>
                      <a:pt x="3647" y="3200"/>
                      <a:pt x="2105" y="3320"/>
                      <a:pt x="1789" y="3367"/>
                    </a:cubicBezTo>
                    <a:cubicBezTo>
                      <a:pt x="1263" y="3442"/>
                      <a:pt x="735" y="3504"/>
                      <a:pt x="205" y="3546"/>
                    </a:cubicBezTo>
                    <a:cubicBezTo>
                      <a:pt x="7" y="3562"/>
                      <a:pt x="1" y="3866"/>
                      <a:pt x="190" y="3866"/>
                    </a:cubicBezTo>
                    <a:cubicBezTo>
                      <a:pt x="195" y="3866"/>
                      <a:pt x="200" y="3866"/>
                      <a:pt x="205" y="3865"/>
                    </a:cubicBezTo>
                    <a:cubicBezTo>
                      <a:pt x="884" y="3812"/>
                      <a:pt x="1563" y="3732"/>
                      <a:pt x="2236" y="3620"/>
                    </a:cubicBezTo>
                    <a:cubicBezTo>
                      <a:pt x="2650" y="3552"/>
                      <a:pt x="3853" y="3479"/>
                      <a:pt x="4031" y="2962"/>
                    </a:cubicBezTo>
                    <a:cubicBezTo>
                      <a:pt x="4205" y="2461"/>
                      <a:pt x="3273" y="1762"/>
                      <a:pt x="2982" y="1490"/>
                    </a:cubicBezTo>
                    <a:cubicBezTo>
                      <a:pt x="2436" y="982"/>
                      <a:pt x="1863" y="499"/>
                      <a:pt x="1280" y="38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10650" y="4519725"/>
                <a:ext cx="10515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867" extrusionOk="0">
                    <a:moveTo>
                      <a:pt x="1173" y="1"/>
                    </a:moveTo>
                    <a:cubicBezTo>
                      <a:pt x="1039" y="1"/>
                      <a:pt x="925" y="162"/>
                      <a:pt x="1051" y="263"/>
                    </a:cubicBezTo>
                    <a:cubicBezTo>
                      <a:pt x="1439" y="568"/>
                      <a:pt x="1817" y="884"/>
                      <a:pt x="2190" y="1209"/>
                    </a:cubicBezTo>
                    <a:cubicBezTo>
                      <a:pt x="2491" y="1471"/>
                      <a:pt x="2790" y="1739"/>
                      <a:pt x="3073" y="2023"/>
                    </a:cubicBezTo>
                    <a:cubicBezTo>
                      <a:pt x="3218" y="2165"/>
                      <a:pt x="3745" y="2593"/>
                      <a:pt x="3709" y="2819"/>
                    </a:cubicBezTo>
                    <a:cubicBezTo>
                      <a:pt x="3647" y="3201"/>
                      <a:pt x="2105" y="3321"/>
                      <a:pt x="1789" y="3368"/>
                    </a:cubicBezTo>
                    <a:cubicBezTo>
                      <a:pt x="1264" y="3443"/>
                      <a:pt x="735" y="3503"/>
                      <a:pt x="207" y="3547"/>
                    </a:cubicBezTo>
                    <a:cubicBezTo>
                      <a:pt x="9" y="3563"/>
                      <a:pt x="1" y="3867"/>
                      <a:pt x="192" y="3867"/>
                    </a:cubicBezTo>
                    <a:cubicBezTo>
                      <a:pt x="196" y="3867"/>
                      <a:pt x="201" y="3867"/>
                      <a:pt x="207" y="3866"/>
                    </a:cubicBezTo>
                    <a:cubicBezTo>
                      <a:pt x="884" y="3811"/>
                      <a:pt x="1564" y="3733"/>
                      <a:pt x="2237" y="3621"/>
                    </a:cubicBezTo>
                    <a:cubicBezTo>
                      <a:pt x="2650" y="3552"/>
                      <a:pt x="3855" y="3479"/>
                      <a:pt x="4033" y="2963"/>
                    </a:cubicBezTo>
                    <a:cubicBezTo>
                      <a:pt x="4205" y="2462"/>
                      <a:pt x="3273" y="1763"/>
                      <a:pt x="2983" y="1491"/>
                    </a:cubicBezTo>
                    <a:cubicBezTo>
                      <a:pt x="2438" y="982"/>
                      <a:pt x="1864" y="500"/>
                      <a:pt x="1280" y="39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4309300" y="4650700"/>
              <a:ext cx="378950" cy="645175"/>
              <a:chOff x="3293200" y="4149550"/>
              <a:chExt cx="378950" cy="645175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3332625" y="4149550"/>
                <a:ext cx="1060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077" extrusionOk="0">
                    <a:moveTo>
                      <a:pt x="2000" y="1"/>
                    </a:moveTo>
                    <a:cubicBezTo>
                      <a:pt x="1803" y="1"/>
                      <a:pt x="1603" y="34"/>
                      <a:pt x="1408" y="104"/>
                    </a:cubicBezTo>
                    <a:cubicBezTo>
                      <a:pt x="482" y="436"/>
                      <a:pt x="0" y="1469"/>
                      <a:pt x="339" y="2416"/>
                    </a:cubicBezTo>
                    <a:cubicBezTo>
                      <a:pt x="660" y="3311"/>
                      <a:pt x="2212" y="6077"/>
                      <a:pt x="3163" y="6077"/>
                    </a:cubicBezTo>
                    <a:cubicBezTo>
                      <a:pt x="3215" y="6077"/>
                      <a:pt x="3265" y="6068"/>
                      <a:pt x="3313" y="6051"/>
                    </a:cubicBezTo>
                    <a:cubicBezTo>
                      <a:pt x="4240" y="5721"/>
                      <a:pt x="4041" y="2160"/>
                      <a:pt x="3702" y="1214"/>
                    </a:cubicBezTo>
                    <a:cubicBezTo>
                      <a:pt x="3434" y="468"/>
                      <a:pt x="2739" y="1"/>
                      <a:pt x="2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97600" y="4470400"/>
                <a:ext cx="11147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5999" extrusionOk="0">
                    <a:moveTo>
                      <a:pt x="2471" y="0"/>
                    </a:moveTo>
                    <a:cubicBezTo>
                      <a:pt x="1705" y="0"/>
                      <a:pt x="991" y="504"/>
                      <a:pt x="750" y="1288"/>
                    </a:cubicBezTo>
                    <a:cubicBezTo>
                      <a:pt x="451" y="2246"/>
                      <a:pt x="1" y="5687"/>
                      <a:pt x="944" y="5979"/>
                    </a:cubicBezTo>
                    <a:cubicBezTo>
                      <a:pt x="988" y="5992"/>
                      <a:pt x="1034" y="5999"/>
                      <a:pt x="1082" y="5999"/>
                    </a:cubicBezTo>
                    <a:cubicBezTo>
                      <a:pt x="2067" y="5999"/>
                      <a:pt x="3877" y="3259"/>
                      <a:pt x="4160" y="2345"/>
                    </a:cubicBezTo>
                    <a:cubicBezTo>
                      <a:pt x="4458" y="1387"/>
                      <a:pt x="3936" y="372"/>
                      <a:pt x="2992" y="80"/>
                    </a:cubicBezTo>
                    <a:cubicBezTo>
                      <a:pt x="2819" y="26"/>
                      <a:pt x="2644" y="0"/>
                      <a:pt x="2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28325" y="4306775"/>
                <a:ext cx="12485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5780" extrusionOk="0">
                    <a:moveTo>
                      <a:pt x="2975" y="1"/>
                    </a:moveTo>
                    <a:cubicBezTo>
                      <a:pt x="2295" y="1"/>
                      <a:pt x="1640" y="394"/>
                      <a:pt x="1332" y="1060"/>
                    </a:cubicBezTo>
                    <a:cubicBezTo>
                      <a:pt x="907" y="1971"/>
                      <a:pt x="0" y="5321"/>
                      <a:pt x="896" y="5736"/>
                    </a:cubicBezTo>
                    <a:cubicBezTo>
                      <a:pt x="959" y="5766"/>
                      <a:pt x="1030" y="5779"/>
                      <a:pt x="1107" y="5779"/>
                    </a:cubicBezTo>
                    <a:cubicBezTo>
                      <a:pt x="2115" y="5779"/>
                      <a:pt x="4177" y="3411"/>
                      <a:pt x="4570" y="2566"/>
                    </a:cubicBezTo>
                    <a:cubicBezTo>
                      <a:pt x="4993" y="1656"/>
                      <a:pt x="4610" y="580"/>
                      <a:pt x="3717" y="165"/>
                    </a:cubicBezTo>
                    <a:cubicBezTo>
                      <a:pt x="3477" y="53"/>
                      <a:pt x="3224" y="1"/>
                      <a:pt x="29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293200" y="4382900"/>
                <a:ext cx="1613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642" extrusionOk="0">
                    <a:moveTo>
                      <a:pt x="1950" y="0"/>
                    </a:moveTo>
                    <a:cubicBezTo>
                      <a:pt x="1091" y="0"/>
                      <a:pt x="330" y="603"/>
                      <a:pt x="174" y="1465"/>
                    </a:cubicBezTo>
                    <a:cubicBezTo>
                      <a:pt x="1" y="2433"/>
                      <a:pt x="659" y="3366"/>
                      <a:pt x="1647" y="3544"/>
                    </a:cubicBezTo>
                    <a:cubicBezTo>
                      <a:pt x="1957" y="3600"/>
                      <a:pt x="2512" y="3641"/>
                      <a:pt x="3133" y="3641"/>
                    </a:cubicBezTo>
                    <a:cubicBezTo>
                      <a:pt x="4490" y="3641"/>
                      <a:pt x="6160" y="3445"/>
                      <a:pt x="6279" y="2779"/>
                    </a:cubicBezTo>
                    <a:cubicBezTo>
                      <a:pt x="6455" y="1807"/>
                      <a:pt x="3268" y="209"/>
                      <a:pt x="2281" y="30"/>
                    </a:cubicBezTo>
                    <a:cubicBezTo>
                      <a:pt x="2170" y="10"/>
                      <a:pt x="2059" y="0"/>
                      <a:pt x="1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397750" y="4623225"/>
                <a:ext cx="1583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575" extrusionOk="0">
                    <a:moveTo>
                      <a:pt x="1865" y="1"/>
                    </a:moveTo>
                    <a:cubicBezTo>
                      <a:pt x="908" y="1"/>
                      <a:pt x="109" y="736"/>
                      <a:pt x="54" y="1687"/>
                    </a:cubicBezTo>
                    <a:cubicBezTo>
                      <a:pt x="1" y="2671"/>
                      <a:pt x="768" y="3514"/>
                      <a:pt x="1772" y="3569"/>
                    </a:cubicBezTo>
                    <a:cubicBezTo>
                      <a:pt x="1833" y="3573"/>
                      <a:pt x="1905" y="3574"/>
                      <a:pt x="1984" y="3574"/>
                    </a:cubicBezTo>
                    <a:cubicBezTo>
                      <a:pt x="3188" y="3574"/>
                      <a:pt x="6226" y="3166"/>
                      <a:pt x="6278" y="2241"/>
                    </a:cubicBezTo>
                    <a:cubicBezTo>
                      <a:pt x="6333" y="1257"/>
                      <a:pt x="2973" y="59"/>
                      <a:pt x="1971" y="4"/>
                    </a:cubicBezTo>
                    <a:cubicBezTo>
                      <a:pt x="1935" y="2"/>
                      <a:pt x="1900" y="1"/>
                      <a:pt x="1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399500" y="4205850"/>
                <a:ext cx="272650" cy="588875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23555" extrusionOk="0">
                    <a:moveTo>
                      <a:pt x="250" y="0"/>
                    </a:moveTo>
                    <a:lnTo>
                      <a:pt x="1" y="18"/>
                    </a:lnTo>
                    <a:cubicBezTo>
                      <a:pt x="14" y="192"/>
                      <a:pt x="1387" y="17621"/>
                      <a:pt x="10772" y="23554"/>
                    </a:cubicBezTo>
                    <a:lnTo>
                      <a:pt x="10905" y="23343"/>
                    </a:lnTo>
                    <a:cubicBezTo>
                      <a:pt x="1629" y="17477"/>
                      <a:pt x="263" y="174"/>
                      <a:pt x="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92;p2"/>
            <p:cNvSpPr/>
            <p:nvPr/>
          </p:nvSpPr>
          <p:spPr>
            <a:xfrm>
              <a:off x="4723850" y="4994825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11500" y="4945613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1738" y="1265288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09263" y="125300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07538" y="68575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239938" y="68575"/>
              <a:ext cx="55350" cy="55350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06" y="479"/>
                  </a:moveTo>
                  <a:cubicBezTo>
                    <a:pt x="1452" y="479"/>
                    <a:pt x="1734" y="761"/>
                    <a:pt x="1736" y="1106"/>
                  </a:cubicBezTo>
                  <a:cubicBezTo>
                    <a:pt x="1736" y="1453"/>
                    <a:pt x="1453" y="1735"/>
                    <a:pt x="1106" y="1735"/>
                  </a:cubicBezTo>
                  <a:cubicBezTo>
                    <a:pt x="761" y="1735"/>
                    <a:pt x="479" y="1453"/>
                    <a:pt x="479" y="1106"/>
                  </a:cubicBezTo>
                  <a:cubicBezTo>
                    <a:pt x="479" y="761"/>
                    <a:pt x="761" y="479"/>
                    <a:pt x="1106" y="479"/>
                  </a:cubicBezTo>
                  <a:close/>
                  <a:moveTo>
                    <a:pt x="1106" y="0"/>
                  </a:moveTo>
                  <a:cubicBezTo>
                    <a:pt x="497" y="0"/>
                    <a:pt x="1" y="496"/>
                    <a:pt x="1" y="1106"/>
                  </a:cubicBezTo>
                  <a:cubicBezTo>
                    <a:pt x="1" y="1717"/>
                    <a:pt x="497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6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>
            <a:off x="673000" y="480000"/>
            <a:ext cx="10846000" cy="5898000"/>
          </a:xfrm>
          <a:prstGeom prst="roundRect">
            <a:avLst>
              <a:gd name="adj" fmla="val 3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3051084" y="2143933"/>
            <a:ext cx="6090000" cy="11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2844884" y="4199667"/>
            <a:ext cx="6502400" cy="4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ctrTitle" idx="2"/>
          </p:nvPr>
        </p:nvSpPr>
        <p:spPr>
          <a:xfrm>
            <a:off x="3051051" y="3385584"/>
            <a:ext cx="6090000" cy="6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8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4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29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8" name="Google Shape;1808;p29"/>
          <p:cNvSpPr/>
          <p:nvPr/>
        </p:nvSpPr>
        <p:spPr>
          <a:xfrm>
            <a:off x="673000" y="480000"/>
            <a:ext cx="10846000" cy="5898000"/>
          </a:xfrm>
          <a:prstGeom prst="roundRect">
            <a:avLst>
              <a:gd name="adj" fmla="val 3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04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-153466" y="-120299"/>
            <a:ext cx="12125033" cy="7278700"/>
            <a:chOff x="-115100" y="-90225"/>
            <a:chExt cx="9093775" cy="5459025"/>
          </a:xfrm>
        </p:grpSpPr>
        <p:grpSp>
          <p:nvGrpSpPr>
            <p:cNvPr id="105" name="Google Shape;105;p3"/>
            <p:cNvGrpSpPr/>
            <p:nvPr/>
          </p:nvGrpSpPr>
          <p:grpSpPr>
            <a:xfrm>
              <a:off x="3199750" y="182450"/>
              <a:ext cx="593025" cy="226925"/>
              <a:chOff x="1995425" y="4443900"/>
              <a:chExt cx="593025" cy="226925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1995425" y="4443900"/>
                <a:ext cx="531275" cy="226925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7" extrusionOk="0">
                    <a:moveTo>
                      <a:pt x="8089" y="0"/>
                    </a:moveTo>
                    <a:cubicBezTo>
                      <a:pt x="5683" y="0"/>
                      <a:pt x="2978" y="592"/>
                      <a:pt x="1" y="2116"/>
                    </a:cubicBezTo>
                    <a:cubicBezTo>
                      <a:pt x="1" y="2116"/>
                      <a:pt x="6136" y="9076"/>
                      <a:pt x="14237" y="9076"/>
                    </a:cubicBezTo>
                    <a:cubicBezTo>
                      <a:pt x="16456" y="9076"/>
                      <a:pt x="18822" y="8554"/>
                      <a:pt x="21251" y="7224"/>
                    </a:cubicBezTo>
                    <a:cubicBezTo>
                      <a:pt x="21251" y="7224"/>
                      <a:pt x="16492" y="0"/>
                      <a:pt x="8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035275" y="4497125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8" y="0"/>
                    </a:moveTo>
                    <a:cubicBezTo>
                      <a:pt x="64" y="0"/>
                      <a:pt x="1" y="272"/>
                      <a:pt x="189" y="313"/>
                    </a:cubicBezTo>
                    <a:cubicBezTo>
                      <a:pt x="3463" y="1059"/>
                      <a:pt x="6725" y="1842"/>
                      <a:pt x="9983" y="2656"/>
                    </a:cubicBezTo>
                    <a:cubicBezTo>
                      <a:pt x="12374" y="3256"/>
                      <a:pt x="14765" y="3870"/>
                      <a:pt x="17134" y="4551"/>
                    </a:cubicBezTo>
                    <a:cubicBezTo>
                      <a:pt x="18661" y="4991"/>
                      <a:pt x="20441" y="5352"/>
                      <a:pt x="21818" y="6187"/>
                    </a:cubicBezTo>
                    <a:cubicBezTo>
                      <a:pt x="21846" y="6204"/>
                      <a:pt x="21873" y="6212"/>
                      <a:pt x="21899" y="6212"/>
                    </a:cubicBezTo>
                    <a:cubicBezTo>
                      <a:pt x="22036" y="6212"/>
                      <a:pt x="22126" y="6002"/>
                      <a:pt x="21980" y="5912"/>
                    </a:cubicBezTo>
                    <a:cubicBezTo>
                      <a:pt x="20735" y="5155"/>
                      <a:pt x="19167" y="4812"/>
                      <a:pt x="17789" y="4407"/>
                    </a:cubicBezTo>
                    <a:cubicBezTo>
                      <a:pt x="15345" y="3690"/>
                      <a:pt x="12877" y="3056"/>
                      <a:pt x="10408" y="2434"/>
                    </a:cubicBezTo>
                    <a:cubicBezTo>
                      <a:pt x="7040" y="1586"/>
                      <a:pt x="3662" y="775"/>
                      <a:pt x="276" y="5"/>
                    </a:cubicBezTo>
                    <a:cubicBezTo>
                      <a:pt x="263" y="2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196300" y="4488375"/>
                <a:ext cx="10512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6" extrusionOk="0">
                    <a:moveTo>
                      <a:pt x="1173" y="1"/>
                    </a:moveTo>
                    <a:cubicBezTo>
                      <a:pt x="1038" y="1"/>
                      <a:pt x="923" y="162"/>
                      <a:pt x="1051" y="262"/>
                    </a:cubicBezTo>
                    <a:cubicBezTo>
                      <a:pt x="1437" y="569"/>
                      <a:pt x="1816" y="885"/>
                      <a:pt x="2189" y="1209"/>
                    </a:cubicBezTo>
                    <a:cubicBezTo>
                      <a:pt x="2491" y="1470"/>
                      <a:pt x="2789" y="1738"/>
                      <a:pt x="3073" y="2022"/>
                    </a:cubicBezTo>
                    <a:cubicBezTo>
                      <a:pt x="3217" y="2166"/>
                      <a:pt x="3744" y="2592"/>
                      <a:pt x="3707" y="2818"/>
                    </a:cubicBezTo>
                    <a:cubicBezTo>
                      <a:pt x="3647" y="3200"/>
                      <a:pt x="2105" y="3320"/>
                      <a:pt x="1789" y="3367"/>
                    </a:cubicBezTo>
                    <a:cubicBezTo>
                      <a:pt x="1263" y="3442"/>
                      <a:pt x="735" y="3504"/>
                      <a:pt x="205" y="3546"/>
                    </a:cubicBezTo>
                    <a:cubicBezTo>
                      <a:pt x="7" y="3562"/>
                      <a:pt x="1" y="3866"/>
                      <a:pt x="190" y="3866"/>
                    </a:cubicBezTo>
                    <a:cubicBezTo>
                      <a:pt x="195" y="3866"/>
                      <a:pt x="200" y="3866"/>
                      <a:pt x="205" y="3865"/>
                    </a:cubicBezTo>
                    <a:cubicBezTo>
                      <a:pt x="884" y="3812"/>
                      <a:pt x="1563" y="3732"/>
                      <a:pt x="2236" y="3620"/>
                    </a:cubicBezTo>
                    <a:cubicBezTo>
                      <a:pt x="2650" y="3552"/>
                      <a:pt x="3853" y="3479"/>
                      <a:pt x="4031" y="2962"/>
                    </a:cubicBezTo>
                    <a:cubicBezTo>
                      <a:pt x="4205" y="2461"/>
                      <a:pt x="3273" y="1762"/>
                      <a:pt x="2982" y="1490"/>
                    </a:cubicBezTo>
                    <a:cubicBezTo>
                      <a:pt x="2436" y="982"/>
                      <a:pt x="1863" y="499"/>
                      <a:pt x="1280" y="38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310650" y="4519725"/>
                <a:ext cx="10515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867" extrusionOk="0">
                    <a:moveTo>
                      <a:pt x="1173" y="1"/>
                    </a:moveTo>
                    <a:cubicBezTo>
                      <a:pt x="1039" y="1"/>
                      <a:pt x="925" y="162"/>
                      <a:pt x="1051" y="263"/>
                    </a:cubicBezTo>
                    <a:cubicBezTo>
                      <a:pt x="1439" y="568"/>
                      <a:pt x="1817" y="884"/>
                      <a:pt x="2190" y="1209"/>
                    </a:cubicBezTo>
                    <a:cubicBezTo>
                      <a:pt x="2491" y="1471"/>
                      <a:pt x="2790" y="1739"/>
                      <a:pt x="3073" y="2023"/>
                    </a:cubicBezTo>
                    <a:cubicBezTo>
                      <a:pt x="3218" y="2165"/>
                      <a:pt x="3745" y="2593"/>
                      <a:pt x="3709" y="2819"/>
                    </a:cubicBezTo>
                    <a:cubicBezTo>
                      <a:pt x="3647" y="3201"/>
                      <a:pt x="2105" y="3321"/>
                      <a:pt x="1789" y="3368"/>
                    </a:cubicBezTo>
                    <a:cubicBezTo>
                      <a:pt x="1264" y="3443"/>
                      <a:pt x="735" y="3503"/>
                      <a:pt x="207" y="3547"/>
                    </a:cubicBezTo>
                    <a:cubicBezTo>
                      <a:pt x="9" y="3563"/>
                      <a:pt x="1" y="3867"/>
                      <a:pt x="192" y="3867"/>
                    </a:cubicBezTo>
                    <a:cubicBezTo>
                      <a:pt x="196" y="3867"/>
                      <a:pt x="201" y="3867"/>
                      <a:pt x="207" y="3866"/>
                    </a:cubicBezTo>
                    <a:cubicBezTo>
                      <a:pt x="884" y="3811"/>
                      <a:pt x="1564" y="3733"/>
                      <a:pt x="2237" y="3621"/>
                    </a:cubicBezTo>
                    <a:cubicBezTo>
                      <a:pt x="2650" y="3552"/>
                      <a:pt x="3855" y="3479"/>
                      <a:pt x="4033" y="2963"/>
                    </a:cubicBezTo>
                    <a:cubicBezTo>
                      <a:pt x="4205" y="2462"/>
                      <a:pt x="3273" y="1763"/>
                      <a:pt x="2983" y="1491"/>
                    </a:cubicBezTo>
                    <a:cubicBezTo>
                      <a:pt x="2438" y="982"/>
                      <a:pt x="1864" y="500"/>
                      <a:pt x="1280" y="39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6243375" y="-90225"/>
              <a:ext cx="758575" cy="593850"/>
              <a:chOff x="321950" y="4077825"/>
              <a:chExt cx="758575" cy="593850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321950" y="4077825"/>
                <a:ext cx="440900" cy="529400"/>
              </a:xfrm>
              <a:custGeom>
                <a:avLst/>
                <a:gdLst/>
                <a:ahLst/>
                <a:cxnLst/>
                <a:rect l="l" t="t" r="r" b="b"/>
                <a:pathLst>
                  <a:path w="17636" h="21176" extrusionOk="0">
                    <a:moveTo>
                      <a:pt x="12301" y="0"/>
                    </a:moveTo>
                    <a:lnTo>
                      <a:pt x="12301" y="0"/>
                    </a:lnTo>
                    <a:cubicBezTo>
                      <a:pt x="0" y="8629"/>
                      <a:pt x="6888" y="21176"/>
                      <a:pt x="6888" y="21176"/>
                    </a:cubicBezTo>
                    <a:cubicBezTo>
                      <a:pt x="17636" y="14082"/>
                      <a:pt x="12301" y="1"/>
                      <a:pt x="12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482950" y="4116250"/>
                <a:ext cx="13372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22217" extrusionOk="0">
                    <a:moveTo>
                      <a:pt x="5153" y="1"/>
                    </a:moveTo>
                    <a:cubicBezTo>
                      <a:pt x="5090" y="1"/>
                      <a:pt x="5029" y="35"/>
                      <a:pt x="5008" y="114"/>
                    </a:cubicBezTo>
                    <a:cubicBezTo>
                      <a:pt x="4108" y="3467"/>
                      <a:pt x="3246" y="6832"/>
                      <a:pt x="2422" y="10205"/>
                    </a:cubicBezTo>
                    <a:cubicBezTo>
                      <a:pt x="1817" y="12678"/>
                      <a:pt x="1225" y="15157"/>
                      <a:pt x="719" y="17652"/>
                    </a:cubicBezTo>
                    <a:cubicBezTo>
                      <a:pt x="432" y="19057"/>
                      <a:pt x="1" y="20613"/>
                      <a:pt x="89" y="22063"/>
                    </a:cubicBezTo>
                    <a:cubicBezTo>
                      <a:pt x="94" y="22165"/>
                      <a:pt x="177" y="22216"/>
                      <a:pt x="257" y="22216"/>
                    </a:cubicBezTo>
                    <a:cubicBezTo>
                      <a:pt x="337" y="22216"/>
                      <a:pt x="414" y="22165"/>
                      <a:pt x="408" y="22063"/>
                    </a:cubicBezTo>
                    <a:cubicBezTo>
                      <a:pt x="316" y="20500"/>
                      <a:pt x="802" y="18820"/>
                      <a:pt x="1118" y="17305"/>
                    </a:cubicBezTo>
                    <a:cubicBezTo>
                      <a:pt x="1631" y="14842"/>
                      <a:pt x="2214" y="12394"/>
                      <a:pt x="2814" y="9952"/>
                    </a:cubicBezTo>
                    <a:cubicBezTo>
                      <a:pt x="3615" y="6693"/>
                      <a:pt x="4446" y="3440"/>
                      <a:pt x="5318" y="198"/>
                    </a:cubicBezTo>
                    <a:cubicBezTo>
                      <a:pt x="5348" y="79"/>
                      <a:pt x="5248" y="1"/>
                      <a:pt x="5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13475" y="4274950"/>
                <a:ext cx="996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3" extrusionOk="0">
                    <a:moveTo>
                      <a:pt x="198" y="1"/>
                    </a:moveTo>
                    <a:cubicBezTo>
                      <a:pt x="105" y="1"/>
                      <a:pt x="0" y="80"/>
                      <a:pt x="22" y="200"/>
                    </a:cubicBezTo>
                    <a:cubicBezTo>
                      <a:pt x="158" y="935"/>
                      <a:pt x="317" y="1666"/>
                      <a:pt x="512" y="2386"/>
                    </a:cubicBezTo>
                    <a:cubicBezTo>
                      <a:pt x="614" y="2770"/>
                      <a:pt x="799" y="3910"/>
                      <a:pt x="1316" y="4006"/>
                    </a:cubicBezTo>
                    <a:cubicBezTo>
                      <a:pt x="1340" y="4010"/>
                      <a:pt x="1363" y="4012"/>
                      <a:pt x="1387" y="4012"/>
                    </a:cubicBezTo>
                    <a:cubicBezTo>
                      <a:pt x="1885" y="4012"/>
                      <a:pt x="2444" y="3117"/>
                      <a:pt x="2676" y="2816"/>
                    </a:cubicBezTo>
                    <a:cubicBezTo>
                      <a:pt x="3114" y="2248"/>
                      <a:pt x="3521" y="1656"/>
                      <a:pt x="3906" y="1052"/>
                    </a:cubicBezTo>
                    <a:cubicBezTo>
                      <a:pt x="3984" y="931"/>
                      <a:pt x="3872" y="816"/>
                      <a:pt x="3760" y="816"/>
                    </a:cubicBezTo>
                    <a:cubicBezTo>
                      <a:pt x="3712" y="816"/>
                      <a:pt x="3663" y="837"/>
                      <a:pt x="3630" y="889"/>
                    </a:cubicBezTo>
                    <a:cubicBezTo>
                      <a:pt x="3377" y="1290"/>
                      <a:pt x="3109" y="1681"/>
                      <a:pt x="2835" y="2065"/>
                    </a:cubicBezTo>
                    <a:cubicBezTo>
                      <a:pt x="2657" y="2315"/>
                      <a:pt x="1820" y="3662"/>
                      <a:pt x="1404" y="3662"/>
                    </a:cubicBezTo>
                    <a:cubicBezTo>
                      <a:pt x="1386" y="3662"/>
                      <a:pt x="1368" y="3660"/>
                      <a:pt x="1352" y="3654"/>
                    </a:cubicBezTo>
                    <a:cubicBezTo>
                      <a:pt x="953" y="3524"/>
                      <a:pt x="739" y="1990"/>
                      <a:pt x="653" y="1635"/>
                    </a:cubicBezTo>
                    <a:cubicBezTo>
                      <a:pt x="533" y="1131"/>
                      <a:pt x="426" y="624"/>
                      <a:pt x="330" y="113"/>
                    </a:cubicBezTo>
                    <a:cubicBezTo>
                      <a:pt x="316" y="35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487725" y="4390750"/>
                <a:ext cx="996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2" extrusionOk="0">
                    <a:moveTo>
                      <a:pt x="198" y="0"/>
                    </a:moveTo>
                    <a:cubicBezTo>
                      <a:pt x="105" y="0"/>
                      <a:pt x="1" y="80"/>
                      <a:pt x="22" y="201"/>
                    </a:cubicBezTo>
                    <a:cubicBezTo>
                      <a:pt x="159" y="934"/>
                      <a:pt x="317" y="1665"/>
                      <a:pt x="510" y="2385"/>
                    </a:cubicBezTo>
                    <a:cubicBezTo>
                      <a:pt x="614" y="2771"/>
                      <a:pt x="799" y="3909"/>
                      <a:pt x="1316" y="4005"/>
                    </a:cubicBezTo>
                    <a:cubicBezTo>
                      <a:pt x="1340" y="4009"/>
                      <a:pt x="1364" y="4011"/>
                      <a:pt x="1388" y="4011"/>
                    </a:cubicBezTo>
                    <a:cubicBezTo>
                      <a:pt x="1885" y="4011"/>
                      <a:pt x="2445" y="3117"/>
                      <a:pt x="2677" y="2815"/>
                    </a:cubicBezTo>
                    <a:cubicBezTo>
                      <a:pt x="3115" y="2247"/>
                      <a:pt x="3522" y="1655"/>
                      <a:pt x="3906" y="1052"/>
                    </a:cubicBezTo>
                    <a:cubicBezTo>
                      <a:pt x="3984" y="930"/>
                      <a:pt x="3873" y="816"/>
                      <a:pt x="3761" y="816"/>
                    </a:cubicBezTo>
                    <a:cubicBezTo>
                      <a:pt x="3713" y="816"/>
                      <a:pt x="3664" y="837"/>
                      <a:pt x="3630" y="890"/>
                    </a:cubicBezTo>
                    <a:cubicBezTo>
                      <a:pt x="3377" y="1289"/>
                      <a:pt x="3110" y="1680"/>
                      <a:pt x="2836" y="2066"/>
                    </a:cubicBezTo>
                    <a:cubicBezTo>
                      <a:pt x="2657" y="2316"/>
                      <a:pt x="1821" y="3661"/>
                      <a:pt x="1404" y="3661"/>
                    </a:cubicBezTo>
                    <a:cubicBezTo>
                      <a:pt x="1386" y="3661"/>
                      <a:pt x="1369" y="3659"/>
                      <a:pt x="1352" y="3653"/>
                    </a:cubicBezTo>
                    <a:cubicBezTo>
                      <a:pt x="953" y="3525"/>
                      <a:pt x="739" y="1990"/>
                      <a:pt x="653" y="1634"/>
                    </a:cubicBezTo>
                    <a:cubicBezTo>
                      <a:pt x="533" y="1130"/>
                      <a:pt x="426" y="624"/>
                      <a:pt x="330" y="113"/>
                    </a:cubicBezTo>
                    <a:cubicBezTo>
                      <a:pt x="316" y="34"/>
                      <a:pt x="259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61200" y="4342825"/>
                <a:ext cx="5193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0188" extrusionOk="0">
                    <a:moveTo>
                      <a:pt x="14244" y="252"/>
                    </a:moveTo>
                    <a:cubicBezTo>
                      <a:pt x="15269" y="252"/>
                      <a:pt x="16294" y="352"/>
                      <a:pt x="17302" y="537"/>
                    </a:cubicBezTo>
                    <a:cubicBezTo>
                      <a:pt x="17602" y="591"/>
                      <a:pt x="20428" y="1174"/>
                      <a:pt x="20432" y="1187"/>
                    </a:cubicBezTo>
                    <a:cubicBezTo>
                      <a:pt x="20453" y="1272"/>
                      <a:pt x="20161" y="1550"/>
                      <a:pt x="20115" y="1623"/>
                    </a:cubicBezTo>
                    <a:cubicBezTo>
                      <a:pt x="18794" y="3817"/>
                      <a:pt x="16323" y="5792"/>
                      <a:pt x="14234" y="7169"/>
                    </a:cubicBezTo>
                    <a:cubicBezTo>
                      <a:pt x="11528" y="8951"/>
                      <a:pt x="8546" y="9907"/>
                      <a:pt x="5495" y="9907"/>
                    </a:cubicBezTo>
                    <a:cubicBezTo>
                      <a:pt x="3803" y="9907"/>
                      <a:pt x="2091" y="9613"/>
                      <a:pt x="392" y="9004"/>
                    </a:cubicBezTo>
                    <a:lnTo>
                      <a:pt x="392" y="9004"/>
                    </a:lnTo>
                    <a:cubicBezTo>
                      <a:pt x="2417" y="5011"/>
                      <a:pt x="6441" y="1722"/>
                      <a:pt x="10766" y="662"/>
                    </a:cubicBezTo>
                    <a:cubicBezTo>
                      <a:pt x="11907" y="382"/>
                      <a:pt x="13075" y="252"/>
                      <a:pt x="14244" y="252"/>
                    </a:cubicBezTo>
                    <a:close/>
                    <a:moveTo>
                      <a:pt x="14312" y="1"/>
                    </a:moveTo>
                    <a:cubicBezTo>
                      <a:pt x="11053" y="1"/>
                      <a:pt x="7878" y="942"/>
                      <a:pt x="5099" y="3058"/>
                    </a:cubicBezTo>
                    <a:cubicBezTo>
                      <a:pt x="3065" y="4607"/>
                      <a:pt x="1168" y="6694"/>
                      <a:pt x="31" y="9011"/>
                    </a:cubicBezTo>
                    <a:cubicBezTo>
                      <a:pt x="1" y="9073"/>
                      <a:pt x="12" y="9133"/>
                      <a:pt x="42" y="9178"/>
                    </a:cubicBezTo>
                    <a:lnTo>
                      <a:pt x="42" y="9178"/>
                    </a:lnTo>
                    <a:cubicBezTo>
                      <a:pt x="60" y="9207"/>
                      <a:pt x="88" y="9232"/>
                      <a:pt x="127" y="9246"/>
                    </a:cubicBezTo>
                    <a:cubicBezTo>
                      <a:pt x="1860" y="9891"/>
                      <a:pt x="3614" y="10188"/>
                      <a:pt x="5343" y="10188"/>
                    </a:cubicBezTo>
                    <a:cubicBezTo>
                      <a:pt x="11431" y="10188"/>
                      <a:pt x="17212" y="6506"/>
                      <a:pt x="20712" y="1341"/>
                    </a:cubicBezTo>
                    <a:cubicBezTo>
                      <a:pt x="20772" y="1250"/>
                      <a:pt x="20707" y="1139"/>
                      <a:pt x="20616" y="1106"/>
                    </a:cubicBezTo>
                    <a:cubicBezTo>
                      <a:pt x="18536" y="390"/>
                      <a:pt x="16407" y="1"/>
                      <a:pt x="14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06975" y="4380425"/>
                <a:ext cx="529275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8978" extrusionOk="0">
                    <a:moveTo>
                      <a:pt x="20968" y="1"/>
                    </a:moveTo>
                    <a:cubicBezTo>
                      <a:pt x="20951" y="1"/>
                      <a:pt x="20932" y="4"/>
                      <a:pt x="20913" y="11"/>
                    </a:cubicBezTo>
                    <a:cubicBezTo>
                      <a:pt x="17600" y="1238"/>
                      <a:pt x="14302" y="2503"/>
                      <a:pt x="11021" y="3803"/>
                    </a:cubicBezTo>
                    <a:cubicBezTo>
                      <a:pt x="8741" y="4708"/>
                      <a:pt x="6465" y="5626"/>
                      <a:pt x="4219" y="6615"/>
                    </a:cubicBezTo>
                    <a:cubicBezTo>
                      <a:pt x="2859" y="7214"/>
                      <a:pt x="1300" y="7775"/>
                      <a:pt x="128" y="8715"/>
                    </a:cubicBezTo>
                    <a:cubicBezTo>
                      <a:pt x="1" y="8816"/>
                      <a:pt x="117" y="8978"/>
                      <a:pt x="249" y="8978"/>
                    </a:cubicBezTo>
                    <a:cubicBezTo>
                      <a:pt x="284" y="8978"/>
                      <a:pt x="320" y="8967"/>
                      <a:pt x="353" y="8940"/>
                    </a:cubicBezTo>
                    <a:cubicBezTo>
                      <a:pt x="1535" y="7992"/>
                      <a:pt x="3142" y="7432"/>
                      <a:pt x="4514" y="6832"/>
                    </a:cubicBezTo>
                    <a:cubicBezTo>
                      <a:pt x="6904" y="5783"/>
                      <a:pt x="9327" y="4814"/>
                      <a:pt x="11754" y="3857"/>
                    </a:cubicBezTo>
                    <a:cubicBezTo>
                      <a:pt x="14824" y="2646"/>
                      <a:pt x="17905" y="1465"/>
                      <a:pt x="20997" y="319"/>
                    </a:cubicBezTo>
                    <a:cubicBezTo>
                      <a:pt x="21170" y="256"/>
                      <a:pt x="21121" y="1"/>
                      <a:pt x="2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779000" y="4395625"/>
                <a:ext cx="1084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1" extrusionOk="0">
                    <a:moveTo>
                      <a:pt x="2711" y="0"/>
                    </a:moveTo>
                    <a:cubicBezTo>
                      <a:pt x="2675" y="0"/>
                      <a:pt x="2638" y="14"/>
                      <a:pt x="2605" y="48"/>
                    </a:cubicBezTo>
                    <a:cubicBezTo>
                      <a:pt x="2081" y="585"/>
                      <a:pt x="1574" y="1141"/>
                      <a:pt x="1097" y="1720"/>
                    </a:cubicBezTo>
                    <a:cubicBezTo>
                      <a:pt x="834" y="2038"/>
                      <a:pt x="1" y="2844"/>
                      <a:pt x="239" y="3322"/>
                    </a:cubicBezTo>
                    <a:cubicBezTo>
                      <a:pt x="468" y="3781"/>
                      <a:pt x="1577" y="3719"/>
                      <a:pt x="1982" y="3737"/>
                    </a:cubicBezTo>
                    <a:cubicBezTo>
                      <a:pt x="2268" y="3749"/>
                      <a:pt x="2554" y="3755"/>
                      <a:pt x="2840" y="3755"/>
                    </a:cubicBezTo>
                    <a:cubicBezTo>
                      <a:pt x="3271" y="3755"/>
                      <a:pt x="3702" y="3742"/>
                      <a:pt x="4131" y="3721"/>
                    </a:cubicBezTo>
                    <a:cubicBezTo>
                      <a:pt x="4332" y="3711"/>
                      <a:pt x="4335" y="3400"/>
                      <a:pt x="4140" y="3400"/>
                    </a:cubicBezTo>
                    <a:cubicBezTo>
                      <a:pt x="4137" y="3400"/>
                      <a:pt x="4134" y="3400"/>
                      <a:pt x="4131" y="3400"/>
                    </a:cubicBezTo>
                    <a:cubicBezTo>
                      <a:pt x="3697" y="3422"/>
                      <a:pt x="3264" y="3431"/>
                      <a:pt x="2828" y="3431"/>
                    </a:cubicBezTo>
                    <a:cubicBezTo>
                      <a:pt x="2789" y="3431"/>
                      <a:pt x="2751" y="3431"/>
                      <a:pt x="2712" y="3431"/>
                    </a:cubicBezTo>
                    <a:cubicBezTo>
                      <a:pt x="2325" y="3429"/>
                      <a:pt x="1939" y="3423"/>
                      <a:pt x="1553" y="3392"/>
                    </a:cubicBezTo>
                    <a:cubicBezTo>
                      <a:pt x="1371" y="3379"/>
                      <a:pt x="709" y="3392"/>
                      <a:pt x="578" y="3210"/>
                    </a:cubicBezTo>
                    <a:cubicBezTo>
                      <a:pt x="328" y="2863"/>
                      <a:pt x="1554" y="1663"/>
                      <a:pt x="1778" y="1410"/>
                    </a:cubicBezTo>
                    <a:cubicBezTo>
                      <a:pt x="2119" y="1023"/>
                      <a:pt x="2469" y="642"/>
                      <a:pt x="2830" y="274"/>
                    </a:cubicBezTo>
                    <a:cubicBezTo>
                      <a:pt x="2940" y="161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69650" y="4441575"/>
                <a:ext cx="1084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2" extrusionOk="0">
                    <a:moveTo>
                      <a:pt x="2711" y="0"/>
                    </a:moveTo>
                    <a:cubicBezTo>
                      <a:pt x="2675" y="0"/>
                      <a:pt x="2637" y="15"/>
                      <a:pt x="2604" y="49"/>
                    </a:cubicBezTo>
                    <a:cubicBezTo>
                      <a:pt x="2082" y="586"/>
                      <a:pt x="1573" y="1140"/>
                      <a:pt x="1096" y="1721"/>
                    </a:cubicBezTo>
                    <a:cubicBezTo>
                      <a:pt x="835" y="2039"/>
                      <a:pt x="0" y="2843"/>
                      <a:pt x="240" y="3321"/>
                    </a:cubicBezTo>
                    <a:cubicBezTo>
                      <a:pt x="469" y="3782"/>
                      <a:pt x="1578" y="3718"/>
                      <a:pt x="1983" y="3738"/>
                    </a:cubicBezTo>
                    <a:cubicBezTo>
                      <a:pt x="2271" y="3750"/>
                      <a:pt x="2559" y="3755"/>
                      <a:pt x="2847" y="3755"/>
                    </a:cubicBezTo>
                    <a:cubicBezTo>
                      <a:pt x="3276" y="3755"/>
                      <a:pt x="3705" y="3743"/>
                      <a:pt x="4132" y="3722"/>
                    </a:cubicBezTo>
                    <a:cubicBezTo>
                      <a:pt x="4333" y="3710"/>
                      <a:pt x="4336" y="3400"/>
                      <a:pt x="4141" y="3400"/>
                    </a:cubicBezTo>
                    <a:cubicBezTo>
                      <a:pt x="4138" y="3400"/>
                      <a:pt x="4135" y="3400"/>
                      <a:pt x="4132" y="3401"/>
                    </a:cubicBezTo>
                    <a:cubicBezTo>
                      <a:pt x="3697" y="3423"/>
                      <a:pt x="3263" y="3432"/>
                      <a:pt x="2828" y="3432"/>
                    </a:cubicBezTo>
                    <a:cubicBezTo>
                      <a:pt x="2790" y="3432"/>
                      <a:pt x="2751" y="3432"/>
                      <a:pt x="2713" y="3431"/>
                    </a:cubicBezTo>
                    <a:cubicBezTo>
                      <a:pt x="2325" y="3428"/>
                      <a:pt x="1938" y="3423"/>
                      <a:pt x="1553" y="3392"/>
                    </a:cubicBezTo>
                    <a:cubicBezTo>
                      <a:pt x="1370" y="3378"/>
                      <a:pt x="710" y="3392"/>
                      <a:pt x="577" y="3211"/>
                    </a:cubicBezTo>
                    <a:cubicBezTo>
                      <a:pt x="329" y="2864"/>
                      <a:pt x="1555" y="1664"/>
                      <a:pt x="1777" y="1411"/>
                    </a:cubicBezTo>
                    <a:cubicBezTo>
                      <a:pt x="2118" y="1023"/>
                      <a:pt x="2470" y="642"/>
                      <a:pt x="2830" y="273"/>
                    </a:cubicBezTo>
                    <a:cubicBezTo>
                      <a:pt x="2941" y="160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3"/>
            <p:cNvSpPr/>
            <p:nvPr/>
          </p:nvSpPr>
          <p:spPr>
            <a:xfrm>
              <a:off x="2838638" y="-12"/>
              <a:ext cx="157625" cy="150375"/>
            </a:xfrm>
            <a:custGeom>
              <a:avLst/>
              <a:gdLst/>
              <a:ahLst/>
              <a:cxnLst/>
              <a:rect l="l" t="t" r="r" b="b"/>
              <a:pathLst>
                <a:path w="6305" h="6015" extrusionOk="0">
                  <a:moveTo>
                    <a:pt x="3787" y="398"/>
                  </a:moveTo>
                  <a:cubicBezTo>
                    <a:pt x="3808" y="398"/>
                    <a:pt x="3825" y="405"/>
                    <a:pt x="3838" y="419"/>
                  </a:cubicBezTo>
                  <a:lnTo>
                    <a:pt x="3838" y="419"/>
                  </a:lnTo>
                  <a:cubicBezTo>
                    <a:pt x="3910" y="907"/>
                    <a:pt x="3875" y="1679"/>
                    <a:pt x="4167" y="2076"/>
                  </a:cubicBezTo>
                  <a:cubicBezTo>
                    <a:pt x="4443" y="2449"/>
                    <a:pt x="5671" y="2599"/>
                    <a:pt x="5679" y="2993"/>
                  </a:cubicBezTo>
                  <a:cubicBezTo>
                    <a:pt x="5687" y="3359"/>
                    <a:pt x="4518" y="3563"/>
                    <a:pt x="4262" y="3852"/>
                  </a:cubicBezTo>
                  <a:cubicBezTo>
                    <a:pt x="3879" y="4282"/>
                    <a:pt x="4265" y="5261"/>
                    <a:pt x="3911" y="5593"/>
                  </a:cubicBezTo>
                  <a:cubicBezTo>
                    <a:pt x="3872" y="5630"/>
                    <a:pt x="3829" y="5646"/>
                    <a:pt x="3783" y="5646"/>
                  </a:cubicBezTo>
                  <a:cubicBezTo>
                    <a:pt x="3433" y="5646"/>
                    <a:pt x="2900" y="4726"/>
                    <a:pt x="2603" y="4580"/>
                  </a:cubicBezTo>
                  <a:cubicBezTo>
                    <a:pt x="2503" y="4531"/>
                    <a:pt x="2398" y="4512"/>
                    <a:pt x="2292" y="4512"/>
                  </a:cubicBezTo>
                  <a:cubicBezTo>
                    <a:pt x="1884" y="4512"/>
                    <a:pt x="1441" y="4795"/>
                    <a:pt x="1068" y="4795"/>
                  </a:cubicBezTo>
                  <a:cubicBezTo>
                    <a:pt x="991" y="4795"/>
                    <a:pt x="917" y="4783"/>
                    <a:pt x="847" y="4754"/>
                  </a:cubicBezTo>
                  <a:cubicBezTo>
                    <a:pt x="359" y="4551"/>
                    <a:pt x="1265" y="3659"/>
                    <a:pt x="1340" y="3234"/>
                  </a:cubicBezTo>
                  <a:cubicBezTo>
                    <a:pt x="1443" y="2644"/>
                    <a:pt x="848" y="2263"/>
                    <a:pt x="717" y="1729"/>
                  </a:cubicBezTo>
                  <a:cubicBezTo>
                    <a:pt x="647" y="1448"/>
                    <a:pt x="756" y="1360"/>
                    <a:pt x="948" y="1360"/>
                  </a:cubicBezTo>
                  <a:cubicBezTo>
                    <a:pt x="1266" y="1360"/>
                    <a:pt x="1812" y="1598"/>
                    <a:pt x="2165" y="1598"/>
                  </a:cubicBezTo>
                  <a:cubicBezTo>
                    <a:pt x="2204" y="1598"/>
                    <a:pt x="2240" y="1595"/>
                    <a:pt x="2274" y="1588"/>
                  </a:cubicBezTo>
                  <a:cubicBezTo>
                    <a:pt x="2622" y="1522"/>
                    <a:pt x="3515" y="398"/>
                    <a:pt x="3787" y="398"/>
                  </a:cubicBezTo>
                  <a:close/>
                  <a:moveTo>
                    <a:pt x="3753" y="1"/>
                  </a:moveTo>
                  <a:cubicBezTo>
                    <a:pt x="3420" y="1"/>
                    <a:pt x="3064" y="499"/>
                    <a:pt x="2826" y="748"/>
                  </a:cubicBezTo>
                  <a:cubicBezTo>
                    <a:pt x="2514" y="1080"/>
                    <a:pt x="2434" y="1220"/>
                    <a:pt x="2066" y="1220"/>
                  </a:cubicBezTo>
                  <a:cubicBezTo>
                    <a:pt x="2021" y="1220"/>
                    <a:pt x="1972" y="1218"/>
                    <a:pt x="1918" y="1214"/>
                  </a:cubicBezTo>
                  <a:cubicBezTo>
                    <a:pt x="1593" y="1191"/>
                    <a:pt x="1186" y="1018"/>
                    <a:pt x="844" y="1018"/>
                  </a:cubicBezTo>
                  <a:cubicBezTo>
                    <a:pt x="803" y="1018"/>
                    <a:pt x="762" y="1020"/>
                    <a:pt x="723" y="1026"/>
                  </a:cubicBezTo>
                  <a:cubicBezTo>
                    <a:pt x="0" y="1133"/>
                    <a:pt x="342" y="1707"/>
                    <a:pt x="577" y="2140"/>
                  </a:cubicBezTo>
                  <a:cubicBezTo>
                    <a:pt x="767" y="2490"/>
                    <a:pt x="1048" y="2824"/>
                    <a:pt x="993" y="3207"/>
                  </a:cubicBezTo>
                  <a:cubicBezTo>
                    <a:pt x="929" y="3644"/>
                    <a:pt x="451" y="4016"/>
                    <a:pt x="360" y="4450"/>
                  </a:cubicBezTo>
                  <a:cubicBezTo>
                    <a:pt x="261" y="4926"/>
                    <a:pt x="463" y="5047"/>
                    <a:pt x="799" y="5047"/>
                  </a:cubicBezTo>
                  <a:cubicBezTo>
                    <a:pt x="884" y="5047"/>
                    <a:pt x="979" y="5039"/>
                    <a:pt x="1078" y="5028"/>
                  </a:cubicBezTo>
                  <a:cubicBezTo>
                    <a:pt x="1378" y="4993"/>
                    <a:pt x="1830" y="4798"/>
                    <a:pt x="2174" y="4798"/>
                  </a:cubicBezTo>
                  <a:cubicBezTo>
                    <a:pt x="2244" y="4798"/>
                    <a:pt x="2309" y="4806"/>
                    <a:pt x="2368" y="4825"/>
                  </a:cubicBezTo>
                  <a:cubicBezTo>
                    <a:pt x="2744" y="4945"/>
                    <a:pt x="3066" y="5532"/>
                    <a:pt x="3366" y="5782"/>
                  </a:cubicBezTo>
                  <a:cubicBezTo>
                    <a:pt x="3546" y="5930"/>
                    <a:pt x="3704" y="6015"/>
                    <a:pt x="3838" y="6015"/>
                  </a:cubicBezTo>
                  <a:cubicBezTo>
                    <a:pt x="4006" y="6015"/>
                    <a:pt x="4137" y="5885"/>
                    <a:pt x="4229" y="5587"/>
                  </a:cubicBezTo>
                  <a:cubicBezTo>
                    <a:pt x="4356" y="5185"/>
                    <a:pt x="4218" y="4625"/>
                    <a:pt x="4404" y="4256"/>
                  </a:cubicBezTo>
                  <a:cubicBezTo>
                    <a:pt x="4584" y="3901"/>
                    <a:pt x="5093" y="3750"/>
                    <a:pt x="5453" y="3567"/>
                  </a:cubicBezTo>
                  <a:cubicBezTo>
                    <a:pt x="6086" y="3244"/>
                    <a:pt x="6305" y="2895"/>
                    <a:pt x="5607" y="2500"/>
                  </a:cubicBezTo>
                  <a:cubicBezTo>
                    <a:pt x="5213" y="2273"/>
                    <a:pt x="4600" y="2169"/>
                    <a:pt x="4370" y="1770"/>
                  </a:cubicBezTo>
                  <a:cubicBezTo>
                    <a:pt x="4174" y="1435"/>
                    <a:pt x="4200" y="788"/>
                    <a:pt x="4146" y="372"/>
                  </a:cubicBezTo>
                  <a:lnTo>
                    <a:pt x="4146" y="372"/>
                  </a:lnTo>
                  <a:cubicBezTo>
                    <a:pt x="4150" y="345"/>
                    <a:pt x="4146" y="316"/>
                    <a:pt x="4132" y="286"/>
                  </a:cubicBezTo>
                  <a:lnTo>
                    <a:pt x="4132" y="286"/>
                  </a:lnTo>
                  <a:cubicBezTo>
                    <a:pt x="4125" y="259"/>
                    <a:pt x="4112" y="238"/>
                    <a:pt x="4095" y="224"/>
                  </a:cubicBezTo>
                  <a:lnTo>
                    <a:pt x="4095" y="224"/>
                  </a:lnTo>
                  <a:cubicBezTo>
                    <a:pt x="3988" y="64"/>
                    <a:pt x="3872" y="1"/>
                    <a:pt x="3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7850" y="1751725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3" y="375"/>
                  </a:moveTo>
                  <a:cubicBezTo>
                    <a:pt x="3464" y="375"/>
                    <a:pt x="3474" y="377"/>
                    <a:pt x="3483" y="383"/>
                  </a:cubicBezTo>
                  <a:lnTo>
                    <a:pt x="3483" y="383"/>
                  </a:lnTo>
                  <a:cubicBezTo>
                    <a:pt x="3686" y="803"/>
                    <a:pt x="3872" y="1501"/>
                    <a:pt x="4205" y="1808"/>
                  </a:cubicBezTo>
                  <a:cubicBezTo>
                    <a:pt x="4600" y="2170"/>
                    <a:pt x="5722" y="1857"/>
                    <a:pt x="5965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60" y="4059"/>
                    <a:pt x="5285" y="4768"/>
                    <a:pt x="5075" y="5248"/>
                  </a:cubicBezTo>
                  <a:cubicBezTo>
                    <a:pt x="5031" y="5346"/>
                    <a:pt x="4960" y="5386"/>
                    <a:pt x="4869" y="5386"/>
                  </a:cubicBezTo>
                  <a:cubicBezTo>
                    <a:pt x="4521" y="5386"/>
                    <a:pt x="3896" y="4795"/>
                    <a:pt x="3558" y="4730"/>
                  </a:cubicBezTo>
                  <a:cubicBezTo>
                    <a:pt x="3509" y="4721"/>
                    <a:pt x="3461" y="4717"/>
                    <a:pt x="3414" y="4717"/>
                  </a:cubicBezTo>
                  <a:cubicBezTo>
                    <a:pt x="2873" y="4717"/>
                    <a:pt x="2503" y="5301"/>
                    <a:pt x="1981" y="5369"/>
                  </a:cubicBezTo>
                  <a:cubicBezTo>
                    <a:pt x="1958" y="5372"/>
                    <a:pt x="1937" y="5374"/>
                    <a:pt x="1918" y="5374"/>
                  </a:cubicBezTo>
                  <a:cubicBezTo>
                    <a:pt x="1380" y="5374"/>
                    <a:pt x="1969" y="4281"/>
                    <a:pt x="1927" y="3837"/>
                  </a:cubicBezTo>
                  <a:cubicBezTo>
                    <a:pt x="1872" y="3261"/>
                    <a:pt x="1271" y="3065"/>
                    <a:pt x="962" y="2629"/>
                  </a:cubicBezTo>
                  <a:cubicBezTo>
                    <a:pt x="654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7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1" y="0"/>
                    <a:pt x="2789" y="654"/>
                    <a:pt x="2620" y="998"/>
                  </a:cubicBezTo>
                  <a:cubicBezTo>
                    <a:pt x="2419" y="1405"/>
                    <a:pt x="2368" y="1581"/>
                    <a:pt x="1943" y="1711"/>
                  </a:cubicBezTo>
                  <a:cubicBezTo>
                    <a:pt x="1559" y="1828"/>
                    <a:pt x="1008" y="1713"/>
                    <a:pt x="656" y="1902"/>
                  </a:cubicBezTo>
                  <a:cubicBezTo>
                    <a:pt x="1" y="2256"/>
                    <a:pt x="606" y="2733"/>
                    <a:pt x="949" y="3067"/>
                  </a:cubicBezTo>
                  <a:cubicBezTo>
                    <a:pt x="1258" y="3367"/>
                    <a:pt x="1556" y="3547"/>
                    <a:pt x="1582" y="3965"/>
                  </a:cubicBezTo>
                  <a:cubicBezTo>
                    <a:pt x="1611" y="4398"/>
                    <a:pt x="1306" y="4868"/>
                    <a:pt x="1353" y="5299"/>
                  </a:cubicBezTo>
                  <a:cubicBezTo>
                    <a:pt x="1390" y="5640"/>
                    <a:pt x="1533" y="5755"/>
                    <a:pt x="1725" y="5755"/>
                  </a:cubicBezTo>
                  <a:cubicBezTo>
                    <a:pt x="1889" y="5755"/>
                    <a:pt x="2089" y="5671"/>
                    <a:pt x="2289" y="5572"/>
                  </a:cubicBezTo>
                  <a:cubicBezTo>
                    <a:pt x="2605" y="5415"/>
                    <a:pt x="3061" y="5036"/>
                    <a:pt x="3426" y="5036"/>
                  </a:cubicBezTo>
                  <a:cubicBezTo>
                    <a:pt x="3433" y="5036"/>
                    <a:pt x="3441" y="5036"/>
                    <a:pt x="3448" y="5037"/>
                  </a:cubicBezTo>
                  <a:cubicBezTo>
                    <a:pt x="3836" y="5053"/>
                    <a:pt x="4312" y="5554"/>
                    <a:pt x="4684" y="5685"/>
                  </a:cubicBezTo>
                  <a:cubicBezTo>
                    <a:pt x="4812" y="5731"/>
                    <a:pt x="4921" y="5753"/>
                    <a:pt x="5013" y="5753"/>
                  </a:cubicBezTo>
                  <a:cubicBezTo>
                    <a:pt x="5281" y="5753"/>
                    <a:pt x="5397" y="5558"/>
                    <a:pt x="5383" y="5167"/>
                  </a:cubicBezTo>
                  <a:cubicBezTo>
                    <a:pt x="5368" y="4768"/>
                    <a:pt x="5099" y="4283"/>
                    <a:pt x="5164" y="3892"/>
                  </a:cubicBezTo>
                  <a:cubicBezTo>
                    <a:pt x="5235" y="3464"/>
                    <a:pt x="5722" y="3175"/>
                    <a:pt x="6023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8"/>
                    <a:pt x="4716" y="1841"/>
                    <a:pt x="4377" y="1484"/>
                  </a:cubicBezTo>
                  <a:cubicBezTo>
                    <a:pt x="4101" y="1192"/>
                    <a:pt x="3946" y="633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4"/>
                    <a:pt x="3736" y="183"/>
                  </a:cubicBezTo>
                  <a:lnTo>
                    <a:pt x="3736" y="183"/>
                  </a:lnTo>
                  <a:cubicBezTo>
                    <a:pt x="3719" y="155"/>
                    <a:pt x="3697" y="136"/>
                    <a:pt x="3672" y="126"/>
                  </a:cubicBezTo>
                  <a:lnTo>
                    <a:pt x="3672" y="126"/>
                  </a:lnTo>
                  <a:cubicBezTo>
                    <a:pt x="3563" y="38"/>
                    <a:pt x="3464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14650" y="4603500"/>
              <a:ext cx="163200" cy="143900"/>
            </a:xfrm>
            <a:custGeom>
              <a:avLst/>
              <a:gdLst/>
              <a:ahLst/>
              <a:cxnLst/>
              <a:rect l="l" t="t" r="r" b="b"/>
              <a:pathLst>
                <a:path w="6528" h="5756" extrusionOk="0">
                  <a:moveTo>
                    <a:pt x="3453" y="375"/>
                  </a:moveTo>
                  <a:cubicBezTo>
                    <a:pt x="3463" y="375"/>
                    <a:pt x="3473" y="378"/>
                    <a:pt x="3483" y="384"/>
                  </a:cubicBezTo>
                  <a:lnTo>
                    <a:pt x="3483" y="384"/>
                  </a:lnTo>
                  <a:cubicBezTo>
                    <a:pt x="3685" y="804"/>
                    <a:pt x="3871" y="1502"/>
                    <a:pt x="4205" y="1809"/>
                  </a:cubicBezTo>
                  <a:cubicBezTo>
                    <a:pt x="4601" y="2171"/>
                    <a:pt x="5721" y="1858"/>
                    <a:pt x="5964" y="2195"/>
                  </a:cubicBezTo>
                  <a:cubicBezTo>
                    <a:pt x="6239" y="2576"/>
                    <a:pt x="5078" y="3160"/>
                    <a:pt x="4914" y="3512"/>
                  </a:cubicBezTo>
                  <a:cubicBezTo>
                    <a:pt x="4659" y="4060"/>
                    <a:pt x="5285" y="4768"/>
                    <a:pt x="5074" y="5248"/>
                  </a:cubicBezTo>
                  <a:cubicBezTo>
                    <a:pt x="5031" y="5347"/>
                    <a:pt x="4959" y="5387"/>
                    <a:pt x="4869" y="5387"/>
                  </a:cubicBezTo>
                  <a:cubicBezTo>
                    <a:pt x="4521" y="5387"/>
                    <a:pt x="3897" y="4795"/>
                    <a:pt x="3558" y="4731"/>
                  </a:cubicBezTo>
                  <a:cubicBezTo>
                    <a:pt x="3509" y="4722"/>
                    <a:pt x="3462" y="4718"/>
                    <a:pt x="3416" y="4718"/>
                  </a:cubicBezTo>
                  <a:cubicBezTo>
                    <a:pt x="2874" y="4718"/>
                    <a:pt x="2505" y="5301"/>
                    <a:pt x="1982" y="5370"/>
                  </a:cubicBezTo>
                  <a:cubicBezTo>
                    <a:pt x="1960" y="5373"/>
                    <a:pt x="1939" y="5374"/>
                    <a:pt x="1919" y="5374"/>
                  </a:cubicBezTo>
                  <a:cubicBezTo>
                    <a:pt x="1380" y="5374"/>
                    <a:pt x="1969" y="4282"/>
                    <a:pt x="1927" y="3837"/>
                  </a:cubicBezTo>
                  <a:cubicBezTo>
                    <a:pt x="1872" y="3262"/>
                    <a:pt x="1270" y="3066"/>
                    <a:pt x="962" y="2629"/>
                  </a:cubicBezTo>
                  <a:cubicBezTo>
                    <a:pt x="654" y="2193"/>
                    <a:pt x="810" y="2193"/>
                    <a:pt x="1329" y="2119"/>
                  </a:cubicBezTo>
                  <a:cubicBezTo>
                    <a:pt x="1614" y="2075"/>
                    <a:pt x="2071" y="2101"/>
                    <a:pt x="2331" y="1968"/>
                  </a:cubicBezTo>
                  <a:cubicBezTo>
                    <a:pt x="2653" y="1804"/>
                    <a:pt x="3211" y="375"/>
                    <a:pt x="3453" y="375"/>
                  </a:cubicBezTo>
                  <a:close/>
                  <a:moveTo>
                    <a:pt x="3374" y="1"/>
                  </a:moveTo>
                  <a:cubicBezTo>
                    <a:pt x="3000" y="1"/>
                    <a:pt x="2789" y="653"/>
                    <a:pt x="2619" y="998"/>
                  </a:cubicBezTo>
                  <a:cubicBezTo>
                    <a:pt x="2420" y="1405"/>
                    <a:pt x="2368" y="1582"/>
                    <a:pt x="1943" y="1710"/>
                  </a:cubicBezTo>
                  <a:cubicBezTo>
                    <a:pt x="1560" y="1828"/>
                    <a:pt x="1009" y="1713"/>
                    <a:pt x="656" y="1903"/>
                  </a:cubicBezTo>
                  <a:cubicBezTo>
                    <a:pt x="1" y="2257"/>
                    <a:pt x="605" y="2732"/>
                    <a:pt x="949" y="3067"/>
                  </a:cubicBezTo>
                  <a:cubicBezTo>
                    <a:pt x="1257" y="3367"/>
                    <a:pt x="1556" y="3547"/>
                    <a:pt x="1582" y="3964"/>
                  </a:cubicBezTo>
                  <a:cubicBezTo>
                    <a:pt x="1611" y="4399"/>
                    <a:pt x="1306" y="4869"/>
                    <a:pt x="1353" y="5300"/>
                  </a:cubicBezTo>
                  <a:cubicBezTo>
                    <a:pt x="1390" y="5641"/>
                    <a:pt x="1533" y="5756"/>
                    <a:pt x="1725" y="5756"/>
                  </a:cubicBezTo>
                  <a:cubicBezTo>
                    <a:pt x="1889" y="5756"/>
                    <a:pt x="2090" y="5671"/>
                    <a:pt x="2290" y="5572"/>
                  </a:cubicBezTo>
                  <a:cubicBezTo>
                    <a:pt x="2605" y="5415"/>
                    <a:pt x="3061" y="5037"/>
                    <a:pt x="3425" y="5037"/>
                  </a:cubicBezTo>
                  <a:cubicBezTo>
                    <a:pt x="3433" y="5037"/>
                    <a:pt x="3440" y="5037"/>
                    <a:pt x="3448" y="5037"/>
                  </a:cubicBezTo>
                  <a:cubicBezTo>
                    <a:pt x="3835" y="5054"/>
                    <a:pt x="4312" y="5553"/>
                    <a:pt x="4684" y="5686"/>
                  </a:cubicBezTo>
                  <a:cubicBezTo>
                    <a:pt x="4811" y="5731"/>
                    <a:pt x="4920" y="5754"/>
                    <a:pt x="5011" y="5754"/>
                  </a:cubicBezTo>
                  <a:cubicBezTo>
                    <a:pt x="5280" y="5754"/>
                    <a:pt x="5397" y="5558"/>
                    <a:pt x="5382" y="5167"/>
                  </a:cubicBezTo>
                  <a:cubicBezTo>
                    <a:pt x="5368" y="4767"/>
                    <a:pt x="5099" y="4283"/>
                    <a:pt x="5163" y="3891"/>
                  </a:cubicBezTo>
                  <a:cubicBezTo>
                    <a:pt x="5235" y="3465"/>
                    <a:pt x="5721" y="3176"/>
                    <a:pt x="6023" y="2858"/>
                  </a:cubicBezTo>
                  <a:cubicBezTo>
                    <a:pt x="6495" y="2362"/>
                    <a:pt x="6527" y="2017"/>
                    <a:pt x="5799" y="1854"/>
                  </a:cubicBezTo>
                  <a:cubicBezTo>
                    <a:pt x="5326" y="1749"/>
                    <a:pt x="4716" y="1840"/>
                    <a:pt x="4377" y="1483"/>
                  </a:cubicBezTo>
                  <a:cubicBezTo>
                    <a:pt x="4100" y="1192"/>
                    <a:pt x="3946" y="632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5"/>
                    <a:pt x="3736" y="184"/>
                  </a:cubicBezTo>
                  <a:lnTo>
                    <a:pt x="3736" y="184"/>
                  </a:lnTo>
                  <a:cubicBezTo>
                    <a:pt x="3718" y="155"/>
                    <a:pt x="3696" y="137"/>
                    <a:pt x="3672" y="127"/>
                  </a:cubicBezTo>
                  <a:lnTo>
                    <a:pt x="3672" y="127"/>
                  </a:lnTo>
                  <a:cubicBezTo>
                    <a:pt x="3562" y="38"/>
                    <a:pt x="3463" y="1"/>
                    <a:pt x="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730075" y="3020225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6"/>
                  </a:cubicBezTo>
                  <a:lnTo>
                    <a:pt x="1384" y="1053"/>
                  </a:lnTo>
                  <a:cubicBezTo>
                    <a:pt x="1359" y="1105"/>
                    <a:pt x="1311" y="1141"/>
                    <a:pt x="1254" y="1149"/>
                  </a:cubicBezTo>
                  <a:lnTo>
                    <a:pt x="198" y="1303"/>
                  </a:lnTo>
                  <a:cubicBezTo>
                    <a:pt x="56" y="1322"/>
                    <a:pt x="1" y="1497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5" y="3547"/>
                  </a:lnTo>
                  <a:cubicBezTo>
                    <a:pt x="716" y="3659"/>
                    <a:pt x="804" y="3749"/>
                    <a:pt x="904" y="3749"/>
                  </a:cubicBezTo>
                  <a:cubicBezTo>
                    <a:pt x="930" y="3749"/>
                    <a:pt x="957" y="3743"/>
                    <a:pt x="983" y="3729"/>
                  </a:cubicBezTo>
                  <a:lnTo>
                    <a:pt x="1929" y="3232"/>
                  </a:lnTo>
                  <a:cubicBezTo>
                    <a:pt x="1954" y="3219"/>
                    <a:pt x="1981" y="3212"/>
                    <a:pt x="2008" y="3212"/>
                  </a:cubicBezTo>
                  <a:cubicBezTo>
                    <a:pt x="2036" y="3212"/>
                    <a:pt x="2063" y="3219"/>
                    <a:pt x="2089" y="3232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3" y="3547"/>
                  </a:cubicBezTo>
                  <a:lnTo>
                    <a:pt x="3103" y="2495"/>
                  </a:lnTo>
                  <a:cubicBezTo>
                    <a:pt x="3093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7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8"/>
                    <a:pt x="2658" y="1103"/>
                    <a:pt x="2634" y="1053"/>
                  </a:cubicBezTo>
                  <a:lnTo>
                    <a:pt x="2162" y="96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88450" y="88725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124;p3"/>
            <p:cNvGrpSpPr/>
            <p:nvPr/>
          </p:nvGrpSpPr>
          <p:grpSpPr>
            <a:xfrm>
              <a:off x="220300" y="2682113"/>
              <a:ext cx="585450" cy="478000"/>
              <a:chOff x="489725" y="2618450"/>
              <a:chExt cx="585450" cy="478000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3"/>
            <p:cNvGrpSpPr/>
            <p:nvPr/>
          </p:nvGrpSpPr>
          <p:grpSpPr>
            <a:xfrm>
              <a:off x="8540450" y="1318300"/>
              <a:ext cx="290100" cy="698000"/>
              <a:chOff x="2973375" y="1984125"/>
              <a:chExt cx="290100" cy="69800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3066975" y="1984125"/>
                <a:ext cx="933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6247" extrusionOk="0">
                    <a:moveTo>
                      <a:pt x="1867" y="0"/>
                    </a:moveTo>
                    <a:cubicBezTo>
                      <a:pt x="952" y="0"/>
                      <a:pt x="169" y="716"/>
                      <a:pt x="86" y="1661"/>
                    </a:cubicBezTo>
                    <a:cubicBezTo>
                      <a:pt x="0" y="2663"/>
                      <a:pt x="702" y="6158"/>
                      <a:pt x="1685" y="6245"/>
                    </a:cubicBezTo>
                    <a:cubicBezTo>
                      <a:pt x="1697" y="6246"/>
                      <a:pt x="1710" y="6247"/>
                      <a:pt x="1722" y="6247"/>
                    </a:cubicBezTo>
                    <a:cubicBezTo>
                      <a:pt x="2692" y="6247"/>
                      <a:pt x="3557" y="2962"/>
                      <a:pt x="3644" y="1976"/>
                    </a:cubicBezTo>
                    <a:cubicBezTo>
                      <a:pt x="3733" y="977"/>
                      <a:pt x="3008" y="95"/>
                      <a:pt x="2024" y="7"/>
                    </a:cubicBezTo>
                    <a:cubicBezTo>
                      <a:pt x="1971" y="2"/>
                      <a:pt x="1919" y="0"/>
                      <a:pt x="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973375" y="2339250"/>
                <a:ext cx="135050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2" extrusionOk="0">
                    <a:moveTo>
                      <a:pt x="2018" y="1"/>
                    </a:moveTo>
                    <a:cubicBezTo>
                      <a:pt x="1699" y="1"/>
                      <a:pt x="1377" y="86"/>
                      <a:pt x="1087" y="266"/>
                    </a:cubicBezTo>
                    <a:cubicBezTo>
                      <a:pt x="250" y="788"/>
                      <a:pt x="0" y="1901"/>
                      <a:pt x="530" y="2753"/>
                    </a:cubicBezTo>
                    <a:cubicBezTo>
                      <a:pt x="1011" y="3523"/>
                      <a:pt x="3227" y="5532"/>
                      <a:pt x="4271" y="5532"/>
                    </a:cubicBezTo>
                    <a:cubicBezTo>
                      <a:pt x="4383" y="5532"/>
                      <a:pt x="4482" y="5509"/>
                      <a:pt x="4563" y="5458"/>
                    </a:cubicBezTo>
                    <a:cubicBezTo>
                      <a:pt x="5401" y="4936"/>
                      <a:pt x="4096" y="1722"/>
                      <a:pt x="3566" y="869"/>
                    </a:cubicBezTo>
                    <a:cubicBezTo>
                      <a:pt x="3219" y="309"/>
                      <a:pt x="2624" y="1"/>
                      <a:pt x="2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2987850" y="216662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3" y="1"/>
                    </a:moveTo>
                    <a:cubicBezTo>
                      <a:pt x="1585" y="1"/>
                      <a:pt x="1187" y="133"/>
                      <a:pt x="859" y="404"/>
                    </a:cubicBezTo>
                    <a:cubicBezTo>
                      <a:pt x="101" y="1032"/>
                      <a:pt x="0" y="2169"/>
                      <a:pt x="641" y="2944"/>
                    </a:cubicBezTo>
                    <a:cubicBezTo>
                      <a:pt x="1195" y="3613"/>
                      <a:pt x="3494" y="5203"/>
                      <a:pt x="4590" y="5203"/>
                    </a:cubicBezTo>
                    <a:cubicBezTo>
                      <a:pt x="4757" y="5203"/>
                      <a:pt x="4897" y="5166"/>
                      <a:pt x="4998" y="5083"/>
                    </a:cubicBezTo>
                    <a:cubicBezTo>
                      <a:pt x="5756" y="4453"/>
                      <a:pt x="4034" y="1441"/>
                      <a:pt x="3394" y="667"/>
                    </a:cubicBezTo>
                    <a:cubicBezTo>
                      <a:pt x="3030" y="229"/>
                      <a:pt x="2507" y="1"/>
                      <a:pt x="1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103375" y="2199600"/>
                <a:ext cx="16010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4224" extrusionOk="0">
                    <a:moveTo>
                      <a:pt x="4364" y="0"/>
                    </a:moveTo>
                    <a:cubicBezTo>
                      <a:pt x="4105" y="0"/>
                      <a:pt x="3841" y="56"/>
                      <a:pt x="3590" y="172"/>
                    </a:cubicBezTo>
                    <a:cubicBezTo>
                      <a:pt x="2681" y="592"/>
                      <a:pt x="0" y="2948"/>
                      <a:pt x="417" y="3841"/>
                    </a:cubicBezTo>
                    <a:cubicBezTo>
                      <a:pt x="545" y="4119"/>
                      <a:pt x="955" y="4224"/>
                      <a:pt x="1487" y="4224"/>
                    </a:cubicBezTo>
                    <a:cubicBezTo>
                      <a:pt x="2672" y="4224"/>
                      <a:pt x="4464" y="3703"/>
                      <a:pt x="5092" y="3412"/>
                    </a:cubicBezTo>
                    <a:cubicBezTo>
                      <a:pt x="6005" y="2990"/>
                      <a:pt x="6404" y="1920"/>
                      <a:pt x="5990" y="1026"/>
                    </a:cubicBezTo>
                    <a:cubicBezTo>
                      <a:pt x="5691" y="380"/>
                      <a:pt x="5044" y="0"/>
                      <a:pt x="4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062500" y="2458050"/>
                <a:ext cx="16207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892" extrusionOk="0">
                    <a:moveTo>
                      <a:pt x="4471" y="0"/>
                    </a:moveTo>
                    <a:cubicBezTo>
                      <a:pt x="4283" y="0"/>
                      <a:pt x="4092" y="29"/>
                      <a:pt x="3904" y="90"/>
                    </a:cubicBezTo>
                    <a:cubicBezTo>
                      <a:pt x="2947" y="395"/>
                      <a:pt x="1" y="2404"/>
                      <a:pt x="302" y="3343"/>
                    </a:cubicBezTo>
                    <a:cubicBezTo>
                      <a:pt x="434" y="3753"/>
                      <a:pt x="1165" y="3891"/>
                      <a:pt x="2026" y="3891"/>
                    </a:cubicBezTo>
                    <a:cubicBezTo>
                      <a:pt x="3134" y="3891"/>
                      <a:pt x="4458" y="3662"/>
                      <a:pt x="4997" y="3489"/>
                    </a:cubicBezTo>
                    <a:cubicBezTo>
                      <a:pt x="5953" y="3182"/>
                      <a:pt x="6482" y="2170"/>
                      <a:pt x="6182" y="1233"/>
                    </a:cubicBezTo>
                    <a:cubicBezTo>
                      <a:pt x="5940" y="479"/>
                      <a:pt x="5235" y="0"/>
                      <a:pt x="4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984200" y="2044725"/>
                <a:ext cx="194100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5496" extrusionOk="0">
                    <a:moveTo>
                      <a:pt x="4657" y="1"/>
                    </a:moveTo>
                    <a:lnTo>
                      <a:pt x="4411" y="48"/>
                    </a:lnTo>
                    <a:cubicBezTo>
                      <a:pt x="4441" y="218"/>
                      <a:pt x="7495" y="17307"/>
                      <a:pt x="0" y="25326"/>
                    </a:cubicBezTo>
                    <a:lnTo>
                      <a:pt x="183" y="25496"/>
                    </a:lnTo>
                    <a:cubicBezTo>
                      <a:pt x="7764" y="17385"/>
                      <a:pt x="4690" y="174"/>
                      <a:pt x="4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3398300" y="4670825"/>
              <a:ext cx="290150" cy="697975"/>
              <a:chOff x="367950" y="3492400"/>
              <a:chExt cx="290150" cy="69797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461475" y="3492400"/>
                <a:ext cx="93425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246" extrusionOk="0">
                    <a:moveTo>
                      <a:pt x="1870" y="1"/>
                    </a:moveTo>
                    <a:cubicBezTo>
                      <a:pt x="955" y="1"/>
                      <a:pt x="173" y="715"/>
                      <a:pt x="90" y="1662"/>
                    </a:cubicBezTo>
                    <a:cubicBezTo>
                      <a:pt x="1" y="2662"/>
                      <a:pt x="706" y="6156"/>
                      <a:pt x="1689" y="6244"/>
                    </a:cubicBezTo>
                    <a:cubicBezTo>
                      <a:pt x="1701" y="6245"/>
                      <a:pt x="1714" y="6246"/>
                      <a:pt x="1726" y="6246"/>
                    </a:cubicBezTo>
                    <a:cubicBezTo>
                      <a:pt x="2695" y="6246"/>
                      <a:pt x="3561" y="2962"/>
                      <a:pt x="3647" y="1975"/>
                    </a:cubicBezTo>
                    <a:cubicBezTo>
                      <a:pt x="3737" y="976"/>
                      <a:pt x="3010" y="94"/>
                      <a:pt x="2027" y="8"/>
                    </a:cubicBezTo>
                    <a:cubicBezTo>
                      <a:pt x="1975" y="3"/>
                      <a:pt x="1922" y="1"/>
                      <a:pt x="1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67950" y="3847500"/>
                <a:ext cx="1350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1" extrusionOk="0">
                    <a:moveTo>
                      <a:pt x="2015" y="1"/>
                    </a:moveTo>
                    <a:cubicBezTo>
                      <a:pt x="1697" y="1"/>
                      <a:pt x="1375" y="86"/>
                      <a:pt x="1086" y="264"/>
                    </a:cubicBezTo>
                    <a:cubicBezTo>
                      <a:pt x="249" y="786"/>
                      <a:pt x="1" y="1899"/>
                      <a:pt x="531" y="2752"/>
                    </a:cubicBezTo>
                    <a:cubicBezTo>
                      <a:pt x="1011" y="3522"/>
                      <a:pt x="3228" y="5530"/>
                      <a:pt x="4270" y="5530"/>
                    </a:cubicBezTo>
                    <a:cubicBezTo>
                      <a:pt x="4382" y="5530"/>
                      <a:pt x="4481" y="5507"/>
                      <a:pt x="4562" y="5456"/>
                    </a:cubicBezTo>
                    <a:cubicBezTo>
                      <a:pt x="5402" y="4934"/>
                      <a:pt x="4097" y="1720"/>
                      <a:pt x="3565" y="868"/>
                    </a:cubicBezTo>
                    <a:cubicBezTo>
                      <a:pt x="3218" y="309"/>
                      <a:pt x="2622" y="1"/>
                      <a:pt x="20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82425" y="367487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5" y="0"/>
                    </a:moveTo>
                    <a:cubicBezTo>
                      <a:pt x="1587" y="0"/>
                      <a:pt x="1188" y="132"/>
                      <a:pt x="860" y="404"/>
                    </a:cubicBezTo>
                    <a:cubicBezTo>
                      <a:pt x="100" y="1032"/>
                      <a:pt x="1" y="2170"/>
                      <a:pt x="641" y="2944"/>
                    </a:cubicBezTo>
                    <a:cubicBezTo>
                      <a:pt x="1195" y="3613"/>
                      <a:pt x="3493" y="5203"/>
                      <a:pt x="4589" y="5203"/>
                    </a:cubicBezTo>
                    <a:cubicBezTo>
                      <a:pt x="4756" y="5203"/>
                      <a:pt x="4896" y="5166"/>
                      <a:pt x="4996" y="5082"/>
                    </a:cubicBezTo>
                    <a:cubicBezTo>
                      <a:pt x="5757" y="4453"/>
                      <a:pt x="4035" y="1442"/>
                      <a:pt x="3394" y="667"/>
                    </a:cubicBezTo>
                    <a:cubicBezTo>
                      <a:pt x="3031" y="228"/>
                      <a:pt x="2508" y="0"/>
                      <a:pt x="1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97950" y="3707850"/>
                <a:ext cx="16015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225" extrusionOk="0">
                    <a:moveTo>
                      <a:pt x="4365" y="0"/>
                    </a:moveTo>
                    <a:cubicBezTo>
                      <a:pt x="4106" y="0"/>
                      <a:pt x="3842" y="55"/>
                      <a:pt x="3591" y="172"/>
                    </a:cubicBezTo>
                    <a:cubicBezTo>
                      <a:pt x="2681" y="593"/>
                      <a:pt x="1" y="2948"/>
                      <a:pt x="416" y="3843"/>
                    </a:cubicBezTo>
                    <a:cubicBezTo>
                      <a:pt x="544" y="4120"/>
                      <a:pt x="954" y="4225"/>
                      <a:pt x="1486" y="4225"/>
                    </a:cubicBezTo>
                    <a:cubicBezTo>
                      <a:pt x="2672" y="4225"/>
                      <a:pt x="4464" y="3704"/>
                      <a:pt x="5092" y="3413"/>
                    </a:cubicBezTo>
                    <a:cubicBezTo>
                      <a:pt x="6005" y="2992"/>
                      <a:pt x="6406" y="1923"/>
                      <a:pt x="5991" y="1026"/>
                    </a:cubicBezTo>
                    <a:cubicBezTo>
                      <a:pt x="5691" y="379"/>
                      <a:pt x="5044" y="0"/>
                      <a:pt x="4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457050" y="3966300"/>
                <a:ext cx="1621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3892" extrusionOk="0">
                    <a:moveTo>
                      <a:pt x="4472" y="0"/>
                    </a:moveTo>
                    <a:cubicBezTo>
                      <a:pt x="4285" y="0"/>
                      <a:pt x="4094" y="29"/>
                      <a:pt x="3905" y="90"/>
                    </a:cubicBezTo>
                    <a:cubicBezTo>
                      <a:pt x="2949" y="396"/>
                      <a:pt x="1" y="2404"/>
                      <a:pt x="304" y="3343"/>
                    </a:cubicBezTo>
                    <a:cubicBezTo>
                      <a:pt x="436" y="3753"/>
                      <a:pt x="1167" y="3891"/>
                      <a:pt x="2027" y="3891"/>
                    </a:cubicBezTo>
                    <a:cubicBezTo>
                      <a:pt x="3136" y="3891"/>
                      <a:pt x="4460" y="3662"/>
                      <a:pt x="4998" y="3489"/>
                    </a:cubicBezTo>
                    <a:cubicBezTo>
                      <a:pt x="5955" y="3180"/>
                      <a:pt x="6484" y="2172"/>
                      <a:pt x="6184" y="1233"/>
                    </a:cubicBezTo>
                    <a:cubicBezTo>
                      <a:pt x="5941" y="479"/>
                      <a:pt x="5236" y="0"/>
                      <a:pt x="44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78775" y="3552975"/>
                <a:ext cx="194125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25496" extrusionOk="0">
                    <a:moveTo>
                      <a:pt x="4656" y="1"/>
                    </a:moveTo>
                    <a:lnTo>
                      <a:pt x="4411" y="46"/>
                    </a:lnTo>
                    <a:cubicBezTo>
                      <a:pt x="4442" y="220"/>
                      <a:pt x="7494" y="17306"/>
                      <a:pt x="1" y="25326"/>
                    </a:cubicBezTo>
                    <a:lnTo>
                      <a:pt x="184" y="25496"/>
                    </a:lnTo>
                    <a:cubicBezTo>
                      <a:pt x="7764" y="17385"/>
                      <a:pt x="4688" y="174"/>
                      <a:pt x="4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1378888" y="5018725"/>
              <a:ext cx="502600" cy="183250"/>
              <a:chOff x="1198700" y="4416375"/>
              <a:chExt cx="502600" cy="183250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1198700" y="4416800"/>
                <a:ext cx="502600" cy="182825"/>
              </a:xfrm>
              <a:custGeom>
                <a:avLst/>
                <a:gdLst/>
                <a:ahLst/>
                <a:cxnLst/>
                <a:rect l="l" t="t" r="r" b="b"/>
                <a:pathLst>
                  <a:path w="20104" h="7313" extrusionOk="0">
                    <a:moveTo>
                      <a:pt x="19831" y="889"/>
                    </a:moveTo>
                    <a:cubicBezTo>
                      <a:pt x="19831" y="889"/>
                      <a:pt x="19831" y="889"/>
                      <a:pt x="19832" y="889"/>
                    </a:cubicBezTo>
                    <a:cubicBezTo>
                      <a:pt x="19831" y="889"/>
                      <a:pt x="19831" y="889"/>
                      <a:pt x="19831" y="889"/>
                    </a:cubicBezTo>
                    <a:close/>
                    <a:moveTo>
                      <a:pt x="16022" y="312"/>
                    </a:moveTo>
                    <a:cubicBezTo>
                      <a:pt x="16945" y="312"/>
                      <a:pt x="18222" y="650"/>
                      <a:pt x="19164" y="790"/>
                    </a:cubicBezTo>
                    <a:cubicBezTo>
                      <a:pt x="19286" y="808"/>
                      <a:pt x="19415" y="818"/>
                      <a:pt x="19542" y="834"/>
                    </a:cubicBezTo>
                    <a:lnTo>
                      <a:pt x="19542" y="834"/>
                    </a:lnTo>
                    <a:cubicBezTo>
                      <a:pt x="19510" y="858"/>
                      <a:pt x="19480" y="877"/>
                      <a:pt x="19455" y="888"/>
                    </a:cubicBezTo>
                    <a:cubicBezTo>
                      <a:pt x="18724" y="1197"/>
                      <a:pt x="17970" y="2024"/>
                      <a:pt x="17338" y="2507"/>
                    </a:cubicBezTo>
                    <a:cubicBezTo>
                      <a:pt x="15575" y="3853"/>
                      <a:pt x="12849" y="4093"/>
                      <a:pt x="10733" y="4664"/>
                    </a:cubicBezTo>
                    <a:cubicBezTo>
                      <a:pt x="8818" y="5180"/>
                      <a:pt x="6905" y="5697"/>
                      <a:pt x="4988" y="6214"/>
                    </a:cubicBezTo>
                    <a:cubicBezTo>
                      <a:pt x="4401" y="6372"/>
                      <a:pt x="3105" y="6956"/>
                      <a:pt x="2107" y="6956"/>
                    </a:cubicBezTo>
                    <a:cubicBezTo>
                      <a:pt x="1606" y="6956"/>
                      <a:pt x="1181" y="6809"/>
                      <a:pt x="958" y="6387"/>
                    </a:cubicBezTo>
                    <a:lnTo>
                      <a:pt x="958" y="6387"/>
                    </a:lnTo>
                    <a:cubicBezTo>
                      <a:pt x="507" y="4699"/>
                      <a:pt x="1143" y="4253"/>
                      <a:pt x="2535" y="3878"/>
                    </a:cubicBezTo>
                    <a:cubicBezTo>
                      <a:pt x="4070" y="3461"/>
                      <a:pt x="5608" y="3047"/>
                      <a:pt x="7143" y="2632"/>
                    </a:cubicBezTo>
                    <a:cubicBezTo>
                      <a:pt x="8878" y="2164"/>
                      <a:pt x="10617" y="1697"/>
                      <a:pt x="12352" y="1228"/>
                    </a:cubicBezTo>
                    <a:cubicBezTo>
                      <a:pt x="13418" y="939"/>
                      <a:pt x="14573" y="468"/>
                      <a:pt x="15672" y="331"/>
                    </a:cubicBezTo>
                    <a:cubicBezTo>
                      <a:pt x="15781" y="318"/>
                      <a:pt x="15899" y="312"/>
                      <a:pt x="16022" y="312"/>
                    </a:cubicBezTo>
                    <a:close/>
                    <a:moveTo>
                      <a:pt x="16190" y="0"/>
                    </a:moveTo>
                    <a:cubicBezTo>
                      <a:pt x="15941" y="0"/>
                      <a:pt x="15695" y="17"/>
                      <a:pt x="15457" y="56"/>
                    </a:cubicBezTo>
                    <a:cubicBezTo>
                      <a:pt x="13384" y="396"/>
                      <a:pt x="11293" y="1179"/>
                      <a:pt x="9267" y="1726"/>
                    </a:cubicBezTo>
                    <a:cubicBezTo>
                      <a:pt x="6905" y="2365"/>
                      <a:pt x="4542" y="3000"/>
                      <a:pt x="2180" y="3639"/>
                    </a:cubicBezTo>
                    <a:cubicBezTo>
                      <a:pt x="1760" y="3753"/>
                      <a:pt x="1140" y="3822"/>
                      <a:pt x="784" y="4106"/>
                    </a:cubicBezTo>
                    <a:cubicBezTo>
                      <a:pt x="0" y="4727"/>
                      <a:pt x="440" y="5699"/>
                      <a:pt x="654" y="6485"/>
                    </a:cubicBezTo>
                    <a:cubicBezTo>
                      <a:pt x="657" y="6497"/>
                      <a:pt x="662" y="6509"/>
                      <a:pt x="667" y="6519"/>
                    </a:cubicBezTo>
                    <a:lnTo>
                      <a:pt x="667" y="6519"/>
                    </a:lnTo>
                    <a:cubicBezTo>
                      <a:pt x="668" y="6521"/>
                      <a:pt x="669" y="6523"/>
                      <a:pt x="670" y="6526"/>
                    </a:cubicBezTo>
                    <a:cubicBezTo>
                      <a:pt x="967" y="7122"/>
                      <a:pt x="1419" y="7313"/>
                      <a:pt x="1928" y="7313"/>
                    </a:cubicBezTo>
                    <a:cubicBezTo>
                      <a:pt x="2590" y="7313"/>
                      <a:pt x="3348" y="6989"/>
                      <a:pt x="3988" y="6816"/>
                    </a:cubicBezTo>
                    <a:cubicBezTo>
                      <a:pt x="6367" y="6174"/>
                      <a:pt x="8749" y="5532"/>
                      <a:pt x="11129" y="4888"/>
                    </a:cubicBezTo>
                    <a:cubicBezTo>
                      <a:pt x="12853" y="4422"/>
                      <a:pt x="14821" y="4139"/>
                      <a:pt x="16472" y="3445"/>
                    </a:cubicBezTo>
                    <a:cubicBezTo>
                      <a:pt x="17746" y="2910"/>
                      <a:pt x="18883" y="1723"/>
                      <a:pt x="19989" y="878"/>
                    </a:cubicBezTo>
                    <a:cubicBezTo>
                      <a:pt x="20081" y="806"/>
                      <a:pt x="20104" y="607"/>
                      <a:pt x="19950" y="586"/>
                    </a:cubicBezTo>
                    <a:cubicBezTo>
                      <a:pt x="18766" y="408"/>
                      <a:pt x="17423" y="0"/>
                      <a:pt x="16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642675" y="4425000"/>
                <a:ext cx="234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674" extrusionOk="0">
                    <a:moveTo>
                      <a:pt x="467" y="1"/>
                    </a:moveTo>
                    <a:cubicBezTo>
                      <a:pt x="419" y="1"/>
                      <a:pt x="371" y="23"/>
                      <a:pt x="338" y="76"/>
                    </a:cubicBezTo>
                    <a:cubicBezTo>
                      <a:pt x="0" y="624"/>
                      <a:pt x="115" y="1270"/>
                      <a:pt x="641" y="1644"/>
                    </a:cubicBezTo>
                    <a:cubicBezTo>
                      <a:pt x="669" y="1664"/>
                      <a:pt x="697" y="1673"/>
                      <a:pt x="724" y="1673"/>
                    </a:cubicBezTo>
                    <a:cubicBezTo>
                      <a:pt x="852" y="1673"/>
                      <a:pt x="939" y="1466"/>
                      <a:pt x="803" y="1369"/>
                    </a:cubicBezTo>
                    <a:cubicBezTo>
                      <a:pt x="417" y="1095"/>
                      <a:pt x="375" y="626"/>
                      <a:pt x="613" y="238"/>
                    </a:cubicBezTo>
                    <a:cubicBezTo>
                      <a:pt x="689" y="117"/>
                      <a:pt x="578" y="1"/>
                      <a:pt x="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563225" y="4416375"/>
                <a:ext cx="5790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402" extrusionOk="0">
                    <a:moveTo>
                      <a:pt x="1174" y="1"/>
                    </a:moveTo>
                    <a:cubicBezTo>
                      <a:pt x="1138" y="1"/>
                      <a:pt x="1102" y="17"/>
                      <a:pt x="1072" y="56"/>
                    </a:cubicBezTo>
                    <a:lnTo>
                      <a:pt x="68" y="1346"/>
                    </a:lnTo>
                    <a:cubicBezTo>
                      <a:pt x="0" y="1433"/>
                      <a:pt x="10" y="1584"/>
                      <a:pt x="140" y="1613"/>
                    </a:cubicBezTo>
                    <a:cubicBezTo>
                      <a:pt x="473" y="1687"/>
                      <a:pt x="806" y="1763"/>
                      <a:pt x="1139" y="1838"/>
                    </a:cubicBezTo>
                    <a:lnTo>
                      <a:pt x="1139" y="1838"/>
                    </a:lnTo>
                    <a:lnTo>
                      <a:pt x="370" y="2468"/>
                    </a:lnTo>
                    <a:cubicBezTo>
                      <a:pt x="297" y="2528"/>
                      <a:pt x="311" y="2680"/>
                      <a:pt x="402" y="2719"/>
                    </a:cubicBezTo>
                    <a:cubicBezTo>
                      <a:pt x="931" y="2941"/>
                      <a:pt x="1458" y="3165"/>
                      <a:pt x="1988" y="3387"/>
                    </a:cubicBezTo>
                    <a:cubicBezTo>
                      <a:pt x="2011" y="3397"/>
                      <a:pt x="2034" y="3401"/>
                      <a:pt x="2056" y="3401"/>
                    </a:cubicBezTo>
                    <a:cubicBezTo>
                      <a:pt x="2210" y="3401"/>
                      <a:pt x="2315" y="3181"/>
                      <a:pt x="2150" y="3111"/>
                    </a:cubicBezTo>
                    <a:cubicBezTo>
                      <a:pt x="1695" y="2920"/>
                      <a:pt x="1241" y="2728"/>
                      <a:pt x="787" y="2537"/>
                    </a:cubicBezTo>
                    <a:lnTo>
                      <a:pt x="787" y="2537"/>
                    </a:lnTo>
                    <a:lnTo>
                      <a:pt x="1607" y="1866"/>
                    </a:lnTo>
                    <a:cubicBezTo>
                      <a:pt x="1699" y="1791"/>
                      <a:pt x="1648" y="1626"/>
                      <a:pt x="1536" y="1599"/>
                    </a:cubicBezTo>
                    <a:cubicBezTo>
                      <a:pt x="1177" y="1519"/>
                      <a:pt x="820" y="1438"/>
                      <a:pt x="462" y="1358"/>
                    </a:cubicBezTo>
                    <a:lnTo>
                      <a:pt x="462" y="1358"/>
                    </a:lnTo>
                    <a:lnTo>
                      <a:pt x="1299" y="283"/>
                    </a:lnTo>
                    <a:cubicBezTo>
                      <a:pt x="1392" y="161"/>
                      <a:pt x="1286" y="1"/>
                      <a:pt x="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3"/>
            <p:cNvGrpSpPr/>
            <p:nvPr/>
          </p:nvGrpSpPr>
          <p:grpSpPr>
            <a:xfrm>
              <a:off x="-115100" y="427663"/>
              <a:ext cx="483050" cy="224675"/>
              <a:chOff x="1258275" y="1082425"/>
              <a:chExt cx="483050" cy="224675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1258275" y="1082425"/>
                <a:ext cx="483050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8987" extrusionOk="0">
                    <a:moveTo>
                      <a:pt x="18995" y="8578"/>
                    </a:moveTo>
                    <a:cubicBezTo>
                      <a:pt x="19007" y="8578"/>
                      <a:pt x="19012" y="8580"/>
                      <a:pt x="18998" y="8580"/>
                    </a:cubicBezTo>
                    <a:cubicBezTo>
                      <a:pt x="18994" y="8580"/>
                      <a:pt x="18987" y="8580"/>
                      <a:pt x="18978" y="8579"/>
                    </a:cubicBezTo>
                    <a:lnTo>
                      <a:pt x="18978" y="8579"/>
                    </a:lnTo>
                    <a:cubicBezTo>
                      <a:pt x="18984" y="8578"/>
                      <a:pt x="18990" y="8578"/>
                      <a:pt x="18995" y="8578"/>
                    </a:cubicBezTo>
                    <a:close/>
                    <a:moveTo>
                      <a:pt x="2017" y="531"/>
                    </a:moveTo>
                    <a:cubicBezTo>
                      <a:pt x="2336" y="531"/>
                      <a:pt x="2702" y="630"/>
                      <a:pt x="3129" y="798"/>
                    </a:cubicBezTo>
                    <a:cubicBezTo>
                      <a:pt x="4569" y="1363"/>
                      <a:pt x="6009" y="1931"/>
                      <a:pt x="7449" y="2497"/>
                    </a:cubicBezTo>
                    <a:cubicBezTo>
                      <a:pt x="9177" y="3175"/>
                      <a:pt x="10904" y="3856"/>
                      <a:pt x="12633" y="4535"/>
                    </a:cubicBezTo>
                    <a:cubicBezTo>
                      <a:pt x="13692" y="4950"/>
                      <a:pt x="14947" y="5263"/>
                      <a:pt x="15932" y="5832"/>
                    </a:cubicBezTo>
                    <a:cubicBezTo>
                      <a:pt x="16706" y="6278"/>
                      <a:pt x="17578" y="7383"/>
                      <a:pt x="18308" y="8115"/>
                    </a:cubicBezTo>
                    <a:cubicBezTo>
                      <a:pt x="18430" y="8237"/>
                      <a:pt x="18633" y="8391"/>
                      <a:pt x="18786" y="8549"/>
                    </a:cubicBezTo>
                    <a:lnTo>
                      <a:pt x="18786" y="8549"/>
                    </a:lnTo>
                    <a:cubicBezTo>
                      <a:pt x="18772" y="8547"/>
                      <a:pt x="18757" y="8544"/>
                      <a:pt x="18741" y="8540"/>
                    </a:cubicBezTo>
                    <a:cubicBezTo>
                      <a:pt x="18494" y="8490"/>
                      <a:pt x="18226" y="8473"/>
                      <a:pt x="17948" y="8473"/>
                    </a:cubicBezTo>
                    <a:cubicBezTo>
                      <a:pt x="17288" y="8473"/>
                      <a:pt x="16576" y="8573"/>
                      <a:pt x="15978" y="8581"/>
                    </a:cubicBezTo>
                    <a:cubicBezTo>
                      <a:pt x="15953" y="8581"/>
                      <a:pt x="15928" y="8581"/>
                      <a:pt x="15903" y="8581"/>
                    </a:cubicBezTo>
                    <a:cubicBezTo>
                      <a:pt x="13755" y="8581"/>
                      <a:pt x="11512" y="7210"/>
                      <a:pt x="9540" y="6434"/>
                    </a:cubicBezTo>
                    <a:cubicBezTo>
                      <a:pt x="7645" y="5688"/>
                      <a:pt x="5749" y="4945"/>
                      <a:pt x="3852" y="4199"/>
                    </a:cubicBezTo>
                    <a:cubicBezTo>
                      <a:pt x="3017" y="3867"/>
                      <a:pt x="280" y="3340"/>
                      <a:pt x="526" y="1937"/>
                    </a:cubicBezTo>
                    <a:cubicBezTo>
                      <a:pt x="925" y="924"/>
                      <a:pt x="1379" y="531"/>
                      <a:pt x="2017" y="531"/>
                    </a:cubicBezTo>
                    <a:close/>
                    <a:moveTo>
                      <a:pt x="1761" y="1"/>
                    </a:moveTo>
                    <a:cubicBezTo>
                      <a:pt x="1750" y="1"/>
                      <a:pt x="1738" y="1"/>
                      <a:pt x="1726" y="1"/>
                    </a:cubicBezTo>
                    <a:cubicBezTo>
                      <a:pt x="743" y="38"/>
                      <a:pt x="521" y="1056"/>
                      <a:pt x="235" y="1803"/>
                    </a:cubicBezTo>
                    <a:lnTo>
                      <a:pt x="235" y="1803"/>
                    </a:lnTo>
                    <a:cubicBezTo>
                      <a:pt x="229" y="1814"/>
                      <a:pt x="225" y="1825"/>
                      <a:pt x="221" y="1838"/>
                    </a:cubicBezTo>
                    <a:lnTo>
                      <a:pt x="221" y="1838"/>
                    </a:lnTo>
                    <a:cubicBezTo>
                      <a:pt x="220" y="1842"/>
                      <a:pt x="218" y="1846"/>
                      <a:pt x="217" y="1850"/>
                    </a:cubicBezTo>
                    <a:cubicBezTo>
                      <a:pt x="207" y="1877"/>
                      <a:pt x="204" y="1902"/>
                      <a:pt x="207" y="1924"/>
                    </a:cubicBezTo>
                    <a:lnTo>
                      <a:pt x="207" y="1924"/>
                    </a:lnTo>
                    <a:cubicBezTo>
                      <a:pt x="1" y="3374"/>
                      <a:pt x="1530" y="3624"/>
                      <a:pt x="2613" y="4050"/>
                    </a:cubicBezTo>
                    <a:cubicBezTo>
                      <a:pt x="4895" y="4947"/>
                      <a:pt x="7175" y="5845"/>
                      <a:pt x="9455" y="6740"/>
                    </a:cubicBezTo>
                    <a:cubicBezTo>
                      <a:pt x="11173" y="7415"/>
                      <a:pt x="12963" y="8372"/>
                      <a:pt x="14755" y="8824"/>
                    </a:cubicBezTo>
                    <a:cubicBezTo>
                      <a:pt x="15241" y="8947"/>
                      <a:pt x="15768" y="8987"/>
                      <a:pt x="16309" y="8987"/>
                    </a:cubicBezTo>
                    <a:cubicBezTo>
                      <a:pt x="17251" y="8987"/>
                      <a:pt x="18233" y="8866"/>
                      <a:pt x="19111" y="8853"/>
                    </a:cubicBezTo>
                    <a:cubicBezTo>
                      <a:pt x="19248" y="8850"/>
                      <a:pt x="19321" y="8678"/>
                      <a:pt x="19224" y="8581"/>
                    </a:cubicBezTo>
                    <a:cubicBezTo>
                      <a:pt x="18209" y="7564"/>
                      <a:pt x="17210" y="6139"/>
                      <a:pt x="15928" y="5489"/>
                    </a:cubicBezTo>
                    <a:cubicBezTo>
                      <a:pt x="14050" y="4535"/>
                      <a:pt x="11919" y="3911"/>
                      <a:pt x="9962" y="3142"/>
                    </a:cubicBezTo>
                    <a:cubicBezTo>
                      <a:pt x="7684" y="2247"/>
                      <a:pt x="5407" y="1351"/>
                      <a:pt x="3129" y="455"/>
                    </a:cubicBezTo>
                    <a:cubicBezTo>
                      <a:pt x="2732" y="299"/>
                      <a:pt x="2209" y="1"/>
                      <a:pt x="1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682125" y="1265550"/>
                <a:ext cx="29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547" extrusionOk="0">
                    <a:moveTo>
                      <a:pt x="981" y="0"/>
                    </a:moveTo>
                    <a:cubicBezTo>
                      <a:pt x="963" y="0"/>
                      <a:pt x="943" y="4"/>
                      <a:pt x="923" y="12"/>
                    </a:cubicBezTo>
                    <a:cubicBezTo>
                      <a:pt x="336" y="244"/>
                      <a:pt x="0" y="818"/>
                      <a:pt x="206" y="1436"/>
                    </a:cubicBezTo>
                    <a:cubicBezTo>
                      <a:pt x="231" y="1513"/>
                      <a:pt x="295" y="1547"/>
                      <a:pt x="359" y="1547"/>
                    </a:cubicBezTo>
                    <a:cubicBezTo>
                      <a:pt x="456" y="1547"/>
                      <a:pt x="552" y="1470"/>
                      <a:pt x="512" y="1351"/>
                    </a:cubicBezTo>
                    <a:cubicBezTo>
                      <a:pt x="412" y="1047"/>
                      <a:pt x="452" y="763"/>
                      <a:pt x="688" y="536"/>
                    </a:cubicBezTo>
                    <a:cubicBezTo>
                      <a:pt x="756" y="471"/>
                      <a:pt x="832" y="416"/>
                      <a:pt x="915" y="370"/>
                    </a:cubicBezTo>
                    <a:cubicBezTo>
                      <a:pt x="935" y="358"/>
                      <a:pt x="1028" y="315"/>
                      <a:pt x="1022" y="315"/>
                    </a:cubicBezTo>
                    <a:cubicBezTo>
                      <a:pt x="1021" y="315"/>
                      <a:pt x="1017" y="316"/>
                      <a:pt x="1010" y="319"/>
                    </a:cubicBezTo>
                    <a:cubicBezTo>
                      <a:pt x="1176" y="252"/>
                      <a:pt x="1129" y="0"/>
                      <a:pt x="9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606500" y="1222225"/>
                <a:ext cx="6077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3321" extrusionOk="0">
                    <a:moveTo>
                      <a:pt x="2207" y="1"/>
                    </a:moveTo>
                    <a:cubicBezTo>
                      <a:pt x="2193" y="1"/>
                      <a:pt x="2178" y="3"/>
                      <a:pt x="2162" y="7"/>
                    </a:cubicBezTo>
                    <a:lnTo>
                      <a:pt x="588" y="445"/>
                    </a:lnTo>
                    <a:cubicBezTo>
                      <a:pt x="466" y="480"/>
                      <a:pt x="439" y="623"/>
                      <a:pt x="517" y="712"/>
                    </a:cubicBezTo>
                    <a:cubicBezTo>
                      <a:pt x="735" y="966"/>
                      <a:pt x="954" y="1220"/>
                      <a:pt x="1173" y="1475"/>
                    </a:cubicBezTo>
                    <a:lnTo>
                      <a:pt x="1173" y="1475"/>
                    </a:lnTo>
                    <a:cubicBezTo>
                      <a:pt x="850" y="1491"/>
                      <a:pt x="527" y="1507"/>
                      <a:pt x="204" y="1521"/>
                    </a:cubicBezTo>
                    <a:cubicBezTo>
                      <a:pt x="85" y="1528"/>
                      <a:pt x="1" y="1653"/>
                      <a:pt x="66" y="1763"/>
                    </a:cubicBezTo>
                    <a:cubicBezTo>
                      <a:pt x="358" y="2258"/>
                      <a:pt x="649" y="2750"/>
                      <a:pt x="940" y="3245"/>
                    </a:cubicBezTo>
                    <a:cubicBezTo>
                      <a:pt x="972" y="3299"/>
                      <a:pt x="1020" y="3321"/>
                      <a:pt x="1068" y="3321"/>
                    </a:cubicBezTo>
                    <a:cubicBezTo>
                      <a:pt x="1177" y="3321"/>
                      <a:pt x="1289" y="3207"/>
                      <a:pt x="1215" y="3083"/>
                    </a:cubicBezTo>
                    <a:cubicBezTo>
                      <a:pt x="968" y="2664"/>
                      <a:pt x="722" y="2247"/>
                      <a:pt x="476" y="1829"/>
                    </a:cubicBezTo>
                    <a:lnTo>
                      <a:pt x="476" y="1829"/>
                    </a:lnTo>
                    <a:cubicBezTo>
                      <a:pt x="819" y="1812"/>
                      <a:pt x="1163" y="1795"/>
                      <a:pt x="1507" y="1779"/>
                    </a:cubicBezTo>
                    <a:cubicBezTo>
                      <a:pt x="1652" y="1773"/>
                      <a:pt x="1712" y="1612"/>
                      <a:pt x="1621" y="1507"/>
                    </a:cubicBezTo>
                    <a:cubicBezTo>
                      <a:pt x="1386" y="1236"/>
                      <a:pt x="1151" y="963"/>
                      <a:pt x="916" y="690"/>
                    </a:cubicBezTo>
                    <a:lnTo>
                      <a:pt x="916" y="690"/>
                    </a:lnTo>
                    <a:lnTo>
                      <a:pt x="2247" y="320"/>
                    </a:lnTo>
                    <a:cubicBezTo>
                      <a:pt x="2430" y="266"/>
                      <a:pt x="2372" y="1"/>
                      <a:pt x="2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277850" y="4859063"/>
              <a:ext cx="119450" cy="119450"/>
            </a:xfrm>
            <a:custGeom>
              <a:avLst/>
              <a:gdLst/>
              <a:ahLst/>
              <a:cxnLst/>
              <a:rect l="l" t="t" r="r" b="b"/>
              <a:pathLst>
                <a:path w="4778" h="4778" extrusionOk="0">
                  <a:moveTo>
                    <a:pt x="2390" y="481"/>
                  </a:moveTo>
                  <a:cubicBezTo>
                    <a:pt x="2919" y="481"/>
                    <a:pt x="3352" y="661"/>
                    <a:pt x="3722" y="1027"/>
                  </a:cubicBezTo>
                  <a:cubicBezTo>
                    <a:pt x="4111" y="1415"/>
                    <a:pt x="4299" y="1861"/>
                    <a:pt x="4299" y="2388"/>
                  </a:cubicBezTo>
                  <a:cubicBezTo>
                    <a:pt x="4299" y="2913"/>
                    <a:pt x="4112" y="3349"/>
                    <a:pt x="3720" y="3724"/>
                  </a:cubicBezTo>
                  <a:cubicBezTo>
                    <a:pt x="3350" y="4108"/>
                    <a:pt x="2916" y="4298"/>
                    <a:pt x="2392" y="4298"/>
                  </a:cubicBezTo>
                  <a:cubicBezTo>
                    <a:pt x="1863" y="4298"/>
                    <a:pt x="1419" y="4108"/>
                    <a:pt x="1030" y="3721"/>
                  </a:cubicBezTo>
                  <a:cubicBezTo>
                    <a:pt x="660" y="3351"/>
                    <a:pt x="482" y="2915"/>
                    <a:pt x="482" y="2388"/>
                  </a:cubicBezTo>
                  <a:cubicBezTo>
                    <a:pt x="482" y="1859"/>
                    <a:pt x="664" y="1413"/>
                    <a:pt x="1025" y="1032"/>
                  </a:cubicBezTo>
                  <a:cubicBezTo>
                    <a:pt x="1413" y="661"/>
                    <a:pt x="1860" y="481"/>
                    <a:pt x="2390" y="481"/>
                  </a:cubicBezTo>
                  <a:close/>
                  <a:moveTo>
                    <a:pt x="2390" y="1"/>
                  </a:moveTo>
                  <a:cubicBezTo>
                    <a:pt x="1739" y="1"/>
                    <a:pt x="1168" y="231"/>
                    <a:pt x="685" y="693"/>
                  </a:cubicBezTo>
                  <a:cubicBezTo>
                    <a:pt x="231" y="1170"/>
                    <a:pt x="0" y="1739"/>
                    <a:pt x="0" y="2391"/>
                  </a:cubicBezTo>
                  <a:cubicBezTo>
                    <a:pt x="0" y="3043"/>
                    <a:pt x="234" y="3604"/>
                    <a:pt x="689" y="4061"/>
                  </a:cubicBezTo>
                  <a:cubicBezTo>
                    <a:pt x="1166" y="4536"/>
                    <a:pt x="1739" y="4778"/>
                    <a:pt x="2390" y="4778"/>
                  </a:cubicBezTo>
                  <a:cubicBezTo>
                    <a:pt x="3044" y="4778"/>
                    <a:pt x="3608" y="4535"/>
                    <a:pt x="4056" y="4064"/>
                  </a:cubicBezTo>
                  <a:cubicBezTo>
                    <a:pt x="4534" y="3609"/>
                    <a:pt x="4777" y="3044"/>
                    <a:pt x="4777" y="2391"/>
                  </a:cubicBezTo>
                  <a:cubicBezTo>
                    <a:pt x="4777" y="1737"/>
                    <a:pt x="4536" y="1167"/>
                    <a:pt x="4061" y="690"/>
                  </a:cubicBezTo>
                  <a:cubicBezTo>
                    <a:pt x="3603" y="231"/>
                    <a:pt x="3042" y="1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361325" y="43900"/>
              <a:ext cx="368700" cy="325600"/>
            </a:xfrm>
            <a:custGeom>
              <a:avLst/>
              <a:gdLst/>
              <a:ahLst/>
              <a:cxnLst/>
              <a:rect l="l" t="t" r="r" b="b"/>
              <a:pathLst>
                <a:path w="14748" h="13024" extrusionOk="0">
                  <a:moveTo>
                    <a:pt x="7085" y="481"/>
                  </a:moveTo>
                  <a:cubicBezTo>
                    <a:pt x="7159" y="481"/>
                    <a:pt x="7237" y="492"/>
                    <a:pt x="7313" y="511"/>
                  </a:cubicBezTo>
                  <a:cubicBezTo>
                    <a:pt x="7576" y="581"/>
                    <a:pt x="7762" y="721"/>
                    <a:pt x="7887" y="938"/>
                  </a:cubicBezTo>
                  <a:cubicBezTo>
                    <a:pt x="8010" y="1150"/>
                    <a:pt x="8033" y="1371"/>
                    <a:pt x="7952" y="1630"/>
                  </a:cubicBezTo>
                  <a:cubicBezTo>
                    <a:pt x="7897" y="1875"/>
                    <a:pt x="7767" y="2053"/>
                    <a:pt x="7555" y="2178"/>
                  </a:cubicBezTo>
                  <a:cubicBezTo>
                    <a:pt x="7415" y="2258"/>
                    <a:pt x="7271" y="2298"/>
                    <a:pt x="7116" y="2298"/>
                  </a:cubicBezTo>
                  <a:cubicBezTo>
                    <a:pt x="7029" y="2298"/>
                    <a:pt x="6940" y="2285"/>
                    <a:pt x="6846" y="2261"/>
                  </a:cubicBezTo>
                  <a:cubicBezTo>
                    <a:pt x="6614" y="2198"/>
                    <a:pt x="6441" y="2062"/>
                    <a:pt x="6314" y="1846"/>
                  </a:cubicBezTo>
                  <a:cubicBezTo>
                    <a:pt x="6186" y="1627"/>
                    <a:pt x="6152" y="1395"/>
                    <a:pt x="6202" y="1162"/>
                  </a:cubicBezTo>
                  <a:cubicBezTo>
                    <a:pt x="6282" y="914"/>
                    <a:pt x="6426" y="732"/>
                    <a:pt x="6647" y="605"/>
                  </a:cubicBezTo>
                  <a:cubicBezTo>
                    <a:pt x="6791" y="521"/>
                    <a:pt x="6935" y="481"/>
                    <a:pt x="7085" y="481"/>
                  </a:cubicBezTo>
                  <a:close/>
                  <a:moveTo>
                    <a:pt x="7084" y="0"/>
                  </a:moveTo>
                  <a:cubicBezTo>
                    <a:pt x="6852" y="0"/>
                    <a:pt x="6625" y="64"/>
                    <a:pt x="6407" y="189"/>
                  </a:cubicBezTo>
                  <a:cubicBezTo>
                    <a:pt x="6082" y="375"/>
                    <a:pt x="5860" y="654"/>
                    <a:pt x="5740" y="1037"/>
                  </a:cubicBezTo>
                  <a:cubicBezTo>
                    <a:pt x="5658" y="1408"/>
                    <a:pt x="5713" y="1760"/>
                    <a:pt x="5899" y="2084"/>
                  </a:cubicBezTo>
                  <a:cubicBezTo>
                    <a:pt x="6087" y="2412"/>
                    <a:pt x="6365" y="2628"/>
                    <a:pt x="6721" y="2723"/>
                  </a:cubicBezTo>
                  <a:cubicBezTo>
                    <a:pt x="6856" y="2759"/>
                    <a:pt x="6989" y="2777"/>
                    <a:pt x="7117" y="2777"/>
                  </a:cubicBezTo>
                  <a:cubicBezTo>
                    <a:pt x="7357" y="2777"/>
                    <a:pt x="7581" y="2715"/>
                    <a:pt x="7793" y="2593"/>
                  </a:cubicBezTo>
                  <a:cubicBezTo>
                    <a:pt x="8124" y="2402"/>
                    <a:pt x="8335" y="2113"/>
                    <a:pt x="8414" y="1754"/>
                  </a:cubicBezTo>
                  <a:cubicBezTo>
                    <a:pt x="8531" y="1385"/>
                    <a:pt x="8494" y="1029"/>
                    <a:pt x="8302" y="698"/>
                  </a:cubicBezTo>
                  <a:cubicBezTo>
                    <a:pt x="8114" y="370"/>
                    <a:pt x="7822" y="153"/>
                    <a:pt x="7440" y="49"/>
                  </a:cubicBezTo>
                  <a:cubicBezTo>
                    <a:pt x="7320" y="17"/>
                    <a:pt x="7201" y="0"/>
                    <a:pt x="7084" y="0"/>
                  </a:cubicBezTo>
                  <a:close/>
                  <a:moveTo>
                    <a:pt x="1427" y="6398"/>
                  </a:moveTo>
                  <a:cubicBezTo>
                    <a:pt x="1503" y="6398"/>
                    <a:pt x="1579" y="6407"/>
                    <a:pt x="1659" y="6430"/>
                  </a:cubicBezTo>
                  <a:cubicBezTo>
                    <a:pt x="1918" y="6500"/>
                    <a:pt x="2105" y="6639"/>
                    <a:pt x="2230" y="6856"/>
                  </a:cubicBezTo>
                  <a:cubicBezTo>
                    <a:pt x="2355" y="7069"/>
                    <a:pt x="2376" y="7289"/>
                    <a:pt x="2295" y="7549"/>
                  </a:cubicBezTo>
                  <a:cubicBezTo>
                    <a:pt x="2239" y="7794"/>
                    <a:pt x="2111" y="7972"/>
                    <a:pt x="1897" y="8097"/>
                  </a:cubicBezTo>
                  <a:cubicBezTo>
                    <a:pt x="1760" y="8177"/>
                    <a:pt x="1614" y="8216"/>
                    <a:pt x="1459" y="8216"/>
                  </a:cubicBezTo>
                  <a:cubicBezTo>
                    <a:pt x="1372" y="8216"/>
                    <a:pt x="1283" y="8204"/>
                    <a:pt x="1190" y="8180"/>
                  </a:cubicBezTo>
                  <a:cubicBezTo>
                    <a:pt x="957" y="8116"/>
                    <a:pt x="783" y="7980"/>
                    <a:pt x="657" y="7764"/>
                  </a:cubicBezTo>
                  <a:cubicBezTo>
                    <a:pt x="530" y="7542"/>
                    <a:pt x="495" y="7312"/>
                    <a:pt x="547" y="7079"/>
                  </a:cubicBezTo>
                  <a:cubicBezTo>
                    <a:pt x="624" y="6832"/>
                    <a:pt x="770" y="6649"/>
                    <a:pt x="989" y="6521"/>
                  </a:cubicBezTo>
                  <a:cubicBezTo>
                    <a:pt x="1134" y="6438"/>
                    <a:pt x="1278" y="6398"/>
                    <a:pt x="1427" y="6398"/>
                  </a:cubicBezTo>
                  <a:close/>
                  <a:moveTo>
                    <a:pt x="1425" y="5917"/>
                  </a:moveTo>
                  <a:cubicBezTo>
                    <a:pt x="1193" y="5917"/>
                    <a:pt x="967" y="5981"/>
                    <a:pt x="749" y="6106"/>
                  </a:cubicBezTo>
                  <a:cubicBezTo>
                    <a:pt x="427" y="6292"/>
                    <a:pt x="203" y="6569"/>
                    <a:pt x="84" y="6954"/>
                  </a:cubicBezTo>
                  <a:cubicBezTo>
                    <a:pt x="0" y="7323"/>
                    <a:pt x="55" y="7677"/>
                    <a:pt x="242" y="8001"/>
                  </a:cubicBezTo>
                  <a:cubicBezTo>
                    <a:pt x="430" y="8329"/>
                    <a:pt x="709" y="8544"/>
                    <a:pt x="1065" y="8640"/>
                  </a:cubicBezTo>
                  <a:cubicBezTo>
                    <a:pt x="1198" y="8676"/>
                    <a:pt x="1333" y="8694"/>
                    <a:pt x="1459" y="8694"/>
                  </a:cubicBezTo>
                  <a:cubicBezTo>
                    <a:pt x="1698" y="8694"/>
                    <a:pt x="1925" y="8632"/>
                    <a:pt x="2136" y="8510"/>
                  </a:cubicBezTo>
                  <a:cubicBezTo>
                    <a:pt x="2465" y="8317"/>
                    <a:pt x="2676" y="8029"/>
                    <a:pt x="2755" y="7670"/>
                  </a:cubicBezTo>
                  <a:cubicBezTo>
                    <a:pt x="2873" y="7302"/>
                    <a:pt x="2835" y="6946"/>
                    <a:pt x="2643" y="6615"/>
                  </a:cubicBezTo>
                  <a:cubicBezTo>
                    <a:pt x="2455" y="6286"/>
                    <a:pt x="2163" y="6070"/>
                    <a:pt x="1781" y="5966"/>
                  </a:cubicBezTo>
                  <a:cubicBezTo>
                    <a:pt x="1661" y="5934"/>
                    <a:pt x="1542" y="5917"/>
                    <a:pt x="1425" y="5917"/>
                  </a:cubicBezTo>
                  <a:close/>
                  <a:moveTo>
                    <a:pt x="11009" y="2926"/>
                  </a:moveTo>
                  <a:cubicBezTo>
                    <a:pt x="11252" y="2927"/>
                    <a:pt x="11489" y="3033"/>
                    <a:pt x="11735" y="3244"/>
                  </a:cubicBezTo>
                  <a:cubicBezTo>
                    <a:pt x="11808" y="3307"/>
                    <a:pt x="12030" y="3500"/>
                    <a:pt x="11719" y="4168"/>
                  </a:cubicBezTo>
                  <a:cubicBezTo>
                    <a:pt x="11386" y="4799"/>
                    <a:pt x="11349" y="5344"/>
                    <a:pt x="11607" y="5789"/>
                  </a:cubicBezTo>
                  <a:cubicBezTo>
                    <a:pt x="11714" y="5978"/>
                    <a:pt x="11994" y="6226"/>
                    <a:pt x="13228" y="6459"/>
                  </a:cubicBezTo>
                  <a:cubicBezTo>
                    <a:pt x="13966" y="6594"/>
                    <a:pt x="14269" y="6955"/>
                    <a:pt x="14213" y="7628"/>
                  </a:cubicBezTo>
                  <a:cubicBezTo>
                    <a:pt x="14154" y="8327"/>
                    <a:pt x="13879" y="8771"/>
                    <a:pt x="13369" y="8982"/>
                  </a:cubicBezTo>
                  <a:cubicBezTo>
                    <a:pt x="13136" y="9080"/>
                    <a:pt x="12911" y="9129"/>
                    <a:pt x="12691" y="9129"/>
                  </a:cubicBezTo>
                  <a:cubicBezTo>
                    <a:pt x="12419" y="9129"/>
                    <a:pt x="12156" y="9053"/>
                    <a:pt x="11899" y="8901"/>
                  </a:cubicBezTo>
                  <a:cubicBezTo>
                    <a:pt x="11549" y="8693"/>
                    <a:pt x="11228" y="8589"/>
                    <a:pt x="10936" y="8589"/>
                  </a:cubicBezTo>
                  <a:cubicBezTo>
                    <a:pt x="10715" y="8589"/>
                    <a:pt x="10512" y="8648"/>
                    <a:pt x="10326" y="8767"/>
                  </a:cubicBezTo>
                  <a:cubicBezTo>
                    <a:pt x="9898" y="9041"/>
                    <a:pt x="9694" y="9662"/>
                    <a:pt x="9697" y="10659"/>
                  </a:cubicBezTo>
                  <a:cubicBezTo>
                    <a:pt x="9684" y="11481"/>
                    <a:pt x="9359" y="12037"/>
                    <a:pt x="8706" y="12355"/>
                  </a:cubicBezTo>
                  <a:cubicBezTo>
                    <a:pt x="8427" y="12492"/>
                    <a:pt x="8209" y="12546"/>
                    <a:pt x="8037" y="12546"/>
                  </a:cubicBezTo>
                  <a:cubicBezTo>
                    <a:pt x="7717" y="12546"/>
                    <a:pt x="7555" y="12360"/>
                    <a:pt x="7448" y="12170"/>
                  </a:cubicBezTo>
                  <a:cubicBezTo>
                    <a:pt x="7159" y="11664"/>
                    <a:pt x="7062" y="11142"/>
                    <a:pt x="7148" y="10578"/>
                  </a:cubicBezTo>
                  <a:cubicBezTo>
                    <a:pt x="7256" y="9864"/>
                    <a:pt x="7088" y="9371"/>
                    <a:pt x="6648" y="9112"/>
                  </a:cubicBezTo>
                  <a:cubicBezTo>
                    <a:pt x="6442" y="8989"/>
                    <a:pt x="6193" y="8927"/>
                    <a:pt x="5901" y="8927"/>
                  </a:cubicBezTo>
                  <a:cubicBezTo>
                    <a:pt x="5609" y="8927"/>
                    <a:pt x="5273" y="8989"/>
                    <a:pt x="4889" y="9107"/>
                  </a:cubicBezTo>
                  <a:cubicBezTo>
                    <a:pt x="4677" y="9173"/>
                    <a:pt x="4433" y="9231"/>
                    <a:pt x="4225" y="9231"/>
                  </a:cubicBezTo>
                  <a:cubicBezTo>
                    <a:pt x="4042" y="9231"/>
                    <a:pt x="3887" y="9186"/>
                    <a:pt x="3806" y="9065"/>
                  </a:cubicBezTo>
                  <a:cubicBezTo>
                    <a:pt x="3640" y="8823"/>
                    <a:pt x="3595" y="8601"/>
                    <a:pt x="3663" y="8385"/>
                  </a:cubicBezTo>
                  <a:cubicBezTo>
                    <a:pt x="3696" y="8285"/>
                    <a:pt x="3874" y="8004"/>
                    <a:pt x="4824" y="7549"/>
                  </a:cubicBezTo>
                  <a:cubicBezTo>
                    <a:pt x="5294" y="7327"/>
                    <a:pt x="5536" y="7067"/>
                    <a:pt x="5562" y="6761"/>
                  </a:cubicBezTo>
                  <a:cubicBezTo>
                    <a:pt x="5589" y="6454"/>
                    <a:pt x="5397" y="6162"/>
                    <a:pt x="4985" y="5872"/>
                  </a:cubicBezTo>
                  <a:cubicBezTo>
                    <a:pt x="4902" y="5806"/>
                    <a:pt x="4800" y="5733"/>
                    <a:pt x="4683" y="5656"/>
                  </a:cubicBezTo>
                  <a:cubicBezTo>
                    <a:pt x="4411" y="5467"/>
                    <a:pt x="4198" y="5243"/>
                    <a:pt x="4051" y="4985"/>
                  </a:cubicBezTo>
                  <a:cubicBezTo>
                    <a:pt x="3903" y="4729"/>
                    <a:pt x="3888" y="4478"/>
                    <a:pt x="4004" y="4213"/>
                  </a:cubicBezTo>
                  <a:cubicBezTo>
                    <a:pt x="4099" y="3990"/>
                    <a:pt x="4248" y="3821"/>
                    <a:pt x="4459" y="3699"/>
                  </a:cubicBezTo>
                  <a:cubicBezTo>
                    <a:pt x="4543" y="3651"/>
                    <a:pt x="4659" y="3616"/>
                    <a:pt x="4821" y="3616"/>
                  </a:cubicBezTo>
                  <a:cubicBezTo>
                    <a:pt x="5142" y="3616"/>
                    <a:pt x="5639" y="3753"/>
                    <a:pt x="6410" y="4199"/>
                  </a:cubicBezTo>
                  <a:cubicBezTo>
                    <a:pt x="7193" y="4667"/>
                    <a:pt x="7789" y="4895"/>
                    <a:pt x="8235" y="4895"/>
                  </a:cubicBezTo>
                  <a:cubicBezTo>
                    <a:pt x="8421" y="4895"/>
                    <a:pt x="8582" y="4855"/>
                    <a:pt x="8719" y="4776"/>
                  </a:cubicBezTo>
                  <a:cubicBezTo>
                    <a:pt x="9011" y="4607"/>
                    <a:pt x="9254" y="4353"/>
                    <a:pt x="9441" y="4016"/>
                  </a:cubicBezTo>
                  <a:cubicBezTo>
                    <a:pt x="9590" y="3751"/>
                    <a:pt x="9833" y="3497"/>
                    <a:pt x="10165" y="3262"/>
                  </a:cubicBezTo>
                  <a:cubicBezTo>
                    <a:pt x="10475" y="3039"/>
                    <a:pt x="10757" y="2926"/>
                    <a:pt x="11000" y="2926"/>
                  </a:cubicBezTo>
                  <a:close/>
                  <a:moveTo>
                    <a:pt x="11013" y="2446"/>
                  </a:moveTo>
                  <a:cubicBezTo>
                    <a:pt x="10673" y="2448"/>
                    <a:pt x="10284" y="2585"/>
                    <a:pt x="9886" y="2871"/>
                  </a:cubicBezTo>
                  <a:cubicBezTo>
                    <a:pt x="9497" y="3146"/>
                    <a:pt x="9207" y="3453"/>
                    <a:pt x="9021" y="3784"/>
                  </a:cubicBezTo>
                  <a:cubicBezTo>
                    <a:pt x="8875" y="4043"/>
                    <a:pt x="8691" y="4239"/>
                    <a:pt x="8477" y="4363"/>
                  </a:cubicBezTo>
                  <a:cubicBezTo>
                    <a:pt x="8427" y="4392"/>
                    <a:pt x="8350" y="4417"/>
                    <a:pt x="8233" y="4417"/>
                  </a:cubicBezTo>
                  <a:cubicBezTo>
                    <a:pt x="7965" y="4417"/>
                    <a:pt x="7490" y="4288"/>
                    <a:pt x="6652" y="3787"/>
                  </a:cubicBezTo>
                  <a:cubicBezTo>
                    <a:pt x="5900" y="3354"/>
                    <a:pt x="5294" y="3139"/>
                    <a:pt x="4817" y="3139"/>
                  </a:cubicBezTo>
                  <a:cubicBezTo>
                    <a:pt x="4588" y="3139"/>
                    <a:pt x="4390" y="3188"/>
                    <a:pt x="4219" y="3286"/>
                  </a:cubicBezTo>
                  <a:cubicBezTo>
                    <a:pt x="3919" y="3459"/>
                    <a:pt x="3697" y="3707"/>
                    <a:pt x="3564" y="4024"/>
                  </a:cubicBezTo>
                  <a:cubicBezTo>
                    <a:pt x="3386" y="4429"/>
                    <a:pt x="3410" y="4834"/>
                    <a:pt x="3636" y="5227"/>
                  </a:cubicBezTo>
                  <a:cubicBezTo>
                    <a:pt x="3819" y="5545"/>
                    <a:pt x="4081" y="5822"/>
                    <a:pt x="4415" y="6055"/>
                  </a:cubicBezTo>
                  <a:cubicBezTo>
                    <a:pt x="4524" y="6127"/>
                    <a:pt x="4613" y="6192"/>
                    <a:pt x="4699" y="6258"/>
                  </a:cubicBezTo>
                  <a:cubicBezTo>
                    <a:pt x="5062" y="6516"/>
                    <a:pt x="5090" y="6667"/>
                    <a:pt x="5087" y="6722"/>
                  </a:cubicBezTo>
                  <a:cubicBezTo>
                    <a:pt x="5080" y="6777"/>
                    <a:pt x="5025" y="6925"/>
                    <a:pt x="4618" y="7119"/>
                  </a:cubicBezTo>
                  <a:cubicBezTo>
                    <a:pt x="3770" y="7524"/>
                    <a:pt x="3323" y="7881"/>
                    <a:pt x="3207" y="8243"/>
                  </a:cubicBezTo>
                  <a:cubicBezTo>
                    <a:pt x="3094" y="8601"/>
                    <a:pt x="3162" y="8968"/>
                    <a:pt x="3410" y="9334"/>
                  </a:cubicBezTo>
                  <a:cubicBezTo>
                    <a:pt x="3578" y="9584"/>
                    <a:pt x="3851" y="9710"/>
                    <a:pt x="4226" y="9710"/>
                  </a:cubicBezTo>
                  <a:cubicBezTo>
                    <a:pt x="4457" y="9710"/>
                    <a:pt x="4727" y="9662"/>
                    <a:pt x="5033" y="9566"/>
                  </a:cubicBezTo>
                  <a:cubicBezTo>
                    <a:pt x="5370" y="9460"/>
                    <a:pt x="5659" y="9407"/>
                    <a:pt x="5899" y="9407"/>
                  </a:cubicBezTo>
                  <a:cubicBezTo>
                    <a:pt x="6105" y="9407"/>
                    <a:pt x="6275" y="9446"/>
                    <a:pt x="6408" y="9524"/>
                  </a:cubicBezTo>
                  <a:cubicBezTo>
                    <a:pt x="6502" y="9579"/>
                    <a:pt x="6791" y="9751"/>
                    <a:pt x="6676" y="10505"/>
                  </a:cubicBezTo>
                  <a:cubicBezTo>
                    <a:pt x="6574" y="11170"/>
                    <a:pt x="6694" y="11810"/>
                    <a:pt x="7033" y="12405"/>
                  </a:cubicBezTo>
                  <a:cubicBezTo>
                    <a:pt x="7211" y="12720"/>
                    <a:pt x="7519" y="13023"/>
                    <a:pt x="8031" y="13023"/>
                  </a:cubicBezTo>
                  <a:cubicBezTo>
                    <a:pt x="8276" y="13023"/>
                    <a:pt x="8570" y="12955"/>
                    <a:pt x="8920" y="12780"/>
                  </a:cubicBezTo>
                  <a:cubicBezTo>
                    <a:pt x="9739" y="12381"/>
                    <a:pt x="10164" y="11667"/>
                    <a:pt x="10180" y="10656"/>
                  </a:cubicBezTo>
                  <a:cubicBezTo>
                    <a:pt x="10175" y="9642"/>
                    <a:pt x="10399" y="9285"/>
                    <a:pt x="10587" y="9167"/>
                  </a:cubicBezTo>
                  <a:cubicBezTo>
                    <a:pt x="10693" y="9100"/>
                    <a:pt x="10812" y="9066"/>
                    <a:pt x="10944" y="9066"/>
                  </a:cubicBezTo>
                  <a:cubicBezTo>
                    <a:pt x="11148" y="9066"/>
                    <a:pt x="11385" y="9147"/>
                    <a:pt x="11657" y="9310"/>
                  </a:cubicBezTo>
                  <a:cubicBezTo>
                    <a:pt x="11991" y="9507"/>
                    <a:pt x="12338" y="9605"/>
                    <a:pt x="12695" y="9605"/>
                  </a:cubicBezTo>
                  <a:cubicBezTo>
                    <a:pt x="12977" y="9605"/>
                    <a:pt x="13266" y="9544"/>
                    <a:pt x="13559" y="9422"/>
                  </a:cubicBezTo>
                  <a:cubicBezTo>
                    <a:pt x="14240" y="9138"/>
                    <a:pt x="14621" y="8546"/>
                    <a:pt x="14694" y="7664"/>
                  </a:cubicBezTo>
                  <a:cubicBezTo>
                    <a:pt x="14748" y="7023"/>
                    <a:pt x="14553" y="6211"/>
                    <a:pt x="13319" y="5984"/>
                  </a:cubicBezTo>
                  <a:cubicBezTo>
                    <a:pt x="12178" y="5770"/>
                    <a:pt x="12038" y="5572"/>
                    <a:pt x="12024" y="5548"/>
                  </a:cubicBezTo>
                  <a:cubicBezTo>
                    <a:pt x="11850" y="5248"/>
                    <a:pt x="11891" y="4870"/>
                    <a:pt x="12148" y="4379"/>
                  </a:cubicBezTo>
                  <a:cubicBezTo>
                    <a:pt x="12461" y="3711"/>
                    <a:pt x="12427" y="3205"/>
                    <a:pt x="12046" y="2879"/>
                  </a:cubicBezTo>
                  <a:cubicBezTo>
                    <a:pt x="11716" y="2595"/>
                    <a:pt x="11370" y="2449"/>
                    <a:pt x="11013" y="2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5" name="Google Shape;155;p3"/>
            <p:cNvGrpSpPr/>
            <p:nvPr/>
          </p:nvGrpSpPr>
          <p:grpSpPr>
            <a:xfrm>
              <a:off x="4498300" y="4443900"/>
              <a:ext cx="683375" cy="825450"/>
              <a:chOff x="1356150" y="2927700"/>
              <a:chExt cx="683375" cy="825450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568800" y="2927700"/>
                <a:ext cx="219550" cy="8254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33018" extrusionOk="0">
                    <a:moveTo>
                      <a:pt x="547" y="548"/>
                    </a:moveTo>
                    <a:lnTo>
                      <a:pt x="547" y="548"/>
                    </a:lnTo>
                    <a:cubicBezTo>
                      <a:pt x="1609" y="887"/>
                      <a:pt x="2432" y="2388"/>
                      <a:pt x="2993" y="5022"/>
                    </a:cubicBezTo>
                    <a:cubicBezTo>
                      <a:pt x="3641" y="8030"/>
                      <a:pt x="4222" y="10767"/>
                      <a:pt x="4715" y="13154"/>
                    </a:cubicBezTo>
                    <a:cubicBezTo>
                      <a:pt x="5186" y="15464"/>
                      <a:pt x="5511" y="16930"/>
                      <a:pt x="5705" y="17621"/>
                    </a:cubicBezTo>
                    <a:cubicBezTo>
                      <a:pt x="5563" y="17845"/>
                      <a:pt x="5425" y="18109"/>
                      <a:pt x="5298" y="18412"/>
                    </a:cubicBezTo>
                    <a:cubicBezTo>
                      <a:pt x="5282" y="18453"/>
                      <a:pt x="5276" y="18495"/>
                      <a:pt x="5282" y="18537"/>
                    </a:cubicBezTo>
                    <a:lnTo>
                      <a:pt x="5519" y="20327"/>
                    </a:lnTo>
                    <a:lnTo>
                      <a:pt x="4228" y="20621"/>
                    </a:lnTo>
                    <a:cubicBezTo>
                      <a:pt x="2939" y="13690"/>
                      <a:pt x="2109" y="9207"/>
                      <a:pt x="1765" y="7292"/>
                    </a:cubicBezTo>
                    <a:cubicBezTo>
                      <a:pt x="1426" y="5427"/>
                      <a:pt x="1021" y="3180"/>
                      <a:pt x="547" y="548"/>
                    </a:cubicBezTo>
                    <a:close/>
                    <a:moveTo>
                      <a:pt x="5636" y="25584"/>
                    </a:moveTo>
                    <a:cubicBezTo>
                      <a:pt x="5684" y="25584"/>
                      <a:pt x="5739" y="25599"/>
                      <a:pt x="5803" y="25625"/>
                    </a:cubicBezTo>
                    <a:cubicBezTo>
                      <a:pt x="6018" y="26317"/>
                      <a:pt x="6208" y="27095"/>
                      <a:pt x="6360" y="27940"/>
                    </a:cubicBezTo>
                    <a:cubicBezTo>
                      <a:pt x="6523" y="28835"/>
                      <a:pt x="6641" y="29524"/>
                      <a:pt x="6725" y="30008"/>
                    </a:cubicBezTo>
                    <a:cubicBezTo>
                      <a:pt x="6824" y="30590"/>
                      <a:pt x="6596" y="30763"/>
                      <a:pt x="6518" y="30820"/>
                    </a:cubicBezTo>
                    <a:cubicBezTo>
                      <a:pt x="6350" y="30949"/>
                      <a:pt x="6125" y="31012"/>
                      <a:pt x="5846" y="31012"/>
                    </a:cubicBezTo>
                    <a:cubicBezTo>
                      <a:pt x="5745" y="31012"/>
                      <a:pt x="5637" y="31003"/>
                      <a:pt x="5522" y="30987"/>
                    </a:cubicBezTo>
                    <a:cubicBezTo>
                      <a:pt x="5156" y="30930"/>
                      <a:pt x="4958" y="30476"/>
                      <a:pt x="4934" y="29636"/>
                    </a:cubicBezTo>
                    <a:cubicBezTo>
                      <a:pt x="4901" y="28684"/>
                      <a:pt x="4971" y="27666"/>
                      <a:pt x="5138" y="26614"/>
                    </a:cubicBezTo>
                    <a:cubicBezTo>
                      <a:pt x="5268" y="25816"/>
                      <a:pt x="5472" y="25639"/>
                      <a:pt x="5555" y="25600"/>
                    </a:cubicBezTo>
                    <a:cubicBezTo>
                      <a:pt x="5579" y="25591"/>
                      <a:pt x="5606" y="25584"/>
                      <a:pt x="5636" y="25584"/>
                    </a:cubicBezTo>
                    <a:close/>
                    <a:moveTo>
                      <a:pt x="5635" y="25103"/>
                    </a:moveTo>
                    <a:cubicBezTo>
                      <a:pt x="5537" y="25103"/>
                      <a:pt x="5442" y="25124"/>
                      <a:pt x="5352" y="25167"/>
                    </a:cubicBezTo>
                    <a:cubicBezTo>
                      <a:pt x="5008" y="25330"/>
                      <a:pt x="4789" y="25763"/>
                      <a:pt x="4663" y="26539"/>
                    </a:cubicBezTo>
                    <a:cubicBezTo>
                      <a:pt x="4492" y="27624"/>
                      <a:pt x="4423" y="28670"/>
                      <a:pt x="4452" y="29653"/>
                    </a:cubicBezTo>
                    <a:cubicBezTo>
                      <a:pt x="4484" y="30755"/>
                      <a:pt x="4822" y="31363"/>
                      <a:pt x="5449" y="31462"/>
                    </a:cubicBezTo>
                    <a:cubicBezTo>
                      <a:pt x="5590" y="31483"/>
                      <a:pt x="5722" y="31493"/>
                      <a:pt x="5846" y="31493"/>
                    </a:cubicBezTo>
                    <a:cubicBezTo>
                      <a:pt x="6232" y="31493"/>
                      <a:pt x="6555" y="31396"/>
                      <a:pt x="6806" y="31203"/>
                    </a:cubicBezTo>
                    <a:cubicBezTo>
                      <a:pt x="7163" y="30934"/>
                      <a:pt x="7294" y="30504"/>
                      <a:pt x="7196" y="29928"/>
                    </a:cubicBezTo>
                    <a:cubicBezTo>
                      <a:pt x="7111" y="29445"/>
                      <a:pt x="6990" y="28754"/>
                      <a:pt x="6827" y="27858"/>
                    </a:cubicBezTo>
                    <a:cubicBezTo>
                      <a:pt x="6665" y="26953"/>
                      <a:pt x="6463" y="26121"/>
                      <a:pt x="6226" y="25388"/>
                    </a:cubicBezTo>
                    <a:cubicBezTo>
                      <a:pt x="6208" y="25333"/>
                      <a:pt x="6171" y="25286"/>
                      <a:pt x="6120" y="25257"/>
                    </a:cubicBezTo>
                    <a:cubicBezTo>
                      <a:pt x="5951" y="25155"/>
                      <a:pt x="5788" y="25103"/>
                      <a:pt x="5635" y="25103"/>
                    </a:cubicBezTo>
                    <a:close/>
                    <a:moveTo>
                      <a:pt x="6005" y="20712"/>
                    </a:moveTo>
                    <a:cubicBezTo>
                      <a:pt x="6185" y="21350"/>
                      <a:pt x="6461" y="22455"/>
                      <a:pt x="6826" y="24003"/>
                    </a:cubicBezTo>
                    <a:cubicBezTo>
                      <a:pt x="7238" y="25746"/>
                      <a:pt x="7593" y="27318"/>
                      <a:pt x="7878" y="28673"/>
                    </a:cubicBezTo>
                    <a:cubicBezTo>
                      <a:pt x="8162" y="30021"/>
                      <a:pt x="8301" y="30989"/>
                      <a:pt x="8292" y="31548"/>
                    </a:cubicBezTo>
                    <a:cubicBezTo>
                      <a:pt x="8277" y="32197"/>
                      <a:pt x="7452" y="32531"/>
                      <a:pt x="5835" y="32540"/>
                    </a:cubicBezTo>
                    <a:lnTo>
                      <a:pt x="5817" y="32540"/>
                    </a:lnTo>
                    <a:cubicBezTo>
                      <a:pt x="4189" y="32540"/>
                      <a:pt x="3382" y="31720"/>
                      <a:pt x="3346" y="30035"/>
                    </a:cubicBezTo>
                    <a:cubicBezTo>
                      <a:pt x="3307" y="28235"/>
                      <a:pt x="3653" y="26110"/>
                      <a:pt x="4374" y="23713"/>
                    </a:cubicBezTo>
                    <a:cubicBezTo>
                      <a:pt x="4384" y="23677"/>
                      <a:pt x="4385" y="23642"/>
                      <a:pt x="4379" y="23604"/>
                    </a:cubicBezTo>
                    <a:cubicBezTo>
                      <a:pt x="4188" y="22461"/>
                      <a:pt x="4050" y="21652"/>
                      <a:pt x="3969" y="21174"/>
                    </a:cubicBezTo>
                    <a:lnTo>
                      <a:pt x="5837" y="20746"/>
                    </a:lnTo>
                    <a:lnTo>
                      <a:pt x="6005" y="20712"/>
                    </a:lnTo>
                    <a:close/>
                    <a:moveTo>
                      <a:pt x="251" y="1"/>
                    </a:moveTo>
                    <a:cubicBezTo>
                      <a:pt x="182" y="1"/>
                      <a:pt x="121" y="28"/>
                      <a:pt x="74" y="78"/>
                    </a:cubicBezTo>
                    <a:cubicBezTo>
                      <a:pt x="22" y="133"/>
                      <a:pt x="1" y="209"/>
                      <a:pt x="14" y="284"/>
                    </a:cubicBezTo>
                    <a:cubicBezTo>
                      <a:pt x="515" y="3063"/>
                      <a:pt x="941" y="5427"/>
                      <a:pt x="1295" y="7375"/>
                    </a:cubicBezTo>
                    <a:cubicBezTo>
                      <a:pt x="1639" y="9293"/>
                      <a:pt x="2469" y="13784"/>
                      <a:pt x="3761" y="20728"/>
                    </a:cubicBezTo>
                    <a:lnTo>
                      <a:pt x="3638" y="20759"/>
                    </a:lnTo>
                    <a:cubicBezTo>
                      <a:pt x="3516" y="20789"/>
                      <a:pt x="3437" y="20908"/>
                      <a:pt x="3460" y="21033"/>
                    </a:cubicBezTo>
                    <a:cubicBezTo>
                      <a:pt x="3533" y="21453"/>
                      <a:pt x="3678" y="22315"/>
                      <a:pt x="3899" y="23627"/>
                    </a:cubicBezTo>
                    <a:cubicBezTo>
                      <a:pt x="3174" y="26050"/>
                      <a:pt x="2827" y="28208"/>
                      <a:pt x="2868" y="30043"/>
                    </a:cubicBezTo>
                    <a:cubicBezTo>
                      <a:pt x="2908" y="31989"/>
                      <a:pt x="3930" y="33017"/>
                      <a:pt x="5819" y="33017"/>
                    </a:cubicBezTo>
                    <a:cubicBezTo>
                      <a:pt x="5825" y="33017"/>
                      <a:pt x="5830" y="33017"/>
                      <a:pt x="5838" y="33016"/>
                    </a:cubicBezTo>
                    <a:cubicBezTo>
                      <a:pt x="7765" y="33003"/>
                      <a:pt x="8752" y="32513"/>
                      <a:pt x="8772" y="31551"/>
                    </a:cubicBezTo>
                    <a:cubicBezTo>
                      <a:pt x="8781" y="30948"/>
                      <a:pt x="8644" y="29974"/>
                      <a:pt x="8348" y="28571"/>
                    </a:cubicBezTo>
                    <a:cubicBezTo>
                      <a:pt x="8060" y="27212"/>
                      <a:pt x="7706" y="25638"/>
                      <a:pt x="7293" y="23890"/>
                    </a:cubicBezTo>
                    <a:cubicBezTo>
                      <a:pt x="6881" y="22145"/>
                      <a:pt x="6583" y="20958"/>
                      <a:pt x="6403" y="20360"/>
                    </a:cubicBezTo>
                    <a:cubicBezTo>
                      <a:pt x="6373" y="20255"/>
                      <a:pt x="6277" y="20188"/>
                      <a:pt x="6173" y="20188"/>
                    </a:cubicBezTo>
                    <a:cubicBezTo>
                      <a:pt x="6157" y="20188"/>
                      <a:pt x="6141" y="20189"/>
                      <a:pt x="6125" y="20193"/>
                    </a:cubicBezTo>
                    <a:lnTo>
                      <a:pt x="5989" y="20222"/>
                    </a:lnTo>
                    <a:lnTo>
                      <a:pt x="5765" y="18537"/>
                    </a:lnTo>
                    <a:cubicBezTo>
                      <a:pt x="5893" y="18245"/>
                      <a:pt x="6028" y="17995"/>
                      <a:pt x="6166" y="17796"/>
                    </a:cubicBezTo>
                    <a:cubicBezTo>
                      <a:pt x="6206" y="17734"/>
                      <a:pt x="6218" y="17660"/>
                      <a:pt x="6198" y="17590"/>
                    </a:cubicBezTo>
                    <a:cubicBezTo>
                      <a:pt x="6015" y="16972"/>
                      <a:pt x="5675" y="15448"/>
                      <a:pt x="5186" y="13055"/>
                    </a:cubicBezTo>
                    <a:cubicBezTo>
                      <a:pt x="4694" y="10665"/>
                      <a:pt x="4115" y="7928"/>
                      <a:pt x="3466" y="4918"/>
                    </a:cubicBezTo>
                    <a:cubicBezTo>
                      <a:pt x="2788" y="1753"/>
                      <a:pt x="1742" y="144"/>
                      <a:pt x="273" y="2"/>
                    </a:cubicBezTo>
                    <a:cubicBezTo>
                      <a:pt x="266" y="1"/>
                      <a:pt x="258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356150" y="3023900"/>
                <a:ext cx="683375" cy="587975"/>
              </a:xfrm>
              <a:custGeom>
                <a:avLst/>
                <a:gdLst/>
                <a:ahLst/>
                <a:cxnLst/>
                <a:rect l="l" t="t" r="r" b="b"/>
                <a:pathLst>
                  <a:path w="27335" h="23519" extrusionOk="0">
                    <a:moveTo>
                      <a:pt x="12804" y="12024"/>
                    </a:moveTo>
                    <a:cubicBezTo>
                      <a:pt x="12810" y="12024"/>
                      <a:pt x="12817" y="12025"/>
                      <a:pt x="12823" y="12025"/>
                    </a:cubicBezTo>
                    <a:cubicBezTo>
                      <a:pt x="12917" y="12031"/>
                      <a:pt x="12955" y="12061"/>
                      <a:pt x="12974" y="12083"/>
                    </a:cubicBezTo>
                    <a:cubicBezTo>
                      <a:pt x="13026" y="12140"/>
                      <a:pt x="13046" y="12198"/>
                      <a:pt x="13042" y="12271"/>
                    </a:cubicBezTo>
                    <a:cubicBezTo>
                      <a:pt x="13037" y="12352"/>
                      <a:pt x="13007" y="12383"/>
                      <a:pt x="12977" y="12404"/>
                    </a:cubicBezTo>
                    <a:cubicBezTo>
                      <a:pt x="12961" y="12417"/>
                      <a:pt x="12948" y="12427"/>
                      <a:pt x="12937" y="12442"/>
                    </a:cubicBezTo>
                    <a:cubicBezTo>
                      <a:pt x="12910" y="12468"/>
                      <a:pt x="12871" y="12490"/>
                      <a:pt x="12803" y="12490"/>
                    </a:cubicBezTo>
                    <a:cubicBezTo>
                      <a:pt x="12801" y="12490"/>
                      <a:pt x="12798" y="12490"/>
                      <a:pt x="12796" y="12490"/>
                    </a:cubicBezTo>
                    <a:cubicBezTo>
                      <a:pt x="12723" y="12485"/>
                      <a:pt x="12669" y="12459"/>
                      <a:pt x="12617" y="12403"/>
                    </a:cubicBezTo>
                    <a:cubicBezTo>
                      <a:pt x="12608" y="12388"/>
                      <a:pt x="12574" y="12352"/>
                      <a:pt x="12580" y="12245"/>
                    </a:cubicBezTo>
                    <a:cubicBezTo>
                      <a:pt x="12583" y="12171"/>
                      <a:pt x="12604" y="12114"/>
                      <a:pt x="12640" y="12065"/>
                    </a:cubicBezTo>
                    <a:cubicBezTo>
                      <a:pt x="12686" y="12039"/>
                      <a:pt x="12739" y="12024"/>
                      <a:pt x="12804" y="12024"/>
                    </a:cubicBezTo>
                    <a:close/>
                    <a:moveTo>
                      <a:pt x="836" y="1"/>
                    </a:moveTo>
                    <a:cubicBezTo>
                      <a:pt x="819" y="1"/>
                      <a:pt x="801" y="2"/>
                      <a:pt x="784" y="6"/>
                    </a:cubicBezTo>
                    <a:cubicBezTo>
                      <a:pt x="711" y="23"/>
                      <a:pt x="647" y="71"/>
                      <a:pt x="617" y="141"/>
                    </a:cubicBezTo>
                    <a:cubicBezTo>
                      <a:pt x="0" y="1482"/>
                      <a:pt x="868" y="3206"/>
                      <a:pt x="3273" y="5404"/>
                    </a:cubicBezTo>
                    <a:cubicBezTo>
                      <a:pt x="5551" y="7464"/>
                      <a:pt x="7604" y="9312"/>
                      <a:pt x="9436" y="10953"/>
                    </a:cubicBezTo>
                    <a:cubicBezTo>
                      <a:pt x="10193" y="11624"/>
                      <a:pt x="10839" y="12202"/>
                      <a:pt x="11366" y="12685"/>
                    </a:cubicBezTo>
                    <a:cubicBezTo>
                      <a:pt x="11413" y="12727"/>
                      <a:pt x="11469" y="12748"/>
                      <a:pt x="11528" y="12748"/>
                    </a:cubicBezTo>
                    <a:cubicBezTo>
                      <a:pt x="11594" y="12748"/>
                      <a:pt x="11657" y="12721"/>
                      <a:pt x="11705" y="12674"/>
                    </a:cubicBezTo>
                    <a:cubicBezTo>
                      <a:pt x="11794" y="12576"/>
                      <a:pt x="11787" y="12425"/>
                      <a:pt x="11690" y="12336"/>
                    </a:cubicBezTo>
                    <a:cubicBezTo>
                      <a:pt x="11158" y="11851"/>
                      <a:pt x="10514" y="11273"/>
                      <a:pt x="9754" y="10600"/>
                    </a:cubicBezTo>
                    <a:cubicBezTo>
                      <a:pt x="7923" y="8959"/>
                      <a:pt x="5870" y="7109"/>
                      <a:pt x="3594" y="5051"/>
                    </a:cubicBezTo>
                    <a:cubicBezTo>
                      <a:pt x="1591" y="3222"/>
                      <a:pt x="704" y="1743"/>
                      <a:pt x="947" y="653"/>
                    </a:cubicBezTo>
                    <a:lnTo>
                      <a:pt x="947" y="653"/>
                    </a:lnTo>
                    <a:cubicBezTo>
                      <a:pt x="2984" y="2390"/>
                      <a:pt x="4729" y="3875"/>
                      <a:pt x="6183" y="5108"/>
                    </a:cubicBezTo>
                    <a:cubicBezTo>
                      <a:pt x="7022" y="5828"/>
                      <a:pt x="8510" y="7102"/>
                      <a:pt x="10646" y="8938"/>
                    </a:cubicBezTo>
                    <a:cubicBezTo>
                      <a:pt x="10690" y="8976"/>
                      <a:pt x="10746" y="8994"/>
                      <a:pt x="10801" y="8994"/>
                    </a:cubicBezTo>
                    <a:cubicBezTo>
                      <a:pt x="10869" y="8994"/>
                      <a:pt x="10936" y="8966"/>
                      <a:pt x="10985" y="8910"/>
                    </a:cubicBezTo>
                    <a:cubicBezTo>
                      <a:pt x="11069" y="8809"/>
                      <a:pt x="11059" y="8657"/>
                      <a:pt x="10959" y="8573"/>
                    </a:cubicBezTo>
                    <a:cubicBezTo>
                      <a:pt x="8820" y="6737"/>
                      <a:pt x="7331" y="5463"/>
                      <a:pt x="6493" y="4743"/>
                    </a:cubicBezTo>
                    <a:cubicBezTo>
                      <a:pt x="4977" y="3457"/>
                      <a:pt x="3141" y="1895"/>
                      <a:pt x="990" y="60"/>
                    </a:cubicBezTo>
                    <a:cubicBezTo>
                      <a:pt x="946" y="20"/>
                      <a:pt x="892" y="1"/>
                      <a:pt x="836" y="1"/>
                    </a:cubicBezTo>
                    <a:close/>
                    <a:moveTo>
                      <a:pt x="12785" y="11547"/>
                    </a:moveTo>
                    <a:cubicBezTo>
                      <a:pt x="12617" y="11547"/>
                      <a:pt x="12471" y="11596"/>
                      <a:pt x="12340" y="11689"/>
                    </a:cubicBezTo>
                    <a:cubicBezTo>
                      <a:pt x="12326" y="11699"/>
                      <a:pt x="12314" y="11712"/>
                      <a:pt x="12301" y="11723"/>
                    </a:cubicBezTo>
                    <a:cubicBezTo>
                      <a:pt x="12180" y="11860"/>
                      <a:pt x="12113" y="12023"/>
                      <a:pt x="12100" y="12216"/>
                    </a:cubicBezTo>
                    <a:cubicBezTo>
                      <a:pt x="12087" y="12468"/>
                      <a:pt x="12178" y="12628"/>
                      <a:pt x="12259" y="12719"/>
                    </a:cubicBezTo>
                    <a:cubicBezTo>
                      <a:pt x="12394" y="12868"/>
                      <a:pt x="12569" y="12954"/>
                      <a:pt x="12768" y="12965"/>
                    </a:cubicBezTo>
                    <a:cubicBezTo>
                      <a:pt x="12784" y="12969"/>
                      <a:pt x="12801" y="12969"/>
                      <a:pt x="12815" y="12969"/>
                    </a:cubicBezTo>
                    <a:cubicBezTo>
                      <a:pt x="12997" y="12969"/>
                      <a:pt x="13153" y="12904"/>
                      <a:pt x="13274" y="12782"/>
                    </a:cubicBezTo>
                    <a:cubicBezTo>
                      <a:pt x="13422" y="12669"/>
                      <a:pt x="13508" y="12502"/>
                      <a:pt x="13519" y="12301"/>
                    </a:cubicBezTo>
                    <a:cubicBezTo>
                      <a:pt x="13532" y="12101"/>
                      <a:pt x="13467" y="11916"/>
                      <a:pt x="13334" y="11765"/>
                    </a:cubicBezTo>
                    <a:cubicBezTo>
                      <a:pt x="13217" y="11634"/>
                      <a:pt x="13055" y="11561"/>
                      <a:pt x="12853" y="11550"/>
                    </a:cubicBezTo>
                    <a:cubicBezTo>
                      <a:pt x="12830" y="11548"/>
                      <a:pt x="12807" y="11547"/>
                      <a:pt x="12785" y="11547"/>
                    </a:cubicBezTo>
                    <a:close/>
                    <a:moveTo>
                      <a:pt x="20340" y="17514"/>
                    </a:moveTo>
                    <a:cubicBezTo>
                      <a:pt x="20508" y="17514"/>
                      <a:pt x="20770" y="17562"/>
                      <a:pt x="21173" y="17721"/>
                    </a:cubicBezTo>
                    <a:cubicBezTo>
                      <a:pt x="22173" y="18109"/>
                      <a:pt x="23084" y="18561"/>
                      <a:pt x="23887" y="19074"/>
                    </a:cubicBezTo>
                    <a:cubicBezTo>
                      <a:pt x="24609" y="19505"/>
                      <a:pt x="24913" y="19907"/>
                      <a:pt x="24795" y="20248"/>
                    </a:cubicBezTo>
                    <a:cubicBezTo>
                      <a:pt x="24617" y="20666"/>
                      <a:pt x="24393" y="20937"/>
                      <a:pt x="24146" y="21042"/>
                    </a:cubicBezTo>
                    <a:cubicBezTo>
                      <a:pt x="24082" y="21064"/>
                      <a:pt x="24016" y="21075"/>
                      <a:pt x="23948" y="21075"/>
                    </a:cubicBezTo>
                    <a:cubicBezTo>
                      <a:pt x="23748" y="21075"/>
                      <a:pt x="23536" y="20979"/>
                      <a:pt x="23303" y="20784"/>
                    </a:cubicBezTo>
                    <a:cubicBezTo>
                      <a:pt x="22950" y="20488"/>
                      <a:pt x="22424" y="20047"/>
                      <a:pt x="21734" y="19456"/>
                    </a:cubicBezTo>
                    <a:lnTo>
                      <a:pt x="21730" y="19455"/>
                    </a:lnTo>
                    <a:cubicBezTo>
                      <a:pt x="21062" y="18899"/>
                      <a:pt x="20474" y="18342"/>
                      <a:pt x="19982" y="17796"/>
                    </a:cubicBezTo>
                    <a:cubicBezTo>
                      <a:pt x="20003" y="17630"/>
                      <a:pt x="20072" y="17585"/>
                      <a:pt x="20096" y="17569"/>
                    </a:cubicBezTo>
                    <a:cubicBezTo>
                      <a:pt x="20137" y="17542"/>
                      <a:pt x="20211" y="17514"/>
                      <a:pt x="20340" y="17514"/>
                    </a:cubicBezTo>
                    <a:close/>
                    <a:moveTo>
                      <a:pt x="20339" y="17039"/>
                    </a:moveTo>
                    <a:cubicBezTo>
                      <a:pt x="20135" y="17039"/>
                      <a:pt x="19966" y="17083"/>
                      <a:pt x="19832" y="17172"/>
                    </a:cubicBezTo>
                    <a:cubicBezTo>
                      <a:pt x="19618" y="17314"/>
                      <a:pt x="19506" y="17551"/>
                      <a:pt x="19496" y="17875"/>
                    </a:cubicBezTo>
                    <a:cubicBezTo>
                      <a:pt x="19493" y="17937"/>
                      <a:pt x="19515" y="17995"/>
                      <a:pt x="19556" y="18042"/>
                    </a:cubicBezTo>
                    <a:cubicBezTo>
                      <a:pt x="20076" y="18628"/>
                      <a:pt x="20706" y="19228"/>
                      <a:pt x="21422" y="19823"/>
                    </a:cubicBezTo>
                    <a:cubicBezTo>
                      <a:pt x="22116" y="20413"/>
                      <a:pt x="22642" y="20857"/>
                      <a:pt x="22995" y="21152"/>
                    </a:cubicBezTo>
                    <a:cubicBezTo>
                      <a:pt x="23310" y="21418"/>
                      <a:pt x="23624" y="21555"/>
                      <a:pt x="23939" y="21555"/>
                    </a:cubicBezTo>
                    <a:cubicBezTo>
                      <a:pt x="24065" y="21555"/>
                      <a:pt x="24192" y="21532"/>
                      <a:pt x="24320" y="21490"/>
                    </a:cubicBezTo>
                    <a:cubicBezTo>
                      <a:pt x="24698" y="21328"/>
                      <a:pt x="25006" y="20974"/>
                      <a:pt x="25241" y="20421"/>
                    </a:cubicBezTo>
                    <a:cubicBezTo>
                      <a:pt x="25448" y="19820"/>
                      <a:pt x="25076" y="19229"/>
                      <a:pt x="24138" y="18668"/>
                    </a:cubicBezTo>
                    <a:cubicBezTo>
                      <a:pt x="23316" y="18143"/>
                      <a:pt x="22376" y="17674"/>
                      <a:pt x="21348" y="17277"/>
                    </a:cubicBezTo>
                    <a:cubicBezTo>
                      <a:pt x="20945" y="17118"/>
                      <a:pt x="20610" y="17039"/>
                      <a:pt x="20339" y="17039"/>
                    </a:cubicBezTo>
                    <a:close/>
                    <a:moveTo>
                      <a:pt x="17085" y="13990"/>
                    </a:moveTo>
                    <a:cubicBezTo>
                      <a:pt x="17448" y="14298"/>
                      <a:pt x="18064" y="14819"/>
                      <a:pt x="18932" y="15548"/>
                    </a:cubicBezTo>
                    <a:cubicBezTo>
                      <a:pt x="18961" y="15573"/>
                      <a:pt x="18995" y="15591"/>
                      <a:pt x="19031" y="15599"/>
                    </a:cubicBezTo>
                    <a:cubicBezTo>
                      <a:pt x="21495" y="16168"/>
                      <a:pt x="23519" y="16933"/>
                      <a:pt x="25045" y="17870"/>
                    </a:cubicBezTo>
                    <a:cubicBezTo>
                      <a:pt x="26485" y="18756"/>
                      <a:pt x="26789" y="19875"/>
                      <a:pt x="25985" y="21289"/>
                    </a:cubicBezTo>
                    <a:cubicBezTo>
                      <a:pt x="25484" y="22121"/>
                      <a:pt x="24796" y="23030"/>
                      <a:pt x="24180" y="23030"/>
                    </a:cubicBezTo>
                    <a:cubicBezTo>
                      <a:pt x="24076" y="23030"/>
                      <a:pt x="23974" y="23004"/>
                      <a:pt x="23876" y="22947"/>
                    </a:cubicBezTo>
                    <a:cubicBezTo>
                      <a:pt x="23381" y="22672"/>
                      <a:pt x="22611" y="22052"/>
                      <a:pt x="21583" y="21102"/>
                    </a:cubicBezTo>
                    <a:cubicBezTo>
                      <a:pt x="20561" y="20184"/>
                      <a:pt x="19387" y="19096"/>
                      <a:pt x="18090" y="17866"/>
                    </a:cubicBezTo>
                    <a:cubicBezTo>
                      <a:pt x="16919" y="16771"/>
                      <a:pt x="16102" y="15977"/>
                      <a:pt x="15656" y="15500"/>
                    </a:cubicBezTo>
                    <a:lnTo>
                      <a:pt x="15760" y="15385"/>
                    </a:lnTo>
                    <a:lnTo>
                      <a:pt x="15762" y="15381"/>
                    </a:lnTo>
                    <a:lnTo>
                      <a:pt x="16979" y="14105"/>
                    </a:lnTo>
                    <a:cubicBezTo>
                      <a:pt x="16984" y="14100"/>
                      <a:pt x="16987" y="14099"/>
                      <a:pt x="16991" y="14096"/>
                    </a:cubicBezTo>
                    <a:lnTo>
                      <a:pt x="17085" y="13990"/>
                    </a:lnTo>
                    <a:close/>
                    <a:moveTo>
                      <a:pt x="14032" y="11354"/>
                    </a:moveTo>
                    <a:cubicBezTo>
                      <a:pt x="13963" y="11354"/>
                      <a:pt x="13894" y="11383"/>
                      <a:pt x="13847" y="11440"/>
                    </a:cubicBezTo>
                    <a:cubicBezTo>
                      <a:pt x="13764" y="11542"/>
                      <a:pt x="13777" y="11691"/>
                      <a:pt x="13879" y="11777"/>
                    </a:cubicBezTo>
                    <a:cubicBezTo>
                      <a:pt x="14779" y="12519"/>
                      <a:pt x="15648" y="13249"/>
                      <a:pt x="16465" y="13953"/>
                    </a:cubicBezTo>
                    <a:lnTo>
                      <a:pt x="15564" y="14900"/>
                    </a:lnTo>
                    <a:lnTo>
                      <a:pt x="14393" y="13995"/>
                    </a:lnTo>
                    <a:cubicBezTo>
                      <a:pt x="14349" y="13961"/>
                      <a:pt x="14298" y="13945"/>
                      <a:pt x="14247" y="13945"/>
                    </a:cubicBezTo>
                    <a:cubicBezTo>
                      <a:pt x="14175" y="13945"/>
                      <a:pt x="14105" y="13977"/>
                      <a:pt x="14057" y="14039"/>
                    </a:cubicBezTo>
                    <a:cubicBezTo>
                      <a:pt x="13976" y="14144"/>
                      <a:pt x="13994" y="14293"/>
                      <a:pt x="14099" y="14375"/>
                    </a:cubicBezTo>
                    <a:lnTo>
                      <a:pt x="15235" y="15252"/>
                    </a:lnTo>
                    <a:lnTo>
                      <a:pt x="15155" y="15341"/>
                    </a:lnTo>
                    <a:cubicBezTo>
                      <a:pt x="15072" y="15433"/>
                      <a:pt x="15072" y="15571"/>
                      <a:pt x="15153" y="15662"/>
                    </a:cubicBezTo>
                    <a:cubicBezTo>
                      <a:pt x="15564" y="16122"/>
                      <a:pt x="16441" y="16982"/>
                      <a:pt x="17762" y="18216"/>
                    </a:cubicBezTo>
                    <a:cubicBezTo>
                      <a:pt x="19061" y="19447"/>
                      <a:pt x="20239" y="20539"/>
                      <a:pt x="21260" y="21459"/>
                    </a:cubicBezTo>
                    <a:cubicBezTo>
                      <a:pt x="22329" y="22446"/>
                      <a:pt x="23107" y="23071"/>
                      <a:pt x="23640" y="23366"/>
                    </a:cubicBezTo>
                    <a:cubicBezTo>
                      <a:pt x="23817" y="23468"/>
                      <a:pt x="23999" y="23518"/>
                      <a:pt x="24185" y="23518"/>
                    </a:cubicBezTo>
                    <a:cubicBezTo>
                      <a:pt x="24863" y="23517"/>
                      <a:pt x="25604" y="22853"/>
                      <a:pt x="26400" y="21532"/>
                    </a:cubicBezTo>
                    <a:cubicBezTo>
                      <a:pt x="27334" y="19888"/>
                      <a:pt x="26953" y="18482"/>
                      <a:pt x="25298" y="17463"/>
                    </a:cubicBezTo>
                    <a:cubicBezTo>
                      <a:pt x="23739" y="16507"/>
                      <a:pt x="21687" y="15727"/>
                      <a:pt x="19198" y="15146"/>
                    </a:cubicBezTo>
                    <a:cubicBezTo>
                      <a:pt x="18194" y="14302"/>
                      <a:pt x="17535" y="13744"/>
                      <a:pt x="17221" y="13475"/>
                    </a:cubicBezTo>
                    <a:cubicBezTo>
                      <a:pt x="17176" y="13437"/>
                      <a:pt x="17120" y="13418"/>
                      <a:pt x="17065" y="13418"/>
                    </a:cubicBezTo>
                    <a:cubicBezTo>
                      <a:pt x="17000" y="13418"/>
                      <a:pt x="16934" y="13444"/>
                      <a:pt x="16887" y="13497"/>
                    </a:cubicBezTo>
                    <a:lnTo>
                      <a:pt x="16791" y="13603"/>
                    </a:lnTo>
                    <a:cubicBezTo>
                      <a:pt x="15966" y="12892"/>
                      <a:pt x="15090" y="12158"/>
                      <a:pt x="14182" y="11407"/>
                    </a:cubicBezTo>
                    <a:cubicBezTo>
                      <a:pt x="14138" y="11371"/>
                      <a:pt x="14085" y="11354"/>
                      <a:pt x="14032" y="11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3"/>
            <p:cNvSpPr/>
            <p:nvPr/>
          </p:nvSpPr>
          <p:spPr>
            <a:xfrm>
              <a:off x="8830550" y="540000"/>
              <a:ext cx="143125" cy="148425"/>
            </a:xfrm>
            <a:custGeom>
              <a:avLst/>
              <a:gdLst/>
              <a:ahLst/>
              <a:cxnLst/>
              <a:rect l="l" t="t" r="r" b="b"/>
              <a:pathLst>
                <a:path w="5725" h="5937" extrusionOk="0">
                  <a:moveTo>
                    <a:pt x="2350" y="750"/>
                  </a:moveTo>
                  <a:lnTo>
                    <a:pt x="3362" y="1747"/>
                  </a:lnTo>
                  <a:cubicBezTo>
                    <a:pt x="3405" y="1792"/>
                    <a:pt x="3466" y="1816"/>
                    <a:pt x="3529" y="1816"/>
                  </a:cubicBezTo>
                  <a:cubicBezTo>
                    <a:pt x="3544" y="1816"/>
                    <a:pt x="3559" y="1815"/>
                    <a:pt x="3575" y="1812"/>
                  </a:cubicBezTo>
                  <a:lnTo>
                    <a:pt x="4969" y="1544"/>
                  </a:lnTo>
                  <a:lnTo>
                    <a:pt x="4332" y="2816"/>
                  </a:lnTo>
                  <a:cubicBezTo>
                    <a:pt x="4296" y="2887"/>
                    <a:pt x="4298" y="2970"/>
                    <a:pt x="4337" y="3038"/>
                  </a:cubicBezTo>
                  <a:lnTo>
                    <a:pt x="5021" y="4283"/>
                  </a:lnTo>
                  <a:lnTo>
                    <a:pt x="3617" y="4071"/>
                  </a:lnTo>
                  <a:cubicBezTo>
                    <a:pt x="3604" y="4069"/>
                    <a:pt x="3592" y="4068"/>
                    <a:pt x="3579" y="4068"/>
                  </a:cubicBezTo>
                  <a:cubicBezTo>
                    <a:pt x="3514" y="4068"/>
                    <a:pt x="3452" y="4096"/>
                    <a:pt x="3406" y="4144"/>
                  </a:cubicBezTo>
                  <a:lnTo>
                    <a:pt x="2435" y="5181"/>
                  </a:lnTo>
                  <a:lnTo>
                    <a:pt x="2201" y="3779"/>
                  </a:lnTo>
                  <a:cubicBezTo>
                    <a:pt x="2190" y="3699"/>
                    <a:pt x="2140" y="3634"/>
                    <a:pt x="2068" y="3600"/>
                  </a:cubicBezTo>
                  <a:lnTo>
                    <a:pt x="782" y="2997"/>
                  </a:lnTo>
                  <a:lnTo>
                    <a:pt x="2045" y="2340"/>
                  </a:lnTo>
                  <a:cubicBezTo>
                    <a:pt x="2117" y="2305"/>
                    <a:pt x="2164" y="2238"/>
                    <a:pt x="2174" y="2159"/>
                  </a:cubicBezTo>
                  <a:lnTo>
                    <a:pt x="2350" y="750"/>
                  </a:lnTo>
                  <a:close/>
                  <a:moveTo>
                    <a:pt x="2172" y="1"/>
                  </a:moveTo>
                  <a:cubicBezTo>
                    <a:pt x="2145" y="1"/>
                    <a:pt x="2119" y="5"/>
                    <a:pt x="2092" y="14"/>
                  </a:cubicBezTo>
                  <a:cubicBezTo>
                    <a:pt x="2008" y="44"/>
                    <a:pt x="1947" y="119"/>
                    <a:pt x="1935" y="211"/>
                  </a:cubicBezTo>
                  <a:lnTo>
                    <a:pt x="1713" y="1976"/>
                  </a:lnTo>
                  <a:lnTo>
                    <a:pt x="132" y="2794"/>
                  </a:lnTo>
                  <a:cubicBezTo>
                    <a:pt x="51" y="2835"/>
                    <a:pt x="1" y="2921"/>
                    <a:pt x="2" y="3012"/>
                  </a:cubicBezTo>
                  <a:cubicBezTo>
                    <a:pt x="6" y="3103"/>
                    <a:pt x="57" y="3187"/>
                    <a:pt x="140" y="3224"/>
                  </a:cubicBezTo>
                  <a:lnTo>
                    <a:pt x="1752" y="3981"/>
                  </a:lnTo>
                  <a:lnTo>
                    <a:pt x="2044" y="5736"/>
                  </a:lnTo>
                  <a:cubicBezTo>
                    <a:pt x="2058" y="5827"/>
                    <a:pt x="2123" y="5900"/>
                    <a:pt x="2211" y="5927"/>
                  </a:cubicBezTo>
                  <a:cubicBezTo>
                    <a:pt x="2232" y="5932"/>
                    <a:pt x="2255" y="5937"/>
                    <a:pt x="2279" y="5937"/>
                  </a:cubicBezTo>
                  <a:cubicBezTo>
                    <a:pt x="2344" y="5937"/>
                    <a:pt x="2407" y="5911"/>
                    <a:pt x="2461" y="5859"/>
                  </a:cubicBezTo>
                  <a:lnTo>
                    <a:pt x="3677" y="4560"/>
                  </a:lnTo>
                  <a:lnTo>
                    <a:pt x="5436" y="4826"/>
                  </a:lnTo>
                  <a:cubicBezTo>
                    <a:pt x="5447" y="4828"/>
                    <a:pt x="5458" y="4828"/>
                    <a:pt x="5468" y="4828"/>
                  </a:cubicBezTo>
                  <a:cubicBezTo>
                    <a:pt x="5546" y="4828"/>
                    <a:pt x="5624" y="4793"/>
                    <a:pt x="5668" y="4727"/>
                  </a:cubicBezTo>
                  <a:cubicBezTo>
                    <a:pt x="5718" y="4651"/>
                    <a:pt x="5725" y="4552"/>
                    <a:pt x="5679" y="4473"/>
                  </a:cubicBezTo>
                  <a:lnTo>
                    <a:pt x="4820" y="2914"/>
                  </a:lnTo>
                  <a:lnTo>
                    <a:pt x="5618" y="1324"/>
                  </a:lnTo>
                  <a:cubicBezTo>
                    <a:pt x="5658" y="1243"/>
                    <a:pt x="5647" y="1145"/>
                    <a:pt x="5593" y="1072"/>
                  </a:cubicBezTo>
                  <a:cubicBezTo>
                    <a:pt x="5546" y="1011"/>
                    <a:pt x="5476" y="978"/>
                    <a:pt x="5401" y="978"/>
                  </a:cubicBezTo>
                  <a:cubicBezTo>
                    <a:pt x="5386" y="978"/>
                    <a:pt x="5372" y="979"/>
                    <a:pt x="5357" y="982"/>
                  </a:cubicBezTo>
                  <a:lnTo>
                    <a:pt x="3609" y="1317"/>
                  </a:lnTo>
                  <a:lnTo>
                    <a:pt x="2341" y="69"/>
                  </a:lnTo>
                  <a:cubicBezTo>
                    <a:pt x="2295" y="24"/>
                    <a:pt x="2234" y="1"/>
                    <a:pt x="2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430025" y="4881950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905000" y="3249063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136175" y="4871938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373763" y="4972938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673000" y="480000"/>
            <a:ext cx="10846000" cy="5898000"/>
          </a:xfrm>
          <a:prstGeom prst="roundRect">
            <a:avLst>
              <a:gd name="adj" fmla="val 3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873100" y="3775267"/>
            <a:ext cx="42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1873300" y="1185601"/>
            <a:ext cx="4201200" cy="2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1873133" y="4668267"/>
            <a:ext cx="42012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7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" name="Google Shape;169;p4"/>
          <p:cNvGrpSpPr/>
          <p:nvPr/>
        </p:nvGrpSpPr>
        <p:grpSpPr>
          <a:xfrm>
            <a:off x="169984" y="-263467"/>
            <a:ext cx="11710984" cy="7408600"/>
            <a:chOff x="127488" y="-197600"/>
            <a:chExt cx="8783238" cy="5556450"/>
          </a:xfrm>
        </p:grpSpPr>
        <p:sp>
          <p:nvSpPr>
            <p:cNvPr id="170" name="Google Shape;170;p4"/>
            <p:cNvSpPr/>
            <p:nvPr/>
          </p:nvSpPr>
          <p:spPr>
            <a:xfrm>
              <a:off x="127488" y="464800"/>
              <a:ext cx="157625" cy="150375"/>
            </a:xfrm>
            <a:custGeom>
              <a:avLst/>
              <a:gdLst/>
              <a:ahLst/>
              <a:cxnLst/>
              <a:rect l="l" t="t" r="r" b="b"/>
              <a:pathLst>
                <a:path w="6305" h="6015" extrusionOk="0">
                  <a:moveTo>
                    <a:pt x="3787" y="398"/>
                  </a:moveTo>
                  <a:cubicBezTo>
                    <a:pt x="3808" y="398"/>
                    <a:pt x="3825" y="405"/>
                    <a:pt x="3838" y="419"/>
                  </a:cubicBezTo>
                  <a:lnTo>
                    <a:pt x="3838" y="419"/>
                  </a:lnTo>
                  <a:cubicBezTo>
                    <a:pt x="3910" y="907"/>
                    <a:pt x="3875" y="1679"/>
                    <a:pt x="4167" y="2076"/>
                  </a:cubicBezTo>
                  <a:cubicBezTo>
                    <a:pt x="4443" y="2449"/>
                    <a:pt x="5671" y="2599"/>
                    <a:pt x="5679" y="2993"/>
                  </a:cubicBezTo>
                  <a:cubicBezTo>
                    <a:pt x="5687" y="3359"/>
                    <a:pt x="4518" y="3563"/>
                    <a:pt x="4262" y="3852"/>
                  </a:cubicBezTo>
                  <a:cubicBezTo>
                    <a:pt x="3879" y="4282"/>
                    <a:pt x="4265" y="5261"/>
                    <a:pt x="3911" y="5593"/>
                  </a:cubicBezTo>
                  <a:cubicBezTo>
                    <a:pt x="3872" y="5630"/>
                    <a:pt x="3829" y="5646"/>
                    <a:pt x="3783" y="5646"/>
                  </a:cubicBezTo>
                  <a:cubicBezTo>
                    <a:pt x="3433" y="5646"/>
                    <a:pt x="2900" y="4726"/>
                    <a:pt x="2603" y="4580"/>
                  </a:cubicBezTo>
                  <a:cubicBezTo>
                    <a:pt x="2503" y="4531"/>
                    <a:pt x="2398" y="4512"/>
                    <a:pt x="2292" y="4512"/>
                  </a:cubicBezTo>
                  <a:cubicBezTo>
                    <a:pt x="1884" y="4512"/>
                    <a:pt x="1441" y="4795"/>
                    <a:pt x="1068" y="4795"/>
                  </a:cubicBezTo>
                  <a:cubicBezTo>
                    <a:pt x="991" y="4795"/>
                    <a:pt x="917" y="4783"/>
                    <a:pt x="847" y="4754"/>
                  </a:cubicBezTo>
                  <a:cubicBezTo>
                    <a:pt x="359" y="4551"/>
                    <a:pt x="1265" y="3659"/>
                    <a:pt x="1340" y="3234"/>
                  </a:cubicBezTo>
                  <a:cubicBezTo>
                    <a:pt x="1443" y="2644"/>
                    <a:pt x="848" y="2263"/>
                    <a:pt x="717" y="1729"/>
                  </a:cubicBezTo>
                  <a:cubicBezTo>
                    <a:pt x="647" y="1448"/>
                    <a:pt x="756" y="1360"/>
                    <a:pt x="948" y="1360"/>
                  </a:cubicBezTo>
                  <a:cubicBezTo>
                    <a:pt x="1266" y="1360"/>
                    <a:pt x="1812" y="1598"/>
                    <a:pt x="2165" y="1598"/>
                  </a:cubicBezTo>
                  <a:cubicBezTo>
                    <a:pt x="2204" y="1598"/>
                    <a:pt x="2240" y="1595"/>
                    <a:pt x="2274" y="1588"/>
                  </a:cubicBezTo>
                  <a:cubicBezTo>
                    <a:pt x="2622" y="1522"/>
                    <a:pt x="3515" y="398"/>
                    <a:pt x="3787" y="398"/>
                  </a:cubicBezTo>
                  <a:close/>
                  <a:moveTo>
                    <a:pt x="3753" y="1"/>
                  </a:moveTo>
                  <a:cubicBezTo>
                    <a:pt x="3420" y="1"/>
                    <a:pt x="3064" y="499"/>
                    <a:pt x="2826" y="748"/>
                  </a:cubicBezTo>
                  <a:cubicBezTo>
                    <a:pt x="2514" y="1080"/>
                    <a:pt x="2434" y="1220"/>
                    <a:pt x="2066" y="1220"/>
                  </a:cubicBezTo>
                  <a:cubicBezTo>
                    <a:pt x="2021" y="1220"/>
                    <a:pt x="1972" y="1218"/>
                    <a:pt x="1918" y="1214"/>
                  </a:cubicBezTo>
                  <a:cubicBezTo>
                    <a:pt x="1593" y="1191"/>
                    <a:pt x="1186" y="1018"/>
                    <a:pt x="844" y="1018"/>
                  </a:cubicBezTo>
                  <a:cubicBezTo>
                    <a:pt x="803" y="1018"/>
                    <a:pt x="762" y="1020"/>
                    <a:pt x="723" y="1026"/>
                  </a:cubicBezTo>
                  <a:cubicBezTo>
                    <a:pt x="0" y="1133"/>
                    <a:pt x="342" y="1707"/>
                    <a:pt x="577" y="2140"/>
                  </a:cubicBezTo>
                  <a:cubicBezTo>
                    <a:pt x="767" y="2490"/>
                    <a:pt x="1048" y="2824"/>
                    <a:pt x="993" y="3207"/>
                  </a:cubicBezTo>
                  <a:cubicBezTo>
                    <a:pt x="929" y="3644"/>
                    <a:pt x="451" y="4016"/>
                    <a:pt x="360" y="4450"/>
                  </a:cubicBezTo>
                  <a:cubicBezTo>
                    <a:pt x="261" y="4926"/>
                    <a:pt x="463" y="5047"/>
                    <a:pt x="799" y="5047"/>
                  </a:cubicBezTo>
                  <a:cubicBezTo>
                    <a:pt x="884" y="5047"/>
                    <a:pt x="979" y="5039"/>
                    <a:pt x="1078" y="5028"/>
                  </a:cubicBezTo>
                  <a:cubicBezTo>
                    <a:pt x="1378" y="4993"/>
                    <a:pt x="1830" y="4798"/>
                    <a:pt x="2174" y="4798"/>
                  </a:cubicBezTo>
                  <a:cubicBezTo>
                    <a:pt x="2244" y="4798"/>
                    <a:pt x="2309" y="4806"/>
                    <a:pt x="2368" y="4825"/>
                  </a:cubicBezTo>
                  <a:cubicBezTo>
                    <a:pt x="2744" y="4945"/>
                    <a:pt x="3066" y="5532"/>
                    <a:pt x="3366" y="5782"/>
                  </a:cubicBezTo>
                  <a:cubicBezTo>
                    <a:pt x="3546" y="5930"/>
                    <a:pt x="3704" y="6015"/>
                    <a:pt x="3838" y="6015"/>
                  </a:cubicBezTo>
                  <a:cubicBezTo>
                    <a:pt x="4006" y="6015"/>
                    <a:pt x="4137" y="5885"/>
                    <a:pt x="4229" y="5587"/>
                  </a:cubicBezTo>
                  <a:cubicBezTo>
                    <a:pt x="4356" y="5185"/>
                    <a:pt x="4218" y="4625"/>
                    <a:pt x="4404" y="4256"/>
                  </a:cubicBezTo>
                  <a:cubicBezTo>
                    <a:pt x="4584" y="3901"/>
                    <a:pt x="5093" y="3750"/>
                    <a:pt x="5453" y="3567"/>
                  </a:cubicBezTo>
                  <a:cubicBezTo>
                    <a:pt x="6086" y="3244"/>
                    <a:pt x="6305" y="2895"/>
                    <a:pt x="5607" y="2500"/>
                  </a:cubicBezTo>
                  <a:cubicBezTo>
                    <a:pt x="5213" y="2273"/>
                    <a:pt x="4600" y="2169"/>
                    <a:pt x="4370" y="1770"/>
                  </a:cubicBezTo>
                  <a:cubicBezTo>
                    <a:pt x="4174" y="1435"/>
                    <a:pt x="4200" y="788"/>
                    <a:pt x="4146" y="372"/>
                  </a:cubicBezTo>
                  <a:lnTo>
                    <a:pt x="4146" y="372"/>
                  </a:lnTo>
                  <a:cubicBezTo>
                    <a:pt x="4150" y="345"/>
                    <a:pt x="4146" y="316"/>
                    <a:pt x="4132" y="286"/>
                  </a:cubicBezTo>
                  <a:lnTo>
                    <a:pt x="4132" y="286"/>
                  </a:lnTo>
                  <a:cubicBezTo>
                    <a:pt x="4125" y="259"/>
                    <a:pt x="4112" y="238"/>
                    <a:pt x="4095" y="224"/>
                  </a:cubicBezTo>
                  <a:lnTo>
                    <a:pt x="4095" y="224"/>
                  </a:lnTo>
                  <a:cubicBezTo>
                    <a:pt x="3988" y="64"/>
                    <a:pt x="3872" y="1"/>
                    <a:pt x="3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03088" y="4874163"/>
              <a:ext cx="163175" cy="143925"/>
            </a:xfrm>
            <a:custGeom>
              <a:avLst/>
              <a:gdLst/>
              <a:ahLst/>
              <a:cxnLst/>
              <a:rect l="l" t="t" r="r" b="b"/>
              <a:pathLst>
                <a:path w="6527" h="5757" extrusionOk="0">
                  <a:moveTo>
                    <a:pt x="3453" y="375"/>
                  </a:moveTo>
                  <a:cubicBezTo>
                    <a:pt x="3464" y="375"/>
                    <a:pt x="3475" y="378"/>
                    <a:pt x="3484" y="384"/>
                  </a:cubicBezTo>
                  <a:lnTo>
                    <a:pt x="3484" y="384"/>
                  </a:lnTo>
                  <a:cubicBezTo>
                    <a:pt x="3686" y="806"/>
                    <a:pt x="3871" y="1502"/>
                    <a:pt x="4205" y="1808"/>
                  </a:cubicBezTo>
                  <a:cubicBezTo>
                    <a:pt x="4601" y="2172"/>
                    <a:pt x="5721" y="1857"/>
                    <a:pt x="5964" y="2196"/>
                  </a:cubicBezTo>
                  <a:cubicBezTo>
                    <a:pt x="6238" y="2577"/>
                    <a:pt x="5079" y="3161"/>
                    <a:pt x="4915" y="3511"/>
                  </a:cubicBezTo>
                  <a:cubicBezTo>
                    <a:pt x="4659" y="4061"/>
                    <a:pt x="5285" y="4768"/>
                    <a:pt x="5074" y="5248"/>
                  </a:cubicBezTo>
                  <a:cubicBezTo>
                    <a:pt x="5031" y="5346"/>
                    <a:pt x="4959" y="5386"/>
                    <a:pt x="4869" y="5386"/>
                  </a:cubicBezTo>
                  <a:cubicBezTo>
                    <a:pt x="4521" y="5386"/>
                    <a:pt x="3897" y="4795"/>
                    <a:pt x="3558" y="4730"/>
                  </a:cubicBezTo>
                  <a:cubicBezTo>
                    <a:pt x="3509" y="4721"/>
                    <a:pt x="3461" y="4717"/>
                    <a:pt x="3415" y="4717"/>
                  </a:cubicBezTo>
                  <a:cubicBezTo>
                    <a:pt x="2873" y="4717"/>
                    <a:pt x="2505" y="5300"/>
                    <a:pt x="1982" y="5369"/>
                  </a:cubicBezTo>
                  <a:cubicBezTo>
                    <a:pt x="1959" y="5372"/>
                    <a:pt x="1938" y="5374"/>
                    <a:pt x="1918" y="5374"/>
                  </a:cubicBezTo>
                  <a:cubicBezTo>
                    <a:pt x="1381" y="5374"/>
                    <a:pt x="1969" y="4281"/>
                    <a:pt x="1927" y="3837"/>
                  </a:cubicBezTo>
                  <a:cubicBezTo>
                    <a:pt x="1872" y="3261"/>
                    <a:pt x="1270" y="3065"/>
                    <a:pt x="962" y="2629"/>
                  </a:cubicBezTo>
                  <a:cubicBezTo>
                    <a:pt x="654" y="2193"/>
                    <a:pt x="809" y="2193"/>
                    <a:pt x="1328" y="2118"/>
                  </a:cubicBezTo>
                  <a:cubicBezTo>
                    <a:pt x="1614" y="2076"/>
                    <a:pt x="2071" y="2100"/>
                    <a:pt x="2330" y="1969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0" y="0"/>
                    <a:pt x="2789" y="654"/>
                    <a:pt x="2619" y="998"/>
                  </a:cubicBezTo>
                  <a:cubicBezTo>
                    <a:pt x="2420" y="1405"/>
                    <a:pt x="2368" y="1581"/>
                    <a:pt x="1943" y="1711"/>
                  </a:cubicBezTo>
                  <a:cubicBezTo>
                    <a:pt x="1560" y="1828"/>
                    <a:pt x="1009" y="1713"/>
                    <a:pt x="655" y="1904"/>
                  </a:cubicBezTo>
                  <a:cubicBezTo>
                    <a:pt x="0" y="2256"/>
                    <a:pt x="605" y="2733"/>
                    <a:pt x="949" y="3067"/>
                  </a:cubicBezTo>
                  <a:cubicBezTo>
                    <a:pt x="1257" y="3367"/>
                    <a:pt x="1555" y="3547"/>
                    <a:pt x="1581" y="3965"/>
                  </a:cubicBezTo>
                  <a:cubicBezTo>
                    <a:pt x="1610" y="4398"/>
                    <a:pt x="1306" y="4868"/>
                    <a:pt x="1353" y="5301"/>
                  </a:cubicBezTo>
                  <a:cubicBezTo>
                    <a:pt x="1390" y="5641"/>
                    <a:pt x="1533" y="5756"/>
                    <a:pt x="1724" y="5756"/>
                  </a:cubicBezTo>
                  <a:cubicBezTo>
                    <a:pt x="1889" y="5756"/>
                    <a:pt x="2089" y="5671"/>
                    <a:pt x="2290" y="5572"/>
                  </a:cubicBezTo>
                  <a:cubicBezTo>
                    <a:pt x="2604" y="5415"/>
                    <a:pt x="3061" y="5036"/>
                    <a:pt x="3427" y="5036"/>
                  </a:cubicBezTo>
                  <a:cubicBezTo>
                    <a:pt x="3434" y="5036"/>
                    <a:pt x="3442" y="5036"/>
                    <a:pt x="3449" y="5037"/>
                  </a:cubicBezTo>
                  <a:cubicBezTo>
                    <a:pt x="3835" y="5053"/>
                    <a:pt x="4312" y="5554"/>
                    <a:pt x="4683" y="5685"/>
                  </a:cubicBezTo>
                  <a:cubicBezTo>
                    <a:pt x="4811" y="5731"/>
                    <a:pt x="4920" y="5753"/>
                    <a:pt x="5012" y="5753"/>
                  </a:cubicBezTo>
                  <a:cubicBezTo>
                    <a:pt x="5281" y="5753"/>
                    <a:pt x="5398" y="5558"/>
                    <a:pt x="5382" y="5166"/>
                  </a:cubicBezTo>
                  <a:cubicBezTo>
                    <a:pt x="5368" y="4768"/>
                    <a:pt x="5098" y="4283"/>
                    <a:pt x="5163" y="3892"/>
                  </a:cubicBezTo>
                  <a:cubicBezTo>
                    <a:pt x="5235" y="3464"/>
                    <a:pt x="5721" y="3177"/>
                    <a:pt x="6023" y="2857"/>
                  </a:cubicBezTo>
                  <a:cubicBezTo>
                    <a:pt x="6494" y="2361"/>
                    <a:pt x="6527" y="2018"/>
                    <a:pt x="5800" y="1855"/>
                  </a:cubicBezTo>
                  <a:cubicBezTo>
                    <a:pt x="5325" y="1750"/>
                    <a:pt x="4716" y="1841"/>
                    <a:pt x="4377" y="1484"/>
                  </a:cubicBezTo>
                  <a:cubicBezTo>
                    <a:pt x="4102" y="1192"/>
                    <a:pt x="3946" y="634"/>
                    <a:pt x="3768" y="251"/>
                  </a:cubicBezTo>
                  <a:lnTo>
                    <a:pt x="3768" y="251"/>
                  </a:lnTo>
                  <a:cubicBezTo>
                    <a:pt x="3764" y="226"/>
                    <a:pt x="3753" y="201"/>
                    <a:pt x="3731" y="179"/>
                  </a:cubicBezTo>
                  <a:lnTo>
                    <a:pt x="3731" y="179"/>
                  </a:lnTo>
                  <a:cubicBezTo>
                    <a:pt x="3716" y="156"/>
                    <a:pt x="3698" y="140"/>
                    <a:pt x="3677" y="130"/>
                  </a:cubicBezTo>
                  <a:lnTo>
                    <a:pt x="3677" y="130"/>
                  </a:lnTo>
                  <a:cubicBezTo>
                    <a:pt x="3565" y="39"/>
                    <a:pt x="3465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28775" y="3022450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3" y="375"/>
                  </a:moveTo>
                  <a:cubicBezTo>
                    <a:pt x="3464" y="375"/>
                    <a:pt x="3474" y="377"/>
                    <a:pt x="3483" y="383"/>
                  </a:cubicBezTo>
                  <a:lnTo>
                    <a:pt x="3483" y="383"/>
                  </a:lnTo>
                  <a:cubicBezTo>
                    <a:pt x="3686" y="803"/>
                    <a:pt x="3872" y="1501"/>
                    <a:pt x="4205" y="1808"/>
                  </a:cubicBezTo>
                  <a:cubicBezTo>
                    <a:pt x="4600" y="2170"/>
                    <a:pt x="5722" y="1857"/>
                    <a:pt x="5965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60" y="4059"/>
                    <a:pt x="5285" y="4768"/>
                    <a:pt x="5075" y="5248"/>
                  </a:cubicBezTo>
                  <a:cubicBezTo>
                    <a:pt x="5031" y="5346"/>
                    <a:pt x="4960" y="5386"/>
                    <a:pt x="4869" y="5386"/>
                  </a:cubicBezTo>
                  <a:cubicBezTo>
                    <a:pt x="4521" y="5386"/>
                    <a:pt x="3896" y="4795"/>
                    <a:pt x="3558" y="4730"/>
                  </a:cubicBezTo>
                  <a:cubicBezTo>
                    <a:pt x="3509" y="4721"/>
                    <a:pt x="3461" y="4717"/>
                    <a:pt x="3414" y="4717"/>
                  </a:cubicBezTo>
                  <a:cubicBezTo>
                    <a:pt x="2873" y="4717"/>
                    <a:pt x="2503" y="5301"/>
                    <a:pt x="1981" y="5369"/>
                  </a:cubicBezTo>
                  <a:cubicBezTo>
                    <a:pt x="1958" y="5372"/>
                    <a:pt x="1937" y="5374"/>
                    <a:pt x="1918" y="5374"/>
                  </a:cubicBezTo>
                  <a:cubicBezTo>
                    <a:pt x="1380" y="5374"/>
                    <a:pt x="1969" y="4281"/>
                    <a:pt x="1927" y="3837"/>
                  </a:cubicBezTo>
                  <a:cubicBezTo>
                    <a:pt x="1872" y="3261"/>
                    <a:pt x="1271" y="3065"/>
                    <a:pt x="962" y="2629"/>
                  </a:cubicBezTo>
                  <a:cubicBezTo>
                    <a:pt x="654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7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1" y="0"/>
                    <a:pt x="2789" y="654"/>
                    <a:pt x="2620" y="998"/>
                  </a:cubicBezTo>
                  <a:cubicBezTo>
                    <a:pt x="2419" y="1405"/>
                    <a:pt x="2368" y="1581"/>
                    <a:pt x="1943" y="1711"/>
                  </a:cubicBezTo>
                  <a:cubicBezTo>
                    <a:pt x="1559" y="1828"/>
                    <a:pt x="1008" y="1713"/>
                    <a:pt x="656" y="1902"/>
                  </a:cubicBezTo>
                  <a:cubicBezTo>
                    <a:pt x="1" y="2256"/>
                    <a:pt x="606" y="2733"/>
                    <a:pt x="949" y="3067"/>
                  </a:cubicBezTo>
                  <a:cubicBezTo>
                    <a:pt x="1258" y="3367"/>
                    <a:pt x="1556" y="3547"/>
                    <a:pt x="1582" y="3965"/>
                  </a:cubicBezTo>
                  <a:cubicBezTo>
                    <a:pt x="1611" y="4398"/>
                    <a:pt x="1306" y="4868"/>
                    <a:pt x="1353" y="5299"/>
                  </a:cubicBezTo>
                  <a:cubicBezTo>
                    <a:pt x="1390" y="5640"/>
                    <a:pt x="1533" y="5755"/>
                    <a:pt x="1725" y="5755"/>
                  </a:cubicBezTo>
                  <a:cubicBezTo>
                    <a:pt x="1889" y="5755"/>
                    <a:pt x="2089" y="5671"/>
                    <a:pt x="2289" y="5572"/>
                  </a:cubicBezTo>
                  <a:cubicBezTo>
                    <a:pt x="2605" y="5415"/>
                    <a:pt x="3061" y="5036"/>
                    <a:pt x="3426" y="5036"/>
                  </a:cubicBezTo>
                  <a:cubicBezTo>
                    <a:pt x="3433" y="5036"/>
                    <a:pt x="3441" y="5036"/>
                    <a:pt x="3448" y="5037"/>
                  </a:cubicBezTo>
                  <a:cubicBezTo>
                    <a:pt x="3836" y="5053"/>
                    <a:pt x="4312" y="5554"/>
                    <a:pt x="4684" y="5685"/>
                  </a:cubicBezTo>
                  <a:cubicBezTo>
                    <a:pt x="4812" y="5731"/>
                    <a:pt x="4921" y="5753"/>
                    <a:pt x="5013" y="5753"/>
                  </a:cubicBezTo>
                  <a:cubicBezTo>
                    <a:pt x="5281" y="5753"/>
                    <a:pt x="5397" y="5558"/>
                    <a:pt x="5383" y="5167"/>
                  </a:cubicBezTo>
                  <a:cubicBezTo>
                    <a:pt x="5368" y="4768"/>
                    <a:pt x="5099" y="4283"/>
                    <a:pt x="5164" y="3892"/>
                  </a:cubicBezTo>
                  <a:cubicBezTo>
                    <a:pt x="5235" y="3464"/>
                    <a:pt x="5722" y="3175"/>
                    <a:pt x="6023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8"/>
                    <a:pt x="4716" y="1841"/>
                    <a:pt x="4377" y="1484"/>
                  </a:cubicBezTo>
                  <a:cubicBezTo>
                    <a:pt x="4101" y="1192"/>
                    <a:pt x="3946" y="633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4"/>
                    <a:pt x="3736" y="183"/>
                  </a:cubicBezTo>
                  <a:lnTo>
                    <a:pt x="3736" y="183"/>
                  </a:lnTo>
                  <a:cubicBezTo>
                    <a:pt x="3719" y="155"/>
                    <a:pt x="3697" y="136"/>
                    <a:pt x="3672" y="126"/>
                  </a:cubicBezTo>
                  <a:lnTo>
                    <a:pt x="3672" y="126"/>
                  </a:lnTo>
                  <a:cubicBezTo>
                    <a:pt x="3563" y="38"/>
                    <a:pt x="3464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646813" y="4846488"/>
              <a:ext cx="96000" cy="98025"/>
            </a:xfrm>
            <a:custGeom>
              <a:avLst/>
              <a:gdLst/>
              <a:ahLst/>
              <a:cxnLst/>
              <a:rect l="l" t="t" r="r" b="b"/>
              <a:pathLst>
                <a:path w="3840" h="3921" extrusionOk="0">
                  <a:moveTo>
                    <a:pt x="2310" y="1"/>
                  </a:moveTo>
                  <a:cubicBezTo>
                    <a:pt x="2265" y="1"/>
                    <a:pt x="2219" y="18"/>
                    <a:pt x="2183" y="55"/>
                  </a:cubicBezTo>
                  <a:lnTo>
                    <a:pt x="1451" y="828"/>
                  </a:lnTo>
                  <a:cubicBezTo>
                    <a:pt x="1417" y="863"/>
                    <a:pt x="1371" y="882"/>
                    <a:pt x="1324" y="882"/>
                  </a:cubicBezTo>
                  <a:cubicBezTo>
                    <a:pt x="1315" y="882"/>
                    <a:pt x="1307" y="882"/>
                    <a:pt x="1298" y="880"/>
                  </a:cubicBezTo>
                  <a:lnTo>
                    <a:pt x="244" y="713"/>
                  </a:lnTo>
                  <a:cubicBezTo>
                    <a:pt x="234" y="712"/>
                    <a:pt x="225" y="711"/>
                    <a:pt x="216" y="711"/>
                  </a:cubicBezTo>
                  <a:cubicBezTo>
                    <a:pt x="88" y="711"/>
                    <a:pt x="1" y="850"/>
                    <a:pt x="66" y="966"/>
                  </a:cubicBezTo>
                  <a:lnTo>
                    <a:pt x="573" y="1905"/>
                  </a:lnTo>
                  <a:cubicBezTo>
                    <a:pt x="601" y="1954"/>
                    <a:pt x="602" y="2015"/>
                    <a:pt x="577" y="2066"/>
                  </a:cubicBezTo>
                  <a:lnTo>
                    <a:pt x="92" y="3016"/>
                  </a:lnTo>
                  <a:cubicBezTo>
                    <a:pt x="32" y="3134"/>
                    <a:pt x="119" y="3267"/>
                    <a:pt x="244" y="3267"/>
                  </a:cubicBezTo>
                  <a:cubicBezTo>
                    <a:pt x="254" y="3267"/>
                    <a:pt x="265" y="3266"/>
                    <a:pt x="277" y="3264"/>
                  </a:cubicBezTo>
                  <a:lnTo>
                    <a:pt x="1326" y="3069"/>
                  </a:lnTo>
                  <a:cubicBezTo>
                    <a:pt x="1337" y="3067"/>
                    <a:pt x="1349" y="3065"/>
                    <a:pt x="1361" y="3065"/>
                  </a:cubicBezTo>
                  <a:cubicBezTo>
                    <a:pt x="1405" y="3065"/>
                    <a:pt x="1448" y="3084"/>
                    <a:pt x="1480" y="3116"/>
                  </a:cubicBezTo>
                  <a:lnTo>
                    <a:pt x="2235" y="3870"/>
                  </a:lnTo>
                  <a:cubicBezTo>
                    <a:pt x="2270" y="3905"/>
                    <a:pt x="2313" y="3921"/>
                    <a:pt x="2356" y="3921"/>
                  </a:cubicBezTo>
                  <a:cubicBezTo>
                    <a:pt x="2437" y="3921"/>
                    <a:pt x="2516" y="3864"/>
                    <a:pt x="2527" y="3770"/>
                  </a:cubicBezTo>
                  <a:lnTo>
                    <a:pt x="2668" y="2713"/>
                  </a:lnTo>
                  <a:cubicBezTo>
                    <a:pt x="2676" y="2656"/>
                    <a:pt x="2710" y="2607"/>
                    <a:pt x="2761" y="2581"/>
                  </a:cubicBezTo>
                  <a:lnTo>
                    <a:pt x="3713" y="2097"/>
                  </a:lnTo>
                  <a:cubicBezTo>
                    <a:pt x="3839" y="2032"/>
                    <a:pt x="3837" y="1848"/>
                    <a:pt x="3708" y="1788"/>
                  </a:cubicBezTo>
                  <a:lnTo>
                    <a:pt x="2744" y="1328"/>
                  </a:lnTo>
                  <a:cubicBezTo>
                    <a:pt x="2694" y="1304"/>
                    <a:pt x="2659" y="1257"/>
                    <a:pt x="2650" y="1200"/>
                  </a:cubicBezTo>
                  <a:lnTo>
                    <a:pt x="2482" y="146"/>
                  </a:lnTo>
                  <a:cubicBezTo>
                    <a:pt x="2467" y="55"/>
                    <a:pt x="2390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810250" y="1776813"/>
              <a:ext cx="100475" cy="93700"/>
            </a:xfrm>
            <a:custGeom>
              <a:avLst/>
              <a:gdLst/>
              <a:ahLst/>
              <a:cxnLst/>
              <a:rect l="l" t="t" r="r" b="b"/>
              <a:pathLst>
                <a:path w="4019" h="3748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5"/>
                  </a:cubicBezTo>
                  <a:lnTo>
                    <a:pt x="1382" y="1052"/>
                  </a:lnTo>
                  <a:cubicBezTo>
                    <a:pt x="1358" y="1105"/>
                    <a:pt x="1311" y="1139"/>
                    <a:pt x="1254" y="1147"/>
                  </a:cubicBezTo>
                  <a:lnTo>
                    <a:pt x="197" y="1301"/>
                  </a:lnTo>
                  <a:cubicBezTo>
                    <a:pt x="56" y="1321"/>
                    <a:pt x="1" y="1496"/>
                    <a:pt x="101" y="1595"/>
                  </a:cubicBezTo>
                  <a:lnTo>
                    <a:pt x="866" y="2341"/>
                  </a:lnTo>
                  <a:cubicBezTo>
                    <a:pt x="907" y="2380"/>
                    <a:pt x="925" y="2436"/>
                    <a:pt x="915" y="2493"/>
                  </a:cubicBezTo>
                  <a:lnTo>
                    <a:pt x="733" y="3546"/>
                  </a:lnTo>
                  <a:cubicBezTo>
                    <a:pt x="714" y="3657"/>
                    <a:pt x="803" y="3748"/>
                    <a:pt x="903" y="3748"/>
                  </a:cubicBezTo>
                  <a:cubicBezTo>
                    <a:pt x="929" y="3748"/>
                    <a:pt x="957" y="3741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1"/>
                    <a:pt x="2008" y="3211"/>
                  </a:cubicBezTo>
                  <a:cubicBezTo>
                    <a:pt x="2035" y="3211"/>
                    <a:pt x="2062" y="3218"/>
                    <a:pt x="2087" y="3231"/>
                  </a:cubicBezTo>
                  <a:lnTo>
                    <a:pt x="3033" y="3727"/>
                  </a:lnTo>
                  <a:cubicBezTo>
                    <a:pt x="3059" y="3740"/>
                    <a:pt x="3086" y="3747"/>
                    <a:pt x="3112" y="3747"/>
                  </a:cubicBezTo>
                  <a:cubicBezTo>
                    <a:pt x="3213" y="3747"/>
                    <a:pt x="3302" y="3656"/>
                    <a:pt x="3282" y="3546"/>
                  </a:cubicBezTo>
                  <a:lnTo>
                    <a:pt x="3102" y="2493"/>
                  </a:lnTo>
                  <a:cubicBezTo>
                    <a:pt x="3091" y="2438"/>
                    <a:pt x="3111" y="2381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1"/>
                    <a:pt x="3819" y="1301"/>
                  </a:cubicBezTo>
                  <a:lnTo>
                    <a:pt x="2764" y="1147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640175" y="4899238"/>
              <a:ext cx="100450" cy="93775"/>
            </a:xfrm>
            <a:custGeom>
              <a:avLst/>
              <a:gdLst/>
              <a:ahLst/>
              <a:cxnLst/>
              <a:rect l="l" t="t" r="r" b="b"/>
              <a:pathLst>
                <a:path w="4018" h="3751" extrusionOk="0">
                  <a:moveTo>
                    <a:pt x="2008" y="1"/>
                  </a:moveTo>
                  <a:cubicBezTo>
                    <a:pt x="1947" y="1"/>
                    <a:pt x="1886" y="33"/>
                    <a:pt x="1856" y="98"/>
                  </a:cubicBezTo>
                  <a:lnTo>
                    <a:pt x="1383" y="1055"/>
                  </a:lnTo>
                  <a:cubicBezTo>
                    <a:pt x="1358" y="1107"/>
                    <a:pt x="1310" y="1141"/>
                    <a:pt x="1253" y="1149"/>
                  </a:cubicBezTo>
                  <a:lnTo>
                    <a:pt x="197" y="1303"/>
                  </a:lnTo>
                  <a:cubicBezTo>
                    <a:pt x="56" y="1324"/>
                    <a:pt x="1" y="1498"/>
                    <a:pt x="102" y="1598"/>
                  </a:cubicBezTo>
                  <a:lnTo>
                    <a:pt x="867" y="2344"/>
                  </a:lnTo>
                  <a:cubicBezTo>
                    <a:pt x="907" y="2381"/>
                    <a:pt x="925" y="2438"/>
                    <a:pt x="916" y="2495"/>
                  </a:cubicBezTo>
                  <a:lnTo>
                    <a:pt x="734" y="3547"/>
                  </a:lnTo>
                  <a:cubicBezTo>
                    <a:pt x="715" y="3660"/>
                    <a:pt x="804" y="3751"/>
                    <a:pt x="904" y="3751"/>
                  </a:cubicBezTo>
                  <a:cubicBezTo>
                    <a:pt x="930" y="3751"/>
                    <a:pt x="958" y="3744"/>
                    <a:pt x="984" y="3730"/>
                  </a:cubicBezTo>
                  <a:lnTo>
                    <a:pt x="1929" y="3233"/>
                  </a:lnTo>
                  <a:cubicBezTo>
                    <a:pt x="1954" y="3220"/>
                    <a:pt x="1981" y="3213"/>
                    <a:pt x="2008" y="3213"/>
                  </a:cubicBezTo>
                  <a:cubicBezTo>
                    <a:pt x="2036" y="3213"/>
                    <a:pt x="2063" y="3220"/>
                    <a:pt x="2088" y="3233"/>
                  </a:cubicBezTo>
                  <a:lnTo>
                    <a:pt x="3033" y="3730"/>
                  </a:lnTo>
                  <a:cubicBezTo>
                    <a:pt x="3058" y="3743"/>
                    <a:pt x="3085" y="3749"/>
                    <a:pt x="3110" y="3749"/>
                  </a:cubicBezTo>
                  <a:cubicBezTo>
                    <a:pt x="3211" y="3749"/>
                    <a:pt x="3302" y="3658"/>
                    <a:pt x="3283" y="3547"/>
                  </a:cubicBezTo>
                  <a:lnTo>
                    <a:pt x="3101" y="2495"/>
                  </a:lnTo>
                  <a:cubicBezTo>
                    <a:pt x="3092" y="2441"/>
                    <a:pt x="3109" y="2385"/>
                    <a:pt x="3150" y="2344"/>
                  </a:cubicBezTo>
                  <a:lnTo>
                    <a:pt x="3915" y="1598"/>
                  </a:lnTo>
                  <a:cubicBezTo>
                    <a:pt x="4017" y="1498"/>
                    <a:pt x="3961" y="1324"/>
                    <a:pt x="3820" y="1303"/>
                  </a:cubicBezTo>
                  <a:lnTo>
                    <a:pt x="2764" y="1149"/>
                  </a:lnTo>
                  <a:cubicBezTo>
                    <a:pt x="2707" y="1139"/>
                    <a:pt x="2659" y="1105"/>
                    <a:pt x="2634" y="1055"/>
                  </a:cubicBezTo>
                  <a:lnTo>
                    <a:pt x="2161" y="98"/>
                  </a:lnTo>
                  <a:cubicBezTo>
                    <a:pt x="2130" y="33"/>
                    <a:pt x="2069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60138" y="360000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7" name="Google Shape;177;p4"/>
            <p:cNvGrpSpPr/>
            <p:nvPr/>
          </p:nvGrpSpPr>
          <p:grpSpPr>
            <a:xfrm>
              <a:off x="175025" y="3326525"/>
              <a:ext cx="585450" cy="478000"/>
              <a:chOff x="489725" y="2618450"/>
              <a:chExt cx="585450" cy="478000"/>
            </a:xfrm>
          </p:grpSpPr>
          <p:sp>
            <p:nvSpPr>
              <p:cNvPr id="178" name="Google Shape;178;p4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8620625" y="2003875"/>
              <a:ext cx="290100" cy="698000"/>
              <a:chOff x="2973375" y="1984125"/>
              <a:chExt cx="290100" cy="69800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3066975" y="1984125"/>
                <a:ext cx="933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6247" extrusionOk="0">
                    <a:moveTo>
                      <a:pt x="1867" y="0"/>
                    </a:moveTo>
                    <a:cubicBezTo>
                      <a:pt x="952" y="0"/>
                      <a:pt x="169" y="716"/>
                      <a:pt x="86" y="1661"/>
                    </a:cubicBezTo>
                    <a:cubicBezTo>
                      <a:pt x="0" y="2663"/>
                      <a:pt x="702" y="6158"/>
                      <a:pt x="1685" y="6245"/>
                    </a:cubicBezTo>
                    <a:cubicBezTo>
                      <a:pt x="1697" y="6246"/>
                      <a:pt x="1710" y="6247"/>
                      <a:pt x="1722" y="6247"/>
                    </a:cubicBezTo>
                    <a:cubicBezTo>
                      <a:pt x="2692" y="6247"/>
                      <a:pt x="3557" y="2962"/>
                      <a:pt x="3644" y="1976"/>
                    </a:cubicBezTo>
                    <a:cubicBezTo>
                      <a:pt x="3733" y="977"/>
                      <a:pt x="3008" y="95"/>
                      <a:pt x="2024" y="7"/>
                    </a:cubicBezTo>
                    <a:cubicBezTo>
                      <a:pt x="1971" y="2"/>
                      <a:pt x="1919" y="0"/>
                      <a:pt x="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973375" y="2339250"/>
                <a:ext cx="135050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2" extrusionOk="0">
                    <a:moveTo>
                      <a:pt x="2018" y="1"/>
                    </a:moveTo>
                    <a:cubicBezTo>
                      <a:pt x="1699" y="1"/>
                      <a:pt x="1377" y="86"/>
                      <a:pt x="1087" y="266"/>
                    </a:cubicBezTo>
                    <a:cubicBezTo>
                      <a:pt x="250" y="788"/>
                      <a:pt x="0" y="1901"/>
                      <a:pt x="530" y="2753"/>
                    </a:cubicBezTo>
                    <a:cubicBezTo>
                      <a:pt x="1011" y="3523"/>
                      <a:pt x="3227" y="5532"/>
                      <a:pt x="4271" y="5532"/>
                    </a:cubicBezTo>
                    <a:cubicBezTo>
                      <a:pt x="4383" y="5532"/>
                      <a:pt x="4482" y="5509"/>
                      <a:pt x="4563" y="5458"/>
                    </a:cubicBezTo>
                    <a:cubicBezTo>
                      <a:pt x="5401" y="4936"/>
                      <a:pt x="4096" y="1722"/>
                      <a:pt x="3566" y="869"/>
                    </a:cubicBezTo>
                    <a:cubicBezTo>
                      <a:pt x="3219" y="309"/>
                      <a:pt x="2624" y="1"/>
                      <a:pt x="2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2987850" y="216662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3" y="1"/>
                    </a:moveTo>
                    <a:cubicBezTo>
                      <a:pt x="1585" y="1"/>
                      <a:pt x="1187" y="133"/>
                      <a:pt x="859" y="404"/>
                    </a:cubicBezTo>
                    <a:cubicBezTo>
                      <a:pt x="101" y="1032"/>
                      <a:pt x="0" y="2169"/>
                      <a:pt x="641" y="2944"/>
                    </a:cubicBezTo>
                    <a:cubicBezTo>
                      <a:pt x="1195" y="3613"/>
                      <a:pt x="3494" y="5203"/>
                      <a:pt x="4590" y="5203"/>
                    </a:cubicBezTo>
                    <a:cubicBezTo>
                      <a:pt x="4757" y="5203"/>
                      <a:pt x="4897" y="5166"/>
                      <a:pt x="4998" y="5083"/>
                    </a:cubicBezTo>
                    <a:cubicBezTo>
                      <a:pt x="5756" y="4453"/>
                      <a:pt x="4034" y="1441"/>
                      <a:pt x="3394" y="667"/>
                    </a:cubicBezTo>
                    <a:cubicBezTo>
                      <a:pt x="3030" y="229"/>
                      <a:pt x="2507" y="1"/>
                      <a:pt x="1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3103375" y="2199600"/>
                <a:ext cx="16010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4224" extrusionOk="0">
                    <a:moveTo>
                      <a:pt x="4364" y="0"/>
                    </a:moveTo>
                    <a:cubicBezTo>
                      <a:pt x="4105" y="0"/>
                      <a:pt x="3841" y="56"/>
                      <a:pt x="3590" y="172"/>
                    </a:cubicBezTo>
                    <a:cubicBezTo>
                      <a:pt x="2681" y="592"/>
                      <a:pt x="0" y="2948"/>
                      <a:pt x="417" y="3841"/>
                    </a:cubicBezTo>
                    <a:cubicBezTo>
                      <a:pt x="545" y="4119"/>
                      <a:pt x="955" y="4224"/>
                      <a:pt x="1487" y="4224"/>
                    </a:cubicBezTo>
                    <a:cubicBezTo>
                      <a:pt x="2672" y="4224"/>
                      <a:pt x="4464" y="3703"/>
                      <a:pt x="5092" y="3412"/>
                    </a:cubicBezTo>
                    <a:cubicBezTo>
                      <a:pt x="6005" y="2990"/>
                      <a:pt x="6404" y="1920"/>
                      <a:pt x="5990" y="1026"/>
                    </a:cubicBezTo>
                    <a:cubicBezTo>
                      <a:pt x="5691" y="380"/>
                      <a:pt x="5044" y="0"/>
                      <a:pt x="4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3062500" y="2458050"/>
                <a:ext cx="16207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892" extrusionOk="0">
                    <a:moveTo>
                      <a:pt x="4471" y="0"/>
                    </a:moveTo>
                    <a:cubicBezTo>
                      <a:pt x="4283" y="0"/>
                      <a:pt x="4092" y="29"/>
                      <a:pt x="3904" y="90"/>
                    </a:cubicBezTo>
                    <a:cubicBezTo>
                      <a:pt x="2947" y="395"/>
                      <a:pt x="1" y="2404"/>
                      <a:pt x="302" y="3343"/>
                    </a:cubicBezTo>
                    <a:cubicBezTo>
                      <a:pt x="434" y="3753"/>
                      <a:pt x="1165" y="3891"/>
                      <a:pt x="2026" y="3891"/>
                    </a:cubicBezTo>
                    <a:cubicBezTo>
                      <a:pt x="3134" y="3891"/>
                      <a:pt x="4458" y="3662"/>
                      <a:pt x="4997" y="3489"/>
                    </a:cubicBezTo>
                    <a:cubicBezTo>
                      <a:pt x="5953" y="3182"/>
                      <a:pt x="6482" y="2170"/>
                      <a:pt x="6182" y="1233"/>
                    </a:cubicBezTo>
                    <a:cubicBezTo>
                      <a:pt x="5940" y="479"/>
                      <a:pt x="5235" y="0"/>
                      <a:pt x="4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2984200" y="2044725"/>
                <a:ext cx="194100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5496" extrusionOk="0">
                    <a:moveTo>
                      <a:pt x="4657" y="1"/>
                    </a:moveTo>
                    <a:lnTo>
                      <a:pt x="4411" y="48"/>
                    </a:lnTo>
                    <a:cubicBezTo>
                      <a:pt x="4441" y="218"/>
                      <a:pt x="7495" y="17307"/>
                      <a:pt x="0" y="25326"/>
                    </a:cubicBezTo>
                    <a:lnTo>
                      <a:pt x="183" y="25496"/>
                    </a:lnTo>
                    <a:cubicBezTo>
                      <a:pt x="7764" y="17385"/>
                      <a:pt x="4690" y="174"/>
                      <a:pt x="4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4320175" y="-197600"/>
              <a:ext cx="503625" cy="557600"/>
              <a:chOff x="3718100" y="943400"/>
              <a:chExt cx="503625" cy="557600"/>
            </a:xfrm>
          </p:grpSpPr>
          <p:sp>
            <p:nvSpPr>
              <p:cNvPr id="192" name="Google Shape;192;p4"/>
              <p:cNvSpPr/>
              <p:nvPr/>
            </p:nvSpPr>
            <p:spPr>
              <a:xfrm>
                <a:off x="4072225" y="1377800"/>
                <a:ext cx="1495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928" extrusionOk="0">
                    <a:moveTo>
                      <a:pt x="1223" y="1"/>
                    </a:moveTo>
                    <a:cubicBezTo>
                      <a:pt x="993" y="1"/>
                      <a:pt x="809" y="52"/>
                      <a:pt x="693" y="169"/>
                    </a:cubicBezTo>
                    <a:cubicBezTo>
                      <a:pt x="1" y="870"/>
                      <a:pt x="2023" y="3691"/>
                      <a:pt x="2738" y="4397"/>
                    </a:cubicBezTo>
                    <a:cubicBezTo>
                      <a:pt x="3096" y="4750"/>
                      <a:pt x="3562" y="4927"/>
                      <a:pt x="4025" y="4927"/>
                    </a:cubicBezTo>
                    <a:cubicBezTo>
                      <a:pt x="4484" y="4927"/>
                      <a:pt x="4941" y="4752"/>
                      <a:pt x="5285" y="4402"/>
                    </a:cubicBezTo>
                    <a:cubicBezTo>
                      <a:pt x="5979" y="3698"/>
                      <a:pt x="5960" y="2559"/>
                      <a:pt x="5245" y="1854"/>
                    </a:cubicBezTo>
                    <a:cubicBezTo>
                      <a:pt x="4649" y="1267"/>
                      <a:pt x="2368" y="1"/>
                      <a:pt x="1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841450" y="1116600"/>
                <a:ext cx="161975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576" extrusionOk="0">
                    <a:moveTo>
                      <a:pt x="4410" y="1"/>
                    </a:moveTo>
                    <a:cubicBezTo>
                      <a:pt x="3110" y="1"/>
                      <a:pt x="250" y="528"/>
                      <a:pt x="132" y="1407"/>
                    </a:cubicBezTo>
                    <a:cubicBezTo>
                      <a:pt x="0" y="2383"/>
                      <a:pt x="3310" y="3426"/>
                      <a:pt x="4305" y="3559"/>
                    </a:cubicBezTo>
                    <a:cubicBezTo>
                      <a:pt x="4389" y="3570"/>
                      <a:pt x="4473" y="3576"/>
                      <a:pt x="4555" y="3576"/>
                    </a:cubicBezTo>
                    <a:cubicBezTo>
                      <a:pt x="5447" y="3576"/>
                      <a:pt x="6224" y="2928"/>
                      <a:pt x="6345" y="2033"/>
                    </a:cubicBezTo>
                    <a:cubicBezTo>
                      <a:pt x="6478" y="1057"/>
                      <a:pt x="5778" y="154"/>
                      <a:pt x="4784" y="21"/>
                    </a:cubicBezTo>
                    <a:cubicBezTo>
                      <a:pt x="4683" y="7"/>
                      <a:pt x="4557" y="1"/>
                      <a:pt x="44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968925" y="1237250"/>
                <a:ext cx="1560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572" extrusionOk="0">
                    <a:moveTo>
                      <a:pt x="4423" y="1"/>
                    </a:moveTo>
                    <a:cubicBezTo>
                      <a:pt x="3419" y="1"/>
                      <a:pt x="1" y="1010"/>
                      <a:pt x="1" y="1997"/>
                    </a:cubicBezTo>
                    <a:cubicBezTo>
                      <a:pt x="1" y="2985"/>
                      <a:pt x="3422" y="3572"/>
                      <a:pt x="4424" y="3572"/>
                    </a:cubicBezTo>
                    <a:cubicBezTo>
                      <a:pt x="5428" y="3570"/>
                      <a:pt x="6241" y="2770"/>
                      <a:pt x="6241" y="1786"/>
                    </a:cubicBezTo>
                    <a:cubicBezTo>
                      <a:pt x="6241" y="799"/>
                      <a:pt x="5427" y="1"/>
                      <a:pt x="4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894225" y="1286275"/>
                <a:ext cx="9915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165" extrusionOk="0">
                    <a:moveTo>
                      <a:pt x="2790" y="1"/>
                    </a:moveTo>
                    <a:cubicBezTo>
                      <a:pt x="1839" y="1"/>
                      <a:pt x="500" y="2961"/>
                      <a:pt x="253" y="3895"/>
                    </a:cubicBezTo>
                    <a:cubicBezTo>
                      <a:pt x="1" y="4868"/>
                      <a:pt x="568" y="5857"/>
                      <a:pt x="1521" y="6107"/>
                    </a:cubicBezTo>
                    <a:cubicBezTo>
                      <a:pt x="1670" y="6146"/>
                      <a:pt x="1820" y="6165"/>
                      <a:pt x="1967" y="6165"/>
                    </a:cubicBezTo>
                    <a:cubicBezTo>
                      <a:pt x="2763" y="6165"/>
                      <a:pt x="3494" y="5620"/>
                      <a:pt x="3711" y="4802"/>
                    </a:cubicBezTo>
                    <a:cubicBezTo>
                      <a:pt x="3965" y="3830"/>
                      <a:pt x="3856" y="265"/>
                      <a:pt x="2901" y="15"/>
                    </a:cubicBezTo>
                    <a:cubicBezTo>
                      <a:pt x="2865" y="5"/>
                      <a:pt x="2828" y="1"/>
                      <a:pt x="2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718100" y="1095525"/>
                <a:ext cx="1097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6034" extrusionOk="0">
                    <a:moveTo>
                      <a:pt x="3305" y="1"/>
                    </a:moveTo>
                    <a:cubicBezTo>
                      <a:pt x="2352" y="1"/>
                      <a:pt x="721" y="2680"/>
                      <a:pt x="371" y="3559"/>
                    </a:cubicBezTo>
                    <a:cubicBezTo>
                      <a:pt x="0" y="4491"/>
                      <a:pt x="439" y="5545"/>
                      <a:pt x="1356" y="5908"/>
                    </a:cubicBezTo>
                    <a:cubicBezTo>
                      <a:pt x="1569" y="5993"/>
                      <a:pt x="1789" y="6033"/>
                      <a:pt x="2006" y="6033"/>
                    </a:cubicBezTo>
                    <a:cubicBezTo>
                      <a:pt x="2721" y="6033"/>
                      <a:pt x="3402" y="5596"/>
                      <a:pt x="3687" y="4880"/>
                    </a:cubicBezTo>
                    <a:cubicBezTo>
                      <a:pt x="4060" y="3948"/>
                      <a:pt x="4388" y="397"/>
                      <a:pt x="3472" y="32"/>
                    </a:cubicBezTo>
                    <a:cubicBezTo>
                      <a:pt x="3419" y="11"/>
                      <a:pt x="3363" y="1"/>
                      <a:pt x="3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748325" y="943400"/>
                <a:ext cx="42337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16935" h="19717" extrusionOk="0">
                    <a:moveTo>
                      <a:pt x="250" y="1"/>
                    </a:moveTo>
                    <a:lnTo>
                      <a:pt x="1" y="33"/>
                    </a:lnTo>
                    <a:cubicBezTo>
                      <a:pt x="1428" y="11043"/>
                      <a:pt x="16657" y="19631"/>
                      <a:pt x="16811" y="19717"/>
                    </a:cubicBezTo>
                    <a:lnTo>
                      <a:pt x="16934" y="19496"/>
                    </a:lnTo>
                    <a:cubicBezTo>
                      <a:pt x="16782" y="19412"/>
                      <a:pt x="1661" y="10887"/>
                      <a:pt x="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1887475" y="4533400"/>
              <a:ext cx="548375" cy="498850"/>
            </a:xfrm>
            <a:custGeom>
              <a:avLst/>
              <a:gdLst/>
              <a:ahLst/>
              <a:cxnLst/>
              <a:rect l="l" t="t" r="r" b="b"/>
              <a:pathLst>
                <a:path w="21935" h="19954" extrusionOk="0">
                  <a:moveTo>
                    <a:pt x="8156" y="3064"/>
                  </a:moveTo>
                  <a:cubicBezTo>
                    <a:pt x="8278" y="3064"/>
                    <a:pt x="8395" y="3072"/>
                    <a:pt x="8507" y="3087"/>
                  </a:cubicBezTo>
                  <a:cubicBezTo>
                    <a:pt x="8586" y="3096"/>
                    <a:pt x="8657" y="3244"/>
                    <a:pt x="8695" y="3479"/>
                  </a:cubicBezTo>
                  <a:cubicBezTo>
                    <a:pt x="8727" y="3674"/>
                    <a:pt x="8633" y="3897"/>
                    <a:pt x="8419" y="4136"/>
                  </a:cubicBezTo>
                  <a:cubicBezTo>
                    <a:pt x="8087" y="4494"/>
                    <a:pt x="7563" y="4733"/>
                    <a:pt x="6866" y="4846"/>
                  </a:cubicBezTo>
                  <a:cubicBezTo>
                    <a:pt x="6747" y="4865"/>
                    <a:pt x="6632" y="4874"/>
                    <a:pt x="6521" y="4874"/>
                  </a:cubicBezTo>
                  <a:cubicBezTo>
                    <a:pt x="6322" y="4874"/>
                    <a:pt x="6133" y="4844"/>
                    <a:pt x="5954" y="4783"/>
                  </a:cubicBezTo>
                  <a:cubicBezTo>
                    <a:pt x="5878" y="4755"/>
                    <a:pt x="5671" y="4686"/>
                    <a:pt x="5757" y="4110"/>
                  </a:cubicBezTo>
                  <a:cubicBezTo>
                    <a:pt x="5800" y="3711"/>
                    <a:pt x="6089" y="3450"/>
                    <a:pt x="6635" y="3309"/>
                  </a:cubicBezTo>
                  <a:cubicBezTo>
                    <a:pt x="7393" y="3114"/>
                    <a:pt x="7728" y="3074"/>
                    <a:pt x="7897" y="3074"/>
                  </a:cubicBezTo>
                  <a:cubicBezTo>
                    <a:pt x="7986" y="3069"/>
                    <a:pt x="8070" y="3064"/>
                    <a:pt x="8156" y="3064"/>
                  </a:cubicBezTo>
                  <a:close/>
                  <a:moveTo>
                    <a:pt x="8158" y="2583"/>
                  </a:moveTo>
                  <a:cubicBezTo>
                    <a:pt x="8064" y="2583"/>
                    <a:pt x="7970" y="2587"/>
                    <a:pt x="7876" y="2594"/>
                  </a:cubicBezTo>
                  <a:lnTo>
                    <a:pt x="7873" y="2594"/>
                  </a:lnTo>
                  <a:cubicBezTo>
                    <a:pt x="7608" y="2594"/>
                    <a:pt x="7166" y="2676"/>
                    <a:pt x="6514" y="2843"/>
                  </a:cubicBezTo>
                  <a:cubicBezTo>
                    <a:pt x="5578" y="3082"/>
                    <a:pt x="5325" y="3633"/>
                    <a:pt x="5278" y="4047"/>
                  </a:cubicBezTo>
                  <a:cubicBezTo>
                    <a:pt x="5158" y="4841"/>
                    <a:pt x="5495" y="5131"/>
                    <a:pt x="5797" y="5235"/>
                  </a:cubicBezTo>
                  <a:cubicBezTo>
                    <a:pt x="6026" y="5315"/>
                    <a:pt x="6267" y="5352"/>
                    <a:pt x="6519" y="5352"/>
                  </a:cubicBezTo>
                  <a:cubicBezTo>
                    <a:pt x="6655" y="5352"/>
                    <a:pt x="6796" y="5342"/>
                    <a:pt x="6939" y="5313"/>
                  </a:cubicBezTo>
                  <a:cubicBezTo>
                    <a:pt x="7743" y="5183"/>
                    <a:pt x="8359" y="4896"/>
                    <a:pt x="8771" y="4457"/>
                  </a:cubicBezTo>
                  <a:cubicBezTo>
                    <a:pt x="9089" y="4097"/>
                    <a:pt x="9222" y="3743"/>
                    <a:pt x="9165" y="3398"/>
                  </a:cubicBezTo>
                  <a:cubicBezTo>
                    <a:pt x="9066" y="2796"/>
                    <a:pt x="8784" y="2636"/>
                    <a:pt x="8565" y="2608"/>
                  </a:cubicBezTo>
                  <a:cubicBezTo>
                    <a:pt x="8434" y="2591"/>
                    <a:pt x="8296" y="2583"/>
                    <a:pt x="8158" y="2583"/>
                  </a:cubicBezTo>
                  <a:close/>
                  <a:moveTo>
                    <a:pt x="13428" y="3443"/>
                  </a:moveTo>
                  <a:cubicBezTo>
                    <a:pt x="13825" y="3443"/>
                    <a:pt x="14192" y="3525"/>
                    <a:pt x="14519" y="3682"/>
                  </a:cubicBezTo>
                  <a:cubicBezTo>
                    <a:pt x="14975" y="3919"/>
                    <a:pt x="15226" y="4225"/>
                    <a:pt x="15289" y="4614"/>
                  </a:cubicBezTo>
                  <a:cubicBezTo>
                    <a:pt x="15304" y="4716"/>
                    <a:pt x="15307" y="4814"/>
                    <a:pt x="15298" y="4908"/>
                  </a:cubicBezTo>
                  <a:cubicBezTo>
                    <a:pt x="15197" y="4838"/>
                    <a:pt x="15090" y="4770"/>
                    <a:pt x="14970" y="4708"/>
                  </a:cubicBezTo>
                  <a:cubicBezTo>
                    <a:pt x="14573" y="4514"/>
                    <a:pt x="14135" y="4417"/>
                    <a:pt x="13663" y="4417"/>
                  </a:cubicBezTo>
                  <a:cubicBezTo>
                    <a:pt x="13468" y="4417"/>
                    <a:pt x="13267" y="4433"/>
                    <a:pt x="13061" y="4467"/>
                  </a:cubicBezTo>
                  <a:cubicBezTo>
                    <a:pt x="12356" y="4580"/>
                    <a:pt x="11772" y="4862"/>
                    <a:pt x="11322" y="5303"/>
                  </a:cubicBezTo>
                  <a:cubicBezTo>
                    <a:pt x="11232" y="5399"/>
                    <a:pt x="11151" y="5495"/>
                    <a:pt x="11082" y="5594"/>
                  </a:cubicBezTo>
                  <a:cubicBezTo>
                    <a:pt x="11041" y="5504"/>
                    <a:pt x="11012" y="5410"/>
                    <a:pt x="10996" y="5311"/>
                  </a:cubicBezTo>
                  <a:cubicBezTo>
                    <a:pt x="10932" y="4922"/>
                    <a:pt x="11077" y="4554"/>
                    <a:pt x="11427" y="4189"/>
                  </a:cubicBezTo>
                  <a:cubicBezTo>
                    <a:pt x="11800" y="3823"/>
                    <a:pt x="12298" y="3585"/>
                    <a:pt x="12903" y="3487"/>
                  </a:cubicBezTo>
                  <a:cubicBezTo>
                    <a:pt x="13084" y="3458"/>
                    <a:pt x="13258" y="3443"/>
                    <a:pt x="13428" y="3443"/>
                  </a:cubicBezTo>
                  <a:close/>
                  <a:moveTo>
                    <a:pt x="13663" y="4898"/>
                  </a:moveTo>
                  <a:cubicBezTo>
                    <a:pt x="14062" y="4898"/>
                    <a:pt x="14428" y="4979"/>
                    <a:pt x="14754" y="5138"/>
                  </a:cubicBezTo>
                  <a:cubicBezTo>
                    <a:pt x="14895" y="5211"/>
                    <a:pt x="15019" y="5294"/>
                    <a:pt x="15124" y="5384"/>
                  </a:cubicBezTo>
                  <a:cubicBezTo>
                    <a:pt x="15051" y="5496"/>
                    <a:pt x="14960" y="5607"/>
                    <a:pt x="14847" y="5717"/>
                  </a:cubicBezTo>
                  <a:cubicBezTo>
                    <a:pt x="14479" y="6101"/>
                    <a:pt x="13986" y="6346"/>
                    <a:pt x="13381" y="6443"/>
                  </a:cubicBezTo>
                  <a:cubicBezTo>
                    <a:pt x="13212" y="6471"/>
                    <a:pt x="13047" y="6484"/>
                    <a:pt x="12887" y="6484"/>
                  </a:cubicBezTo>
                  <a:cubicBezTo>
                    <a:pt x="12478" y="6484"/>
                    <a:pt x="12100" y="6395"/>
                    <a:pt x="11756" y="6215"/>
                  </a:cubicBezTo>
                  <a:cubicBezTo>
                    <a:pt x="11618" y="6146"/>
                    <a:pt x="11497" y="6072"/>
                    <a:pt x="11393" y="5989"/>
                  </a:cubicBezTo>
                  <a:cubicBezTo>
                    <a:pt x="11464" y="5869"/>
                    <a:pt x="11555" y="5751"/>
                    <a:pt x="11662" y="5642"/>
                  </a:cubicBezTo>
                  <a:cubicBezTo>
                    <a:pt x="12035" y="5276"/>
                    <a:pt x="12533" y="5039"/>
                    <a:pt x="13138" y="4942"/>
                  </a:cubicBezTo>
                  <a:cubicBezTo>
                    <a:pt x="13318" y="4913"/>
                    <a:pt x="13494" y="4898"/>
                    <a:pt x="13663" y="4898"/>
                  </a:cubicBezTo>
                  <a:close/>
                  <a:moveTo>
                    <a:pt x="13430" y="2962"/>
                  </a:moveTo>
                  <a:cubicBezTo>
                    <a:pt x="13235" y="2962"/>
                    <a:pt x="13034" y="2979"/>
                    <a:pt x="12828" y="3012"/>
                  </a:cubicBezTo>
                  <a:cubicBezTo>
                    <a:pt x="12123" y="3126"/>
                    <a:pt x="11539" y="3405"/>
                    <a:pt x="11090" y="3849"/>
                  </a:cubicBezTo>
                  <a:cubicBezTo>
                    <a:pt x="10628" y="4329"/>
                    <a:pt x="10438" y="4846"/>
                    <a:pt x="10525" y="5388"/>
                  </a:cubicBezTo>
                  <a:cubicBezTo>
                    <a:pt x="10574" y="5692"/>
                    <a:pt x="10709" y="5967"/>
                    <a:pt x="10919" y="6200"/>
                  </a:cubicBezTo>
                  <a:cubicBezTo>
                    <a:pt x="10921" y="6203"/>
                    <a:pt x="10923" y="6206"/>
                    <a:pt x="10924" y="6208"/>
                  </a:cubicBezTo>
                  <a:cubicBezTo>
                    <a:pt x="11086" y="6374"/>
                    <a:pt x="11296" y="6519"/>
                    <a:pt x="11539" y="6639"/>
                  </a:cubicBezTo>
                  <a:cubicBezTo>
                    <a:pt x="11946" y="6855"/>
                    <a:pt x="12397" y="6962"/>
                    <a:pt x="12883" y="6962"/>
                  </a:cubicBezTo>
                  <a:cubicBezTo>
                    <a:pt x="13070" y="6962"/>
                    <a:pt x="13263" y="6946"/>
                    <a:pt x="13462" y="6913"/>
                  </a:cubicBezTo>
                  <a:cubicBezTo>
                    <a:pt x="14171" y="6798"/>
                    <a:pt x="14754" y="6505"/>
                    <a:pt x="15192" y="6052"/>
                  </a:cubicBezTo>
                  <a:cubicBezTo>
                    <a:pt x="15388" y="5859"/>
                    <a:pt x="15541" y="5655"/>
                    <a:pt x="15641" y="5446"/>
                  </a:cubicBezTo>
                  <a:cubicBezTo>
                    <a:pt x="15643" y="5441"/>
                    <a:pt x="15643" y="5440"/>
                    <a:pt x="15646" y="5436"/>
                  </a:cubicBezTo>
                  <a:cubicBezTo>
                    <a:pt x="15773" y="5148"/>
                    <a:pt x="15812" y="4846"/>
                    <a:pt x="15763" y="4538"/>
                  </a:cubicBezTo>
                  <a:cubicBezTo>
                    <a:pt x="15675" y="3996"/>
                    <a:pt x="15333" y="3565"/>
                    <a:pt x="14738" y="3252"/>
                  </a:cubicBezTo>
                  <a:cubicBezTo>
                    <a:pt x="14339" y="3059"/>
                    <a:pt x="13901" y="2962"/>
                    <a:pt x="13430" y="2962"/>
                  </a:cubicBezTo>
                  <a:close/>
                  <a:moveTo>
                    <a:pt x="19231" y="3980"/>
                  </a:moveTo>
                  <a:cubicBezTo>
                    <a:pt x="19314" y="4773"/>
                    <a:pt x="19197" y="5449"/>
                    <a:pt x="18875" y="5997"/>
                  </a:cubicBezTo>
                  <a:cubicBezTo>
                    <a:pt x="18558" y="6542"/>
                    <a:pt x="18323" y="6998"/>
                    <a:pt x="18161" y="7376"/>
                  </a:cubicBezTo>
                  <a:cubicBezTo>
                    <a:pt x="18153" y="7335"/>
                    <a:pt x="18145" y="7295"/>
                    <a:pt x="18138" y="7254"/>
                  </a:cubicBezTo>
                  <a:cubicBezTo>
                    <a:pt x="18091" y="6970"/>
                    <a:pt x="18163" y="6369"/>
                    <a:pt x="18763" y="5115"/>
                  </a:cubicBezTo>
                  <a:cubicBezTo>
                    <a:pt x="18964" y="4695"/>
                    <a:pt x="19119" y="4317"/>
                    <a:pt x="19231" y="3980"/>
                  </a:cubicBezTo>
                  <a:close/>
                  <a:moveTo>
                    <a:pt x="4114" y="6657"/>
                  </a:moveTo>
                  <a:cubicBezTo>
                    <a:pt x="4182" y="6657"/>
                    <a:pt x="4257" y="6665"/>
                    <a:pt x="4333" y="6680"/>
                  </a:cubicBezTo>
                  <a:cubicBezTo>
                    <a:pt x="4339" y="6680"/>
                    <a:pt x="4344" y="6682"/>
                    <a:pt x="4349" y="6682"/>
                  </a:cubicBezTo>
                  <a:cubicBezTo>
                    <a:pt x="4630" y="6714"/>
                    <a:pt x="4908" y="6758"/>
                    <a:pt x="5192" y="6810"/>
                  </a:cubicBezTo>
                  <a:cubicBezTo>
                    <a:pt x="5675" y="6896"/>
                    <a:pt x="5765" y="7108"/>
                    <a:pt x="5789" y="7260"/>
                  </a:cubicBezTo>
                  <a:cubicBezTo>
                    <a:pt x="5807" y="7379"/>
                    <a:pt x="5731" y="7544"/>
                    <a:pt x="5565" y="7736"/>
                  </a:cubicBezTo>
                  <a:cubicBezTo>
                    <a:pt x="5286" y="8058"/>
                    <a:pt x="4928" y="8332"/>
                    <a:pt x="4500" y="8550"/>
                  </a:cubicBezTo>
                  <a:cubicBezTo>
                    <a:pt x="4285" y="8655"/>
                    <a:pt x="4087" y="8709"/>
                    <a:pt x="3903" y="8709"/>
                  </a:cubicBezTo>
                  <a:cubicBezTo>
                    <a:pt x="3740" y="8709"/>
                    <a:pt x="3588" y="8667"/>
                    <a:pt x="3444" y="8582"/>
                  </a:cubicBezTo>
                  <a:cubicBezTo>
                    <a:pt x="2993" y="8334"/>
                    <a:pt x="2961" y="8186"/>
                    <a:pt x="2958" y="8136"/>
                  </a:cubicBezTo>
                  <a:cubicBezTo>
                    <a:pt x="2929" y="7961"/>
                    <a:pt x="2942" y="7804"/>
                    <a:pt x="3000" y="7642"/>
                  </a:cubicBezTo>
                  <a:cubicBezTo>
                    <a:pt x="3068" y="7426"/>
                    <a:pt x="3165" y="7246"/>
                    <a:pt x="3303" y="7098"/>
                  </a:cubicBezTo>
                  <a:cubicBezTo>
                    <a:pt x="3430" y="6941"/>
                    <a:pt x="3576" y="6828"/>
                    <a:pt x="3764" y="6742"/>
                  </a:cubicBezTo>
                  <a:cubicBezTo>
                    <a:pt x="3863" y="6686"/>
                    <a:pt x="3981" y="6657"/>
                    <a:pt x="4114" y="6657"/>
                  </a:cubicBezTo>
                  <a:close/>
                  <a:moveTo>
                    <a:pt x="4115" y="6177"/>
                  </a:moveTo>
                  <a:cubicBezTo>
                    <a:pt x="3900" y="6177"/>
                    <a:pt x="3709" y="6224"/>
                    <a:pt x="3548" y="6314"/>
                  </a:cubicBezTo>
                  <a:cubicBezTo>
                    <a:pt x="3311" y="6421"/>
                    <a:pt x="3105" y="6583"/>
                    <a:pt x="2943" y="6782"/>
                  </a:cubicBezTo>
                  <a:cubicBezTo>
                    <a:pt x="2766" y="6972"/>
                    <a:pt x="2630" y="7213"/>
                    <a:pt x="2546" y="7487"/>
                  </a:cubicBezTo>
                  <a:cubicBezTo>
                    <a:pt x="2463" y="7716"/>
                    <a:pt x="2442" y="7959"/>
                    <a:pt x="2481" y="8188"/>
                  </a:cubicBezTo>
                  <a:cubicBezTo>
                    <a:pt x="2499" y="8477"/>
                    <a:pt x="2737" y="8741"/>
                    <a:pt x="3206" y="8997"/>
                  </a:cubicBezTo>
                  <a:cubicBezTo>
                    <a:pt x="3423" y="9124"/>
                    <a:pt x="3655" y="9187"/>
                    <a:pt x="3898" y="9187"/>
                  </a:cubicBezTo>
                  <a:cubicBezTo>
                    <a:pt x="4158" y="9187"/>
                    <a:pt x="4428" y="9119"/>
                    <a:pt x="4714" y="8974"/>
                  </a:cubicBezTo>
                  <a:cubicBezTo>
                    <a:pt x="5199" y="8730"/>
                    <a:pt x="5606" y="8417"/>
                    <a:pt x="5928" y="8045"/>
                  </a:cubicBezTo>
                  <a:cubicBezTo>
                    <a:pt x="6196" y="7732"/>
                    <a:pt x="6303" y="7450"/>
                    <a:pt x="6261" y="7181"/>
                  </a:cubicBezTo>
                  <a:cubicBezTo>
                    <a:pt x="6211" y="6866"/>
                    <a:pt x="5998" y="6463"/>
                    <a:pt x="5278" y="6338"/>
                  </a:cubicBezTo>
                  <a:cubicBezTo>
                    <a:pt x="4988" y="6283"/>
                    <a:pt x="4701" y="6241"/>
                    <a:pt x="4414" y="6205"/>
                  </a:cubicBezTo>
                  <a:cubicBezTo>
                    <a:pt x="4310" y="6186"/>
                    <a:pt x="4210" y="6177"/>
                    <a:pt x="4115" y="6177"/>
                  </a:cubicBezTo>
                  <a:close/>
                  <a:moveTo>
                    <a:pt x="3823" y="10738"/>
                  </a:moveTo>
                  <a:cubicBezTo>
                    <a:pt x="4080" y="10738"/>
                    <a:pt x="4334" y="10762"/>
                    <a:pt x="4581" y="10812"/>
                  </a:cubicBezTo>
                  <a:cubicBezTo>
                    <a:pt x="5377" y="10980"/>
                    <a:pt x="5435" y="11340"/>
                    <a:pt x="5453" y="11457"/>
                  </a:cubicBezTo>
                  <a:cubicBezTo>
                    <a:pt x="5489" y="11673"/>
                    <a:pt x="5426" y="11922"/>
                    <a:pt x="5273" y="12193"/>
                  </a:cubicBezTo>
                  <a:cubicBezTo>
                    <a:pt x="5075" y="12522"/>
                    <a:pt x="4643" y="12688"/>
                    <a:pt x="3980" y="12688"/>
                  </a:cubicBezTo>
                  <a:cubicBezTo>
                    <a:pt x="3877" y="12688"/>
                    <a:pt x="3769" y="12684"/>
                    <a:pt x="3655" y="12676"/>
                  </a:cubicBezTo>
                  <a:cubicBezTo>
                    <a:pt x="2836" y="12620"/>
                    <a:pt x="2484" y="12203"/>
                    <a:pt x="2515" y="11339"/>
                  </a:cubicBezTo>
                  <a:cubicBezTo>
                    <a:pt x="2517" y="11311"/>
                    <a:pt x="2530" y="11253"/>
                    <a:pt x="2573" y="11172"/>
                  </a:cubicBezTo>
                  <a:cubicBezTo>
                    <a:pt x="2643" y="11076"/>
                    <a:pt x="2715" y="10995"/>
                    <a:pt x="2773" y="10946"/>
                  </a:cubicBezTo>
                  <a:cubicBezTo>
                    <a:pt x="2813" y="10917"/>
                    <a:pt x="2862" y="10898"/>
                    <a:pt x="2922" y="10888"/>
                  </a:cubicBezTo>
                  <a:cubicBezTo>
                    <a:pt x="2953" y="10885"/>
                    <a:pt x="2980" y="10873"/>
                    <a:pt x="3008" y="10857"/>
                  </a:cubicBezTo>
                  <a:cubicBezTo>
                    <a:pt x="3097" y="10803"/>
                    <a:pt x="3138" y="10795"/>
                    <a:pt x="3146" y="10792"/>
                  </a:cubicBezTo>
                  <a:cubicBezTo>
                    <a:pt x="3373" y="10756"/>
                    <a:pt x="3600" y="10738"/>
                    <a:pt x="3823" y="10738"/>
                  </a:cubicBezTo>
                  <a:close/>
                  <a:moveTo>
                    <a:pt x="3820" y="10257"/>
                  </a:moveTo>
                  <a:cubicBezTo>
                    <a:pt x="3572" y="10257"/>
                    <a:pt x="3321" y="10278"/>
                    <a:pt x="3068" y="10319"/>
                  </a:cubicBezTo>
                  <a:cubicBezTo>
                    <a:pt x="2987" y="10332"/>
                    <a:pt x="2903" y="10366"/>
                    <a:pt x="2799" y="10424"/>
                  </a:cubicBezTo>
                  <a:cubicBezTo>
                    <a:pt x="2684" y="10450"/>
                    <a:pt x="2578" y="10494"/>
                    <a:pt x="2476" y="10570"/>
                  </a:cubicBezTo>
                  <a:cubicBezTo>
                    <a:pt x="2376" y="10654"/>
                    <a:pt x="2277" y="10765"/>
                    <a:pt x="2171" y="10914"/>
                  </a:cubicBezTo>
                  <a:cubicBezTo>
                    <a:pt x="2092" y="11053"/>
                    <a:pt x="2050" y="11180"/>
                    <a:pt x="2037" y="11308"/>
                  </a:cubicBezTo>
                  <a:cubicBezTo>
                    <a:pt x="1996" y="12440"/>
                    <a:pt x="2544" y="13078"/>
                    <a:pt x="3623" y="13153"/>
                  </a:cubicBezTo>
                  <a:cubicBezTo>
                    <a:pt x="3741" y="13163"/>
                    <a:pt x="3858" y="13166"/>
                    <a:pt x="3966" y="13166"/>
                  </a:cubicBezTo>
                  <a:cubicBezTo>
                    <a:pt x="4814" y="13166"/>
                    <a:pt x="5392" y="12923"/>
                    <a:pt x="5690" y="12435"/>
                  </a:cubicBezTo>
                  <a:cubicBezTo>
                    <a:pt x="5901" y="12060"/>
                    <a:pt x="5982" y="11703"/>
                    <a:pt x="5928" y="11379"/>
                  </a:cubicBezTo>
                  <a:cubicBezTo>
                    <a:pt x="5841" y="10847"/>
                    <a:pt x="5422" y="10499"/>
                    <a:pt x="4678" y="10341"/>
                  </a:cubicBezTo>
                  <a:cubicBezTo>
                    <a:pt x="4398" y="10285"/>
                    <a:pt x="4111" y="10257"/>
                    <a:pt x="3820" y="10257"/>
                  </a:cubicBezTo>
                  <a:close/>
                  <a:moveTo>
                    <a:pt x="7801" y="13897"/>
                  </a:moveTo>
                  <a:cubicBezTo>
                    <a:pt x="8049" y="13897"/>
                    <a:pt x="8281" y="13904"/>
                    <a:pt x="8502" y="13914"/>
                  </a:cubicBezTo>
                  <a:cubicBezTo>
                    <a:pt x="8508" y="13913"/>
                    <a:pt x="8515" y="13913"/>
                    <a:pt x="8522" y="13913"/>
                  </a:cubicBezTo>
                  <a:cubicBezTo>
                    <a:pt x="8653" y="13913"/>
                    <a:pt x="8868" y="13940"/>
                    <a:pt x="8948" y="14437"/>
                  </a:cubicBezTo>
                  <a:cubicBezTo>
                    <a:pt x="8978" y="14629"/>
                    <a:pt x="8927" y="14828"/>
                    <a:pt x="8792" y="15031"/>
                  </a:cubicBezTo>
                  <a:cubicBezTo>
                    <a:pt x="8537" y="15365"/>
                    <a:pt x="8077" y="15589"/>
                    <a:pt x="7427" y="15694"/>
                  </a:cubicBezTo>
                  <a:cubicBezTo>
                    <a:pt x="7141" y="15742"/>
                    <a:pt x="6892" y="15765"/>
                    <a:pt x="6682" y="15765"/>
                  </a:cubicBezTo>
                  <a:cubicBezTo>
                    <a:pt x="6505" y="15765"/>
                    <a:pt x="6355" y="15748"/>
                    <a:pt x="6233" y="15717"/>
                  </a:cubicBezTo>
                  <a:cubicBezTo>
                    <a:pt x="5966" y="15642"/>
                    <a:pt x="5912" y="15516"/>
                    <a:pt x="5894" y="15410"/>
                  </a:cubicBezTo>
                  <a:cubicBezTo>
                    <a:pt x="5838" y="15058"/>
                    <a:pt x="5958" y="14731"/>
                    <a:pt x="6262" y="14410"/>
                  </a:cubicBezTo>
                  <a:cubicBezTo>
                    <a:pt x="6575" y="14081"/>
                    <a:pt x="6909" y="13917"/>
                    <a:pt x="7282" y="13905"/>
                  </a:cubicBezTo>
                  <a:lnTo>
                    <a:pt x="7284" y="13905"/>
                  </a:lnTo>
                  <a:cubicBezTo>
                    <a:pt x="7462" y="13901"/>
                    <a:pt x="7636" y="13897"/>
                    <a:pt x="7801" y="13897"/>
                  </a:cubicBezTo>
                  <a:close/>
                  <a:moveTo>
                    <a:pt x="7793" y="13419"/>
                  </a:moveTo>
                  <a:cubicBezTo>
                    <a:pt x="7626" y="13419"/>
                    <a:pt x="7452" y="13422"/>
                    <a:pt x="7273" y="13427"/>
                  </a:cubicBezTo>
                  <a:cubicBezTo>
                    <a:pt x="6772" y="13440"/>
                    <a:pt x="6316" y="13661"/>
                    <a:pt x="5917" y="14082"/>
                  </a:cubicBezTo>
                  <a:cubicBezTo>
                    <a:pt x="5507" y="14513"/>
                    <a:pt x="5341" y="14989"/>
                    <a:pt x="5422" y="15490"/>
                  </a:cubicBezTo>
                  <a:cubicBezTo>
                    <a:pt x="5460" y="15730"/>
                    <a:pt x="5612" y="16049"/>
                    <a:pt x="6108" y="16180"/>
                  </a:cubicBezTo>
                  <a:cubicBezTo>
                    <a:pt x="6271" y="16223"/>
                    <a:pt x="6462" y="16245"/>
                    <a:pt x="6681" y="16245"/>
                  </a:cubicBezTo>
                  <a:cubicBezTo>
                    <a:pt x="6919" y="16245"/>
                    <a:pt x="7193" y="16219"/>
                    <a:pt x="7503" y="16167"/>
                  </a:cubicBezTo>
                  <a:cubicBezTo>
                    <a:pt x="8280" y="16043"/>
                    <a:pt x="8841" y="15759"/>
                    <a:pt x="9183" y="15311"/>
                  </a:cubicBezTo>
                  <a:cubicBezTo>
                    <a:pt x="9392" y="14992"/>
                    <a:pt x="9473" y="14674"/>
                    <a:pt x="9423" y="14363"/>
                  </a:cubicBezTo>
                  <a:cubicBezTo>
                    <a:pt x="9295" y="13565"/>
                    <a:pt x="8781" y="13438"/>
                    <a:pt x="8526" y="13438"/>
                  </a:cubicBezTo>
                  <a:cubicBezTo>
                    <a:pt x="8523" y="13438"/>
                    <a:pt x="8520" y="13438"/>
                    <a:pt x="8516" y="13438"/>
                  </a:cubicBezTo>
                  <a:cubicBezTo>
                    <a:pt x="8294" y="13426"/>
                    <a:pt x="8051" y="13419"/>
                    <a:pt x="7793" y="13419"/>
                  </a:cubicBezTo>
                  <a:close/>
                  <a:moveTo>
                    <a:pt x="12447" y="15125"/>
                  </a:moveTo>
                  <a:cubicBezTo>
                    <a:pt x="13506" y="15154"/>
                    <a:pt x="13575" y="15597"/>
                    <a:pt x="13600" y="15743"/>
                  </a:cubicBezTo>
                  <a:cubicBezTo>
                    <a:pt x="13652" y="16046"/>
                    <a:pt x="13582" y="16265"/>
                    <a:pt x="13386" y="16432"/>
                  </a:cubicBezTo>
                  <a:cubicBezTo>
                    <a:pt x="13121" y="16651"/>
                    <a:pt x="12599" y="16824"/>
                    <a:pt x="11832" y="16949"/>
                  </a:cubicBezTo>
                  <a:cubicBezTo>
                    <a:pt x="11749" y="16963"/>
                    <a:pt x="11663" y="16970"/>
                    <a:pt x="11572" y="16970"/>
                  </a:cubicBezTo>
                  <a:cubicBezTo>
                    <a:pt x="11345" y="16970"/>
                    <a:pt x="11095" y="16926"/>
                    <a:pt x="10822" y="16840"/>
                  </a:cubicBezTo>
                  <a:cubicBezTo>
                    <a:pt x="10676" y="16797"/>
                    <a:pt x="10337" y="16691"/>
                    <a:pt x="10493" y="15906"/>
                  </a:cubicBezTo>
                  <a:cubicBezTo>
                    <a:pt x="10579" y="15387"/>
                    <a:pt x="11200" y="15125"/>
                    <a:pt x="12341" y="15125"/>
                  </a:cubicBezTo>
                  <a:close/>
                  <a:moveTo>
                    <a:pt x="12345" y="14646"/>
                  </a:moveTo>
                  <a:cubicBezTo>
                    <a:pt x="10924" y="14646"/>
                    <a:pt x="10149" y="15043"/>
                    <a:pt x="10023" y="15819"/>
                  </a:cubicBezTo>
                  <a:cubicBezTo>
                    <a:pt x="9825" y="16808"/>
                    <a:pt x="10271" y="17170"/>
                    <a:pt x="10679" y="17298"/>
                  </a:cubicBezTo>
                  <a:cubicBezTo>
                    <a:pt x="11001" y="17397"/>
                    <a:pt x="11300" y="17447"/>
                    <a:pt x="11578" y="17447"/>
                  </a:cubicBezTo>
                  <a:cubicBezTo>
                    <a:pt x="11693" y="17447"/>
                    <a:pt x="11805" y="17439"/>
                    <a:pt x="11912" y="17422"/>
                  </a:cubicBezTo>
                  <a:cubicBezTo>
                    <a:pt x="12776" y="17283"/>
                    <a:pt x="13358" y="17080"/>
                    <a:pt x="13695" y="16800"/>
                  </a:cubicBezTo>
                  <a:cubicBezTo>
                    <a:pt x="14021" y="16524"/>
                    <a:pt x="14154" y="16132"/>
                    <a:pt x="14077" y="15665"/>
                  </a:cubicBezTo>
                  <a:cubicBezTo>
                    <a:pt x="14004" y="15219"/>
                    <a:pt x="13665" y="14679"/>
                    <a:pt x="12461" y="14646"/>
                  </a:cubicBezTo>
                  <a:lnTo>
                    <a:pt x="12457" y="14646"/>
                  </a:lnTo>
                  <a:cubicBezTo>
                    <a:pt x="12419" y="14646"/>
                    <a:pt x="12382" y="14646"/>
                    <a:pt x="12345" y="14646"/>
                  </a:cubicBezTo>
                  <a:close/>
                  <a:moveTo>
                    <a:pt x="13224" y="482"/>
                  </a:moveTo>
                  <a:cubicBezTo>
                    <a:pt x="14398" y="482"/>
                    <a:pt x="15505" y="587"/>
                    <a:pt x="16525" y="799"/>
                  </a:cubicBezTo>
                  <a:cubicBezTo>
                    <a:pt x="17944" y="1092"/>
                    <a:pt x="18730" y="1694"/>
                    <a:pt x="18931" y="2628"/>
                  </a:cubicBezTo>
                  <a:lnTo>
                    <a:pt x="18931" y="2633"/>
                  </a:lnTo>
                  <a:lnTo>
                    <a:pt x="18949" y="2745"/>
                  </a:lnTo>
                  <a:cubicBezTo>
                    <a:pt x="18973" y="2900"/>
                    <a:pt x="18961" y="3098"/>
                    <a:pt x="18910" y="3336"/>
                  </a:cubicBezTo>
                  <a:cubicBezTo>
                    <a:pt x="18826" y="3750"/>
                    <a:pt x="18631" y="4280"/>
                    <a:pt x="18328" y="4913"/>
                  </a:cubicBezTo>
                  <a:cubicBezTo>
                    <a:pt x="17798" y="6023"/>
                    <a:pt x="17579" y="6816"/>
                    <a:pt x="17663" y="7335"/>
                  </a:cubicBezTo>
                  <a:cubicBezTo>
                    <a:pt x="17712" y="7630"/>
                    <a:pt x="17808" y="7922"/>
                    <a:pt x="17950" y="8206"/>
                  </a:cubicBezTo>
                  <a:cubicBezTo>
                    <a:pt x="17952" y="8211"/>
                    <a:pt x="17954" y="8212"/>
                    <a:pt x="17955" y="8217"/>
                  </a:cubicBezTo>
                  <a:cubicBezTo>
                    <a:pt x="18252" y="8778"/>
                    <a:pt x="18745" y="9315"/>
                    <a:pt x="19421" y="9816"/>
                  </a:cubicBezTo>
                  <a:cubicBezTo>
                    <a:pt x="20331" y="10473"/>
                    <a:pt x="20846" y="11144"/>
                    <a:pt x="20955" y="11810"/>
                  </a:cubicBezTo>
                  <a:lnTo>
                    <a:pt x="20961" y="11809"/>
                  </a:lnTo>
                  <a:lnTo>
                    <a:pt x="20961" y="11809"/>
                  </a:lnTo>
                  <a:cubicBezTo>
                    <a:pt x="20960" y="11827"/>
                    <a:pt x="20960" y="11846"/>
                    <a:pt x="20963" y="11867"/>
                  </a:cubicBezTo>
                  <a:cubicBezTo>
                    <a:pt x="21004" y="12128"/>
                    <a:pt x="21018" y="12389"/>
                    <a:pt x="21007" y="12646"/>
                  </a:cubicBezTo>
                  <a:cubicBezTo>
                    <a:pt x="20973" y="13466"/>
                    <a:pt x="20661" y="14244"/>
                    <a:pt x="20086" y="14958"/>
                  </a:cubicBezTo>
                  <a:cubicBezTo>
                    <a:pt x="18938" y="16368"/>
                    <a:pt x="16791" y="17338"/>
                    <a:pt x="13708" y="17838"/>
                  </a:cubicBezTo>
                  <a:cubicBezTo>
                    <a:pt x="12950" y="17960"/>
                    <a:pt x="12187" y="18022"/>
                    <a:pt x="11422" y="18022"/>
                  </a:cubicBezTo>
                  <a:cubicBezTo>
                    <a:pt x="9621" y="18022"/>
                    <a:pt x="7806" y="17682"/>
                    <a:pt x="6001" y="17003"/>
                  </a:cubicBezTo>
                  <a:cubicBezTo>
                    <a:pt x="3245" y="15970"/>
                    <a:pt x="1560" y="14371"/>
                    <a:pt x="999" y="12250"/>
                  </a:cubicBezTo>
                  <a:cubicBezTo>
                    <a:pt x="999" y="12248"/>
                    <a:pt x="999" y="12247"/>
                    <a:pt x="1001" y="12243"/>
                  </a:cubicBezTo>
                  <a:cubicBezTo>
                    <a:pt x="949" y="12046"/>
                    <a:pt x="908" y="11841"/>
                    <a:pt x="873" y="11635"/>
                  </a:cubicBezTo>
                  <a:cubicBezTo>
                    <a:pt x="495" y="9313"/>
                    <a:pt x="920" y="7239"/>
                    <a:pt x="2132" y="5472"/>
                  </a:cubicBezTo>
                  <a:cubicBezTo>
                    <a:pt x="3352" y="3693"/>
                    <a:pt x="5032" y="2420"/>
                    <a:pt x="7123" y="1692"/>
                  </a:cubicBezTo>
                  <a:cubicBezTo>
                    <a:pt x="9244" y="954"/>
                    <a:pt x="11051" y="552"/>
                    <a:pt x="12494" y="496"/>
                  </a:cubicBezTo>
                  <a:cubicBezTo>
                    <a:pt x="12740" y="487"/>
                    <a:pt x="12983" y="482"/>
                    <a:pt x="13224" y="482"/>
                  </a:cubicBezTo>
                  <a:close/>
                  <a:moveTo>
                    <a:pt x="21137" y="14155"/>
                  </a:moveTo>
                  <a:cubicBezTo>
                    <a:pt x="21015" y="14972"/>
                    <a:pt x="20681" y="15741"/>
                    <a:pt x="20131" y="16476"/>
                  </a:cubicBezTo>
                  <a:cubicBezTo>
                    <a:pt x="19105" y="17844"/>
                    <a:pt x="17021" y="18791"/>
                    <a:pt x="13944" y="19289"/>
                  </a:cubicBezTo>
                  <a:cubicBezTo>
                    <a:pt x="13185" y="19412"/>
                    <a:pt x="12423" y="19473"/>
                    <a:pt x="11657" y="19473"/>
                  </a:cubicBezTo>
                  <a:cubicBezTo>
                    <a:pt x="9856" y="19473"/>
                    <a:pt x="8041" y="19133"/>
                    <a:pt x="6236" y="18454"/>
                  </a:cubicBezTo>
                  <a:cubicBezTo>
                    <a:pt x="3772" y="17533"/>
                    <a:pt x="2168" y="16154"/>
                    <a:pt x="1451" y="14348"/>
                  </a:cubicBezTo>
                  <a:lnTo>
                    <a:pt x="1451" y="14348"/>
                  </a:lnTo>
                  <a:cubicBezTo>
                    <a:pt x="2369" y="15663"/>
                    <a:pt x="3835" y="16703"/>
                    <a:pt x="5833" y="17452"/>
                  </a:cubicBezTo>
                  <a:cubicBezTo>
                    <a:pt x="7695" y="18150"/>
                    <a:pt x="9570" y="18501"/>
                    <a:pt x="11430" y="18501"/>
                  </a:cubicBezTo>
                  <a:cubicBezTo>
                    <a:pt x="12218" y="18501"/>
                    <a:pt x="13004" y="18438"/>
                    <a:pt x="13785" y="18311"/>
                  </a:cubicBezTo>
                  <a:cubicBezTo>
                    <a:pt x="16987" y="17791"/>
                    <a:pt x="19233" y="16764"/>
                    <a:pt x="20459" y="15258"/>
                  </a:cubicBezTo>
                  <a:cubicBezTo>
                    <a:pt x="20743" y="14906"/>
                    <a:pt x="20970" y="14536"/>
                    <a:pt x="21137" y="14155"/>
                  </a:cubicBezTo>
                  <a:close/>
                  <a:moveTo>
                    <a:pt x="13250" y="1"/>
                  </a:moveTo>
                  <a:cubicBezTo>
                    <a:pt x="12995" y="1"/>
                    <a:pt x="12737" y="6"/>
                    <a:pt x="12476" y="16"/>
                  </a:cubicBezTo>
                  <a:cubicBezTo>
                    <a:pt x="10984" y="72"/>
                    <a:pt x="9129" y="484"/>
                    <a:pt x="6966" y="1238"/>
                  </a:cubicBezTo>
                  <a:cubicBezTo>
                    <a:pt x="4774" y="2000"/>
                    <a:pt x="3015" y="3333"/>
                    <a:pt x="1735" y="5198"/>
                  </a:cubicBezTo>
                  <a:cubicBezTo>
                    <a:pt x="449" y="7071"/>
                    <a:pt x="0" y="9263"/>
                    <a:pt x="397" y="11712"/>
                  </a:cubicBezTo>
                  <a:cubicBezTo>
                    <a:pt x="431" y="11926"/>
                    <a:pt x="474" y="12136"/>
                    <a:pt x="529" y="12347"/>
                  </a:cubicBezTo>
                  <a:cubicBezTo>
                    <a:pt x="553" y="12615"/>
                    <a:pt x="587" y="12887"/>
                    <a:pt x="633" y="13164"/>
                  </a:cubicBezTo>
                  <a:cubicBezTo>
                    <a:pt x="1057" y="15782"/>
                    <a:pt x="2886" y="17713"/>
                    <a:pt x="6068" y="18905"/>
                  </a:cubicBezTo>
                  <a:cubicBezTo>
                    <a:pt x="7929" y="19603"/>
                    <a:pt x="9802" y="19954"/>
                    <a:pt x="11660" y="19954"/>
                  </a:cubicBezTo>
                  <a:cubicBezTo>
                    <a:pt x="12452" y="19954"/>
                    <a:pt x="13238" y="19889"/>
                    <a:pt x="14021" y="19764"/>
                  </a:cubicBezTo>
                  <a:cubicBezTo>
                    <a:pt x="17229" y="19247"/>
                    <a:pt x="19413" y="18238"/>
                    <a:pt x="20519" y="16764"/>
                  </a:cubicBezTo>
                  <a:cubicBezTo>
                    <a:pt x="21625" y="15280"/>
                    <a:pt x="21934" y="13602"/>
                    <a:pt x="21438" y="11776"/>
                  </a:cubicBezTo>
                  <a:cubicBezTo>
                    <a:pt x="21435" y="11757"/>
                    <a:pt x="21430" y="11729"/>
                    <a:pt x="21430" y="11729"/>
                  </a:cubicBezTo>
                  <a:cubicBezTo>
                    <a:pt x="21300" y="10933"/>
                    <a:pt x="20718" y="10156"/>
                    <a:pt x="19705" y="9425"/>
                  </a:cubicBezTo>
                  <a:cubicBezTo>
                    <a:pt x="19119" y="8991"/>
                    <a:pt x="18688" y="8533"/>
                    <a:pt x="18424" y="8065"/>
                  </a:cubicBezTo>
                  <a:cubicBezTo>
                    <a:pt x="18529" y="7661"/>
                    <a:pt x="18821" y="7046"/>
                    <a:pt x="19291" y="6236"/>
                  </a:cubicBezTo>
                  <a:cubicBezTo>
                    <a:pt x="19847" y="5285"/>
                    <a:pt x="19883" y="4035"/>
                    <a:pt x="19400" y="2522"/>
                  </a:cubicBezTo>
                  <a:cubicBezTo>
                    <a:pt x="19153" y="1394"/>
                    <a:pt x="18219" y="656"/>
                    <a:pt x="16622" y="325"/>
                  </a:cubicBezTo>
                  <a:cubicBezTo>
                    <a:pt x="15578" y="110"/>
                    <a:pt x="14447" y="1"/>
                    <a:pt x="13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8488700" y="3166325"/>
              <a:ext cx="277000" cy="598100"/>
            </a:xfrm>
            <a:custGeom>
              <a:avLst/>
              <a:gdLst/>
              <a:ahLst/>
              <a:cxnLst/>
              <a:rect l="l" t="t" r="r" b="b"/>
              <a:pathLst>
                <a:path w="11080" h="23924" extrusionOk="0">
                  <a:moveTo>
                    <a:pt x="9839" y="590"/>
                  </a:moveTo>
                  <a:cubicBezTo>
                    <a:pt x="9976" y="988"/>
                    <a:pt x="10102" y="1423"/>
                    <a:pt x="10212" y="1885"/>
                  </a:cubicBezTo>
                  <a:cubicBezTo>
                    <a:pt x="10120" y="1896"/>
                    <a:pt x="10029" y="1901"/>
                    <a:pt x="9941" y="1901"/>
                  </a:cubicBezTo>
                  <a:cubicBezTo>
                    <a:pt x="9455" y="1901"/>
                    <a:pt x="9038" y="1738"/>
                    <a:pt x="8677" y="1408"/>
                  </a:cubicBezTo>
                  <a:cubicBezTo>
                    <a:pt x="9047" y="1108"/>
                    <a:pt x="9434" y="833"/>
                    <a:pt x="9839" y="590"/>
                  </a:cubicBezTo>
                  <a:close/>
                  <a:moveTo>
                    <a:pt x="8304" y="1717"/>
                  </a:moveTo>
                  <a:cubicBezTo>
                    <a:pt x="8763" y="2158"/>
                    <a:pt x="9311" y="2380"/>
                    <a:pt x="9939" y="2380"/>
                  </a:cubicBezTo>
                  <a:cubicBezTo>
                    <a:pt x="10060" y="2380"/>
                    <a:pt x="10184" y="2372"/>
                    <a:pt x="10311" y="2355"/>
                  </a:cubicBezTo>
                  <a:cubicBezTo>
                    <a:pt x="10467" y="3192"/>
                    <a:pt x="10563" y="4126"/>
                    <a:pt x="10593" y="5133"/>
                  </a:cubicBezTo>
                  <a:cubicBezTo>
                    <a:pt x="9891" y="5881"/>
                    <a:pt x="9474" y="6042"/>
                    <a:pt x="9245" y="6042"/>
                  </a:cubicBezTo>
                  <a:cubicBezTo>
                    <a:pt x="9194" y="6042"/>
                    <a:pt x="9153" y="6034"/>
                    <a:pt x="9119" y="6023"/>
                  </a:cubicBezTo>
                  <a:cubicBezTo>
                    <a:pt x="8803" y="5918"/>
                    <a:pt x="8578" y="5336"/>
                    <a:pt x="8485" y="4390"/>
                  </a:cubicBezTo>
                  <a:cubicBezTo>
                    <a:pt x="8474" y="4293"/>
                    <a:pt x="8406" y="4209"/>
                    <a:pt x="8310" y="4183"/>
                  </a:cubicBezTo>
                  <a:cubicBezTo>
                    <a:pt x="8291" y="4176"/>
                    <a:pt x="8268" y="4175"/>
                    <a:pt x="8247" y="4175"/>
                  </a:cubicBezTo>
                  <a:cubicBezTo>
                    <a:pt x="8173" y="4175"/>
                    <a:pt x="8101" y="4209"/>
                    <a:pt x="8057" y="4270"/>
                  </a:cubicBezTo>
                  <a:cubicBezTo>
                    <a:pt x="7460" y="5076"/>
                    <a:pt x="7122" y="5207"/>
                    <a:pt x="6969" y="5207"/>
                  </a:cubicBezTo>
                  <a:cubicBezTo>
                    <a:pt x="6946" y="5207"/>
                    <a:pt x="6927" y="5204"/>
                    <a:pt x="6913" y="5200"/>
                  </a:cubicBezTo>
                  <a:cubicBezTo>
                    <a:pt x="6793" y="5170"/>
                    <a:pt x="6499" y="4971"/>
                    <a:pt x="6322" y="3787"/>
                  </a:cubicBezTo>
                  <a:cubicBezTo>
                    <a:pt x="6896" y="3030"/>
                    <a:pt x="7561" y="2336"/>
                    <a:pt x="8304" y="1717"/>
                  </a:cubicBezTo>
                  <a:close/>
                  <a:moveTo>
                    <a:pt x="8280" y="8046"/>
                  </a:moveTo>
                  <a:cubicBezTo>
                    <a:pt x="8170" y="8046"/>
                    <a:pt x="8070" y="8122"/>
                    <a:pt x="8043" y="8233"/>
                  </a:cubicBezTo>
                  <a:cubicBezTo>
                    <a:pt x="7949" y="8631"/>
                    <a:pt x="7848" y="9033"/>
                    <a:pt x="7740" y="9443"/>
                  </a:cubicBezTo>
                  <a:cubicBezTo>
                    <a:pt x="7704" y="9571"/>
                    <a:pt x="7780" y="9702"/>
                    <a:pt x="7907" y="9737"/>
                  </a:cubicBezTo>
                  <a:cubicBezTo>
                    <a:pt x="7928" y="9743"/>
                    <a:pt x="7950" y="9745"/>
                    <a:pt x="7970" y="9745"/>
                  </a:cubicBezTo>
                  <a:cubicBezTo>
                    <a:pt x="8075" y="9745"/>
                    <a:pt x="8173" y="9677"/>
                    <a:pt x="8202" y="9568"/>
                  </a:cubicBezTo>
                  <a:cubicBezTo>
                    <a:pt x="8312" y="9153"/>
                    <a:pt x="8416" y="8744"/>
                    <a:pt x="8510" y="8340"/>
                  </a:cubicBezTo>
                  <a:cubicBezTo>
                    <a:pt x="8539" y="8211"/>
                    <a:pt x="8458" y="8083"/>
                    <a:pt x="8331" y="8052"/>
                  </a:cubicBezTo>
                  <a:cubicBezTo>
                    <a:pt x="8314" y="8048"/>
                    <a:pt x="8297" y="8046"/>
                    <a:pt x="8280" y="8046"/>
                  </a:cubicBezTo>
                  <a:close/>
                  <a:moveTo>
                    <a:pt x="6057" y="8323"/>
                  </a:moveTo>
                  <a:cubicBezTo>
                    <a:pt x="5953" y="8323"/>
                    <a:pt x="5860" y="8391"/>
                    <a:pt x="5828" y="8494"/>
                  </a:cubicBezTo>
                  <a:cubicBezTo>
                    <a:pt x="5724" y="8833"/>
                    <a:pt x="5596" y="9175"/>
                    <a:pt x="5450" y="9514"/>
                  </a:cubicBezTo>
                  <a:cubicBezTo>
                    <a:pt x="5398" y="9636"/>
                    <a:pt x="5453" y="9777"/>
                    <a:pt x="5575" y="9831"/>
                  </a:cubicBezTo>
                  <a:cubicBezTo>
                    <a:pt x="5604" y="9844"/>
                    <a:pt x="5636" y="9850"/>
                    <a:pt x="5669" y="9850"/>
                  </a:cubicBezTo>
                  <a:cubicBezTo>
                    <a:pt x="5763" y="9850"/>
                    <a:pt x="5850" y="9798"/>
                    <a:pt x="5891" y="9704"/>
                  </a:cubicBezTo>
                  <a:cubicBezTo>
                    <a:pt x="6047" y="9349"/>
                    <a:pt x="6180" y="8989"/>
                    <a:pt x="6288" y="8634"/>
                  </a:cubicBezTo>
                  <a:cubicBezTo>
                    <a:pt x="6326" y="8506"/>
                    <a:pt x="6256" y="8373"/>
                    <a:pt x="6128" y="8334"/>
                  </a:cubicBezTo>
                  <a:cubicBezTo>
                    <a:pt x="6104" y="8327"/>
                    <a:pt x="6080" y="8323"/>
                    <a:pt x="6057" y="8323"/>
                  </a:cubicBezTo>
                  <a:close/>
                  <a:moveTo>
                    <a:pt x="5990" y="4562"/>
                  </a:moveTo>
                  <a:cubicBezTo>
                    <a:pt x="6168" y="5219"/>
                    <a:pt x="6429" y="5574"/>
                    <a:pt x="6793" y="5667"/>
                  </a:cubicBezTo>
                  <a:cubicBezTo>
                    <a:pt x="6852" y="5682"/>
                    <a:pt x="6913" y="5689"/>
                    <a:pt x="6974" y="5689"/>
                  </a:cubicBezTo>
                  <a:cubicBezTo>
                    <a:pt x="7308" y="5689"/>
                    <a:pt x="7672" y="5465"/>
                    <a:pt x="8085" y="4998"/>
                  </a:cubicBezTo>
                  <a:cubicBezTo>
                    <a:pt x="8239" y="5845"/>
                    <a:pt x="8529" y="6331"/>
                    <a:pt x="8969" y="6477"/>
                  </a:cubicBezTo>
                  <a:cubicBezTo>
                    <a:pt x="9058" y="6507"/>
                    <a:pt x="9151" y="6522"/>
                    <a:pt x="9248" y="6522"/>
                  </a:cubicBezTo>
                  <a:cubicBezTo>
                    <a:pt x="9592" y="6522"/>
                    <a:pt x="9984" y="6334"/>
                    <a:pt x="10431" y="5955"/>
                  </a:cubicBezTo>
                  <a:lnTo>
                    <a:pt x="10431" y="5955"/>
                  </a:lnTo>
                  <a:cubicBezTo>
                    <a:pt x="10097" y="7342"/>
                    <a:pt x="9408" y="9826"/>
                    <a:pt x="8377" y="13369"/>
                  </a:cubicBezTo>
                  <a:cubicBezTo>
                    <a:pt x="7889" y="15055"/>
                    <a:pt x="7475" y="16441"/>
                    <a:pt x="7148" y="17489"/>
                  </a:cubicBezTo>
                  <a:cubicBezTo>
                    <a:pt x="6736" y="17395"/>
                    <a:pt x="6327" y="17294"/>
                    <a:pt x="5925" y="17192"/>
                  </a:cubicBezTo>
                  <a:cubicBezTo>
                    <a:pt x="6697" y="14779"/>
                    <a:pt x="7367" y="12555"/>
                    <a:pt x="7911" y="10568"/>
                  </a:cubicBezTo>
                  <a:cubicBezTo>
                    <a:pt x="7945" y="10440"/>
                    <a:pt x="7871" y="10309"/>
                    <a:pt x="7743" y="10273"/>
                  </a:cubicBezTo>
                  <a:cubicBezTo>
                    <a:pt x="7722" y="10268"/>
                    <a:pt x="7700" y="10265"/>
                    <a:pt x="7680" y="10265"/>
                  </a:cubicBezTo>
                  <a:cubicBezTo>
                    <a:pt x="7574" y="10265"/>
                    <a:pt x="7479" y="10335"/>
                    <a:pt x="7449" y="10442"/>
                  </a:cubicBezTo>
                  <a:cubicBezTo>
                    <a:pt x="6901" y="12425"/>
                    <a:pt x="6235" y="14650"/>
                    <a:pt x="5460" y="17064"/>
                  </a:cubicBezTo>
                  <a:cubicBezTo>
                    <a:pt x="4949" y="16913"/>
                    <a:pt x="4445" y="16751"/>
                    <a:pt x="3968" y="16586"/>
                  </a:cubicBezTo>
                  <a:cubicBezTo>
                    <a:pt x="3914" y="16563"/>
                    <a:pt x="3854" y="16540"/>
                    <a:pt x="3796" y="16518"/>
                  </a:cubicBezTo>
                  <a:cubicBezTo>
                    <a:pt x="4331" y="14598"/>
                    <a:pt x="4939" y="12600"/>
                    <a:pt x="5604" y="10580"/>
                  </a:cubicBezTo>
                  <a:cubicBezTo>
                    <a:pt x="5646" y="10455"/>
                    <a:pt x="5578" y="10319"/>
                    <a:pt x="5452" y="10278"/>
                  </a:cubicBezTo>
                  <a:cubicBezTo>
                    <a:pt x="5427" y="10270"/>
                    <a:pt x="5401" y="10266"/>
                    <a:pt x="5376" y="10266"/>
                  </a:cubicBezTo>
                  <a:cubicBezTo>
                    <a:pt x="5276" y="10266"/>
                    <a:pt x="5184" y="10329"/>
                    <a:pt x="5150" y="10431"/>
                  </a:cubicBezTo>
                  <a:cubicBezTo>
                    <a:pt x="4485" y="12448"/>
                    <a:pt x="3879" y="14444"/>
                    <a:pt x="3344" y="16362"/>
                  </a:cubicBezTo>
                  <a:cubicBezTo>
                    <a:pt x="2917" y="16208"/>
                    <a:pt x="2497" y="16051"/>
                    <a:pt x="2084" y="15892"/>
                  </a:cubicBezTo>
                  <a:cubicBezTo>
                    <a:pt x="2423" y="14826"/>
                    <a:pt x="2873" y="13455"/>
                    <a:pt x="3428" y="11812"/>
                  </a:cubicBezTo>
                  <a:cubicBezTo>
                    <a:pt x="4615" y="8324"/>
                    <a:pt x="5474" y="5894"/>
                    <a:pt x="5990" y="4562"/>
                  </a:cubicBezTo>
                  <a:close/>
                  <a:moveTo>
                    <a:pt x="1936" y="16349"/>
                  </a:moveTo>
                  <a:cubicBezTo>
                    <a:pt x="2415" y="16531"/>
                    <a:pt x="2903" y="16714"/>
                    <a:pt x="3412" y="16895"/>
                  </a:cubicBezTo>
                  <a:cubicBezTo>
                    <a:pt x="3420" y="16900"/>
                    <a:pt x="3430" y="16904"/>
                    <a:pt x="3438" y="16905"/>
                  </a:cubicBezTo>
                  <a:cubicBezTo>
                    <a:pt x="3566" y="16944"/>
                    <a:pt x="3681" y="16985"/>
                    <a:pt x="3796" y="17033"/>
                  </a:cubicBezTo>
                  <a:cubicBezTo>
                    <a:pt x="4362" y="17234"/>
                    <a:pt x="4949" y="17419"/>
                    <a:pt x="5547" y="17589"/>
                  </a:cubicBezTo>
                  <a:cubicBezTo>
                    <a:pt x="5552" y="17591"/>
                    <a:pt x="5555" y="17593"/>
                    <a:pt x="5560" y="17593"/>
                  </a:cubicBezTo>
                  <a:cubicBezTo>
                    <a:pt x="6037" y="17719"/>
                    <a:pt x="6517" y="17836"/>
                    <a:pt x="7002" y="17949"/>
                  </a:cubicBezTo>
                  <a:cubicBezTo>
                    <a:pt x="6575" y="19256"/>
                    <a:pt x="6361" y="19864"/>
                    <a:pt x="6257" y="20132"/>
                  </a:cubicBezTo>
                  <a:cubicBezTo>
                    <a:pt x="5074" y="19889"/>
                    <a:pt x="3856" y="19529"/>
                    <a:pt x="2635" y="19054"/>
                  </a:cubicBezTo>
                  <a:cubicBezTo>
                    <a:pt x="2632" y="19052"/>
                    <a:pt x="2627" y="19052"/>
                    <a:pt x="2624" y="19050"/>
                  </a:cubicBezTo>
                  <a:cubicBezTo>
                    <a:pt x="2166" y="18900"/>
                    <a:pt x="1706" y="18734"/>
                    <a:pt x="1253" y="18551"/>
                  </a:cubicBezTo>
                  <a:cubicBezTo>
                    <a:pt x="1346" y="18211"/>
                    <a:pt x="1575" y="17473"/>
                    <a:pt x="1936" y="16349"/>
                  </a:cubicBezTo>
                  <a:close/>
                  <a:moveTo>
                    <a:pt x="1104" y="19010"/>
                  </a:moveTo>
                  <a:cubicBezTo>
                    <a:pt x="1555" y="19190"/>
                    <a:pt x="2012" y="19355"/>
                    <a:pt x="2471" y="19500"/>
                  </a:cubicBezTo>
                  <a:cubicBezTo>
                    <a:pt x="3694" y="19975"/>
                    <a:pt x="4913" y="20340"/>
                    <a:pt x="6102" y="20586"/>
                  </a:cubicBezTo>
                  <a:cubicBezTo>
                    <a:pt x="5742" y="21807"/>
                    <a:pt x="5432" y="22589"/>
                    <a:pt x="5178" y="22926"/>
                  </a:cubicBezTo>
                  <a:cubicBezTo>
                    <a:pt x="4947" y="23252"/>
                    <a:pt x="4696" y="23420"/>
                    <a:pt x="4412" y="23438"/>
                  </a:cubicBezTo>
                  <a:cubicBezTo>
                    <a:pt x="4401" y="23439"/>
                    <a:pt x="4389" y="23439"/>
                    <a:pt x="4376" y="23439"/>
                  </a:cubicBezTo>
                  <a:cubicBezTo>
                    <a:pt x="4157" y="23439"/>
                    <a:pt x="3690" y="23383"/>
                    <a:pt x="2667" y="23125"/>
                  </a:cubicBezTo>
                  <a:lnTo>
                    <a:pt x="2390" y="23049"/>
                  </a:lnTo>
                  <a:cubicBezTo>
                    <a:pt x="1352" y="22668"/>
                    <a:pt x="979" y="22436"/>
                    <a:pt x="821" y="22289"/>
                  </a:cubicBezTo>
                  <a:cubicBezTo>
                    <a:pt x="597" y="22130"/>
                    <a:pt x="487" y="21862"/>
                    <a:pt x="483" y="21470"/>
                  </a:cubicBezTo>
                  <a:cubicBezTo>
                    <a:pt x="480" y="21189"/>
                    <a:pt x="590" y="20534"/>
                    <a:pt x="1104" y="19010"/>
                  </a:cubicBezTo>
                  <a:close/>
                  <a:moveTo>
                    <a:pt x="9969" y="1"/>
                  </a:moveTo>
                  <a:cubicBezTo>
                    <a:pt x="9928" y="1"/>
                    <a:pt x="9888" y="11"/>
                    <a:pt x="9851" y="32"/>
                  </a:cubicBezTo>
                  <a:cubicBezTo>
                    <a:pt x="9259" y="366"/>
                    <a:pt x="8693" y="763"/>
                    <a:pt x="8177" y="1207"/>
                  </a:cubicBezTo>
                  <a:lnTo>
                    <a:pt x="8174" y="1207"/>
                  </a:lnTo>
                  <a:cubicBezTo>
                    <a:pt x="7307" y="1903"/>
                    <a:pt x="6535" y="2704"/>
                    <a:pt x="5880" y="3583"/>
                  </a:cubicBezTo>
                  <a:cubicBezTo>
                    <a:pt x="5868" y="3599"/>
                    <a:pt x="5859" y="3617"/>
                    <a:pt x="5850" y="3636"/>
                  </a:cubicBezTo>
                  <a:cubicBezTo>
                    <a:pt x="5406" y="4661"/>
                    <a:pt x="4440" y="7363"/>
                    <a:pt x="2974" y="11663"/>
                  </a:cubicBezTo>
                  <a:cubicBezTo>
                    <a:pt x="2380" y="13419"/>
                    <a:pt x="1905" y="14867"/>
                    <a:pt x="1558" y="15963"/>
                  </a:cubicBezTo>
                  <a:lnTo>
                    <a:pt x="1558" y="15965"/>
                  </a:lnTo>
                  <a:cubicBezTo>
                    <a:pt x="1103" y="17375"/>
                    <a:pt x="842" y="18217"/>
                    <a:pt x="762" y="18532"/>
                  </a:cubicBezTo>
                  <a:cubicBezTo>
                    <a:pt x="248" y="20014"/>
                    <a:pt x="0" y="20975"/>
                    <a:pt x="5" y="21476"/>
                  </a:cubicBezTo>
                  <a:cubicBezTo>
                    <a:pt x="8" y="22024"/>
                    <a:pt x="191" y="22426"/>
                    <a:pt x="516" y="22658"/>
                  </a:cubicBezTo>
                  <a:cubicBezTo>
                    <a:pt x="761" y="22895"/>
                    <a:pt x="1304" y="23163"/>
                    <a:pt x="2239" y="23508"/>
                  </a:cubicBezTo>
                  <a:lnTo>
                    <a:pt x="2543" y="23592"/>
                  </a:lnTo>
                  <a:cubicBezTo>
                    <a:pt x="3423" y="23813"/>
                    <a:pt x="4023" y="23921"/>
                    <a:pt x="4377" y="23921"/>
                  </a:cubicBezTo>
                  <a:cubicBezTo>
                    <a:pt x="4388" y="23921"/>
                    <a:pt x="4399" y="23920"/>
                    <a:pt x="4411" y="23920"/>
                  </a:cubicBezTo>
                  <a:cubicBezTo>
                    <a:pt x="4420" y="23920"/>
                    <a:pt x="4428" y="23921"/>
                    <a:pt x="4437" y="23923"/>
                  </a:cubicBezTo>
                  <a:cubicBezTo>
                    <a:pt x="4874" y="23894"/>
                    <a:pt x="5255" y="23652"/>
                    <a:pt x="5562" y="23213"/>
                  </a:cubicBezTo>
                  <a:cubicBezTo>
                    <a:pt x="5868" y="22812"/>
                    <a:pt x="6214" y="21924"/>
                    <a:pt x="6626" y="20497"/>
                  </a:cubicBezTo>
                  <a:cubicBezTo>
                    <a:pt x="6676" y="20391"/>
                    <a:pt x="6835" y="20025"/>
                    <a:pt x="7538" y="17854"/>
                  </a:cubicBezTo>
                  <a:cubicBezTo>
                    <a:pt x="7538" y="17851"/>
                    <a:pt x="7540" y="17849"/>
                    <a:pt x="7540" y="17846"/>
                  </a:cubicBezTo>
                  <a:cubicBezTo>
                    <a:pt x="7881" y="16771"/>
                    <a:pt x="8317" y="15308"/>
                    <a:pt x="8839" y="13505"/>
                  </a:cubicBezTo>
                  <a:cubicBezTo>
                    <a:pt x="10109" y="9146"/>
                    <a:pt x="10861" y="6378"/>
                    <a:pt x="11073" y="5276"/>
                  </a:cubicBezTo>
                  <a:cubicBezTo>
                    <a:pt x="11077" y="5258"/>
                    <a:pt x="11080" y="5242"/>
                    <a:pt x="11080" y="5222"/>
                  </a:cubicBezTo>
                  <a:lnTo>
                    <a:pt x="11080" y="5221"/>
                  </a:lnTo>
                  <a:lnTo>
                    <a:pt x="11080" y="5219"/>
                  </a:lnTo>
                  <a:cubicBezTo>
                    <a:pt x="11051" y="4055"/>
                    <a:pt x="10936" y="2985"/>
                    <a:pt x="10741" y="2036"/>
                  </a:cubicBezTo>
                  <a:lnTo>
                    <a:pt x="10741" y="2033"/>
                  </a:lnTo>
                  <a:cubicBezTo>
                    <a:pt x="10739" y="2033"/>
                    <a:pt x="10739" y="2031"/>
                    <a:pt x="10739" y="2028"/>
                  </a:cubicBezTo>
                  <a:cubicBezTo>
                    <a:pt x="10587" y="1345"/>
                    <a:pt x="10404" y="714"/>
                    <a:pt x="10193" y="155"/>
                  </a:cubicBezTo>
                  <a:cubicBezTo>
                    <a:pt x="10169" y="90"/>
                    <a:pt x="10117" y="40"/>
                    <a:pt x="10052" y="16"/>
                  </a:cubicBezTo>
                  <a:cubicBezTo>
                    <a:pt x="10025" y="6"/>
                    <a:pt x="9997" y="1"/>
                    <a:pt x="9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5113" y="1625225"/>
              <a:ext cx="365275" cy="273625"/>
            </a:xfrm>
            <a:custGeom>
              <a:avLst/>
              <a:gdLst/>
              <a:ahLst/>
              <a:cxnLst/>
              <a:rect l="l" t="t" r="r" b="b"/>
              <a:pathLst>
                <a:path w="14611" h="10945" extrusionOk="0">
                  <a:moveTo>
                    <a:pt x="10853" y="481"/>
                  </a:moveTo>
                  <a:cubicBezTo>
                    <a:pt x="11187" y="481"/>
                    <a:pt x="11544" y="490"/>
                    <a:pt x="11922" y="508"/>
                  </a:cubicBezTo>
                  <a:cubicBezTo>
                    <a:pt x="12715" y="559"/>
                    <a:pt x="13143" y="628"/>
                    <a:pt x="13372" y="684"/>
                  </a:cubicBezTo>
                  <a:cubicBezTo>
                    <a:pt x="12397" y="1682"/>
                    <a:pt x="11536" y="2542"/>
                    <a:pt x="10808" y="3242"/>
                  </a:cubicBezTo>
                  <a:lnTo>
                    <a:pt x="4981" y="2905"/>
                  </a:lnTo>
                  <a:cubicBezTo>
                    <a:pt x="5498" y="2511"/>
                    <a:pt x="6010" y="2154"/>
                    <a:pt x="6511" y="1843"/>
                  </a:cubicBezTo>
                  <a:cubicBezTo>
                    <a:pt x="7859" y="1053"/>
                    <a:pt x="8824" y="620"/>
                    <a:pt x="9380" y="557"/>
                  </a:cubicBezTo>
                  <a:lnTo>
                    <a:pt x="9383" y="557"/>
                  </a:lnTo>
                  <a:cubicBezTo>
                    <a:pt x="9805" y="506"/>
                    <a:pt x="10297" y="481"/>
                    <a:pt x="10853" y="481"/>
                  </a:cubicBezTo>
                  <a:close/>
                  <a:moveTo>
                    <a:pt x="13714" y="1018"/>
                  </a:moveTo>
                  <a:cubicBezTo>
                    <a:pt x="14029" y="1791"/>
                    <a:pt x="14092" y="2597"/>
                    <a:pt x="13899" y="3417"/>
                  </a:cubicBezTo>
                  <a:cubicBezTo>
                    <a:pt x="13028" y="4301"/>
                    <a:pt x="12245" y="5081"/>
                    <a:pt x="11564" y="5744"/>
                  </a:cubicBezTo>
                  <a:cubicBezTo>
                    <a:pt x="11619" y="4989"/>
                    <a:pt x="11493" y="4251"/>
                    <a:pt x="11188" y="3542"/>
                  </a:cubicBezTo>
                  <a:cubicBezTo>
                    <a:pt x="11909" y="2845"/>
                    <a:pt x="12757" y="1999"/>
                    <a:pt x="13714" y="1018"/>
                  </a:cubicBezTo>
                  <a:close/>
                  <a:moveTo>
                    <a:pt x="4411" y="3353"/>
                  </a:moveTo>
                  <a:lnTo>
                    <a:pt x="10362" y="3696"/>
                  </a:lnTo>
                  <a:cubicBezTo>
                    <a:pt x="9576" y="4504"/>
                    <a:pt x="8978" y="5089"/>
                    <a:pt x="8580" y="5443"/>
                  </a:cubicBezTo>
                  <a:cubicBezTo>
                    <a:pt x="7192" y="6750"/>
                    <a:pt x="6148" y="7445"/>
                    <a:pt x="5474" y="7507"/>
                  </a:cubicBezTo>
                  <a:cubicBezTo>
                    <a:pt x="5225" y="7536"/>
                    <a:pt x="4968" y="7551"/>
                    <a:pt x="4703" y="7551"/>
                  </a:cubicBezTo>
                  <a:cubicBezTo>
                    <a:pt x="3571" y="7551"/>
                    <a:pt x="2292" y="7285"/>
                    <a:pt x="888" y="6758"/>
                  </a:cubicBezTo>
                  <a:cubicBezTo>
                    <a:pt x="2060" y="5427"/>
                    <a:pt x="3244" y="4283"/>
                    <a:pt x="4411" y="3353"/>
                  </a:cubicBezTo>
                  <a:close/>
                  <a:moveTo>
                    <a:pt x="10820" y="3912"/>
                  </a:moveTo>
                  <a:cubicBezTo>
                    <a:pt x="11110" y="4672"/>
                    <a:pt x="11173" y="5469"/>
                    <a:pt x="11008" y="6286"/>
                  </a:cubicBezTo>
                  <a:cubicBezTo>
                    <a:pt x="10062" y="7264"/>
                    <a:pt x="9357" y="7969"/>
                    <a:pt x="8911" y="8381"/>
                  </a:cubicBezTo>
                  <a:cubicBezTo>
                    <a:pt x="7520" y="9672"/>
                    <a:pt x="6477" y="10359"/>
                    <a:pt x="5801" y="10422"/>
                  </a:cubicBezTo>
                  <a:cubicBezTo>
                    <a:pt x="5548" y="10452"/>
                    <a:pt x="5285" y="10467"/>
                    <a:pt x="5014" y="10467"/>
                  </a:cubicBezTo>
                  <a:cubicBezTo>
                    <a:pt x="3826" y="10467"/>
                    <a:pt x="2473" y="10179"/>
                    <a:pt x="984" y="9607"/>
                  </a:cubicBezTo>
                  <a:cubicBezTo>
                    <a:pt x="627" y="8892"/>
                    <a:pt x="520" y="8079"/>
                    <a:pt x="662" y="7186"/>
                  </a:cubicBezTo>
                  <a:lnTo>
                    <a:pt x="662" y="7186"/>
                  </a:lnTo>
                  <a:cubicBezTo>
                    <a:pt x="2144" y="7748"/>
                    <a:pt x="3499" y="8030"/>
                    <a:pt x="4701" y="8030"/>
                  </a:cubicBezTo>
                  <a:cubicBezTo>
                    <a:pt x="4983" y="8030"/>
                    <a:pt x="5257" y="8015"/>
                    <a:pt x="5522" y="7984"/>
                  </a:cubicBezTo>
                  <a:cubicBezTo>
                    <a:pt x="6310" y="7909"/>
                    <a:pt x="7419" y="7194"/>
                    <a:pt x="8903" y="5795"/>
                  </a:cubicBezTo>
                  <a:cubicBezTo>
                    <a:pt x="9325" y="5422"/>
                    <a:pt x="9967" y="4788"/>
                    <a:pt x="10820" y="3912"/>
                  </a:cubicBezTo>
                  <a:close/>
                  <a:moveTo>
                    <a:pt x="10855" y="1"/>
                  </a:moveTo>
                  <a:cubicBezTo>
                    <a:pt x="10275" y="1"/>
                    <a:pt x="9762" y="27"/>
                    <a:pt x="9320" y="80"/>
                  </a:cubicBezTo>
                  <a:cubicBezTo>
                    <a:pt x="8691" y="153"/>
                    <a:pt x="7690" y="594"/>
                    <a:pt x="6263" y="1429"/>
                  </a:cubicBezTo>
                  <a:cubicBezTo>
                    <a:pt x="6262" y="1429"/>
                    <a:pt x="6260" y="1431"/>
                    <a:pt x="6258" y="1433"/>
                  </a:cubicBezTo>
                  <a:cubicBezTo>
                    <a:pt x="5579" y="1859"/>
                    <a:pt x="4880" y="2357"/>
                    <a:pt x="4183" y="2918"/>
                  </a:cubicBezTo>
                  <a:cubicBezTo>
                    <a:pt x="2895" y="3936"/>
                    <a:pt x="1590" y="5208"/>
                    <a:pt x="302" y="6696"/>
                  </a:cubicBezTo>
                  <a:cubicBezTo>
                    <a:pt x="296" y="6703"/>
                    <a:pt x="293" y="6711"/>
                    <a:pt x="286" y="6717"/>
                  </a:cubicBezTo>
                  <a:cubicBezTo>
                    <a:pt x="278" y="6729"/>
                    <a:pt x="272" y="6740"/>
                    <a:pt x="267" y="6751"/>
                  </a:cubicBezTo>
                  <a:cubicBezTo>
                    <a:pt x="259" y="6769"/>
                    <a:pt x="251" y="6790"/>
                    <a:pt x="246" y="6810"/>
                  </a:cubicBezTo>
                  <a:lnTo>
                    <a:pt x="246" y="6813"/>
                  </a:lnTo>
                  <a:cubicBezTo>
                    <a:pt x="1" y="7959"/>
                    <a:pt x="118" y="9002"/>
                    <a:pt x="599" y="9910"/>
                  </a:cubicBezTo>
                  <a:cubicBezTo>
                    <a:pt x="627" y="9960"/>
                    <a:pt x="672" y="10001"/>
                    <a:pt x="724" y="10020"/>
                  </a:cubicBezTo>
                  <a:cubicBezTo>
                    <a:pt x="2305" y="10635"/>
                    <a:pt x="3745" y="10945"/>
                    <a:pt x="5015" y="10945"/>
                  </a:cubicBezTo>
                  <a:cubicBezTo>
                    <a:pt x="5303" y="10945"/>
                    <a:pt x="5582" y="10928"/>
                    <a:pt x="5846" y="10899"/>
                  </a:cubicBezTo>
                  <a:cubicBezTo>
                    <a:pt x="6635" y="10826"/>
                    <a:pt x="7742" y="10116"/>
                    <a:pt x="9231" y="8731"/>
                  </a:cubicBezTo>
                  <a:cubicBezTo>
                    <a:pt x="9689" y="8306"/>
                    <a:pt x="10418" y="7580"/>
                    <a:pt x="11392" y="6571"/>
                  </a:cubicBezTo>
                  <a:cubicBezTo>
                    <a:pt x="12195" y="5801"/>
                    <a:pt x="13166" y="4838"/>
                    <a:pt x="14282" y="3704"/>
                  </a:cubicBezTo>
                  <a:cubicBezTo>
                    <a:pt x="14311" y="3675"/>
                    <a:pt x="14333" y="3638"/>
                    <a:pt x="14343" y="3596"/>
                  </a:cubicBezTo>
                  <a:cubicBezTo>
                    <a:pt x="14611" y="2527"/>
                    <a:pt x="14492" y="1483"/>
                    <a:pt x="13996" y="491"/>
                  </a:cubicBezTo>
                  <a:cubicBezTo>
                    <a:pt x="13996" y="489"/>
                    <a:pt x="13995" y="486"/>
                    <a:pt x="13995" y="484"/>
                  </a:cubicBezTo>
                  <a:cubicBezTo>
                    <a:pt x="13980" y="457"/>
                    <a:pt x="13961" y="432"/>
                    <a:pt x="13938" y="413"/>
                  </a:cubicBezTo>
                  <a:cubicBezTo>
                    <a:pt x="13779" y="275"/>
                    <a:pt x="13411" y="121"/>
                    <a:pt x="11945" y="28"/>
                  </a:cubicBezTo>
                  <a:cubicBezTo>
                    <a:pt x="11560" y="10"/>
                    <a:pt x="11196" y="1"/>
                    <a:pt x="10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7551975" y="-47300"/>
              <a:ext cx="350225" cy="257000"/>
            </a:xfrm>
            <a:custGeom>
              <a:avLst/>
              <a:gdLst/>
              <a:ahLst/>
              <a:cxnLst/>
              <a:rect l="l" t="t" r="r" b="b"/>
              <a:pathLst>
                <a:path w="14009" h="10280" extrusionOk="0">
                  <a:moveTo>
                    <a:pt x="9008" y="4114"/>
                  </a:moveTo>
                  <a:lnTo>
                    <a:pt x="9026" y="5006"/>
                  </a:lnTo>
                  <a:lnTo>
                    <a:pt x="2852" y="8368"/>
                  </a:lnTo>
                  <a:cubicBezTo>
                    <a:pt x="3527" y="7868"/>
                    <a:pt x="4226" y="7365"/>
                    <a:pt x="4947" y="6863"/>
                  </a:cubicBezTo>
                  <a:cubicBezTo>
                    <a:pt x="6423" y="5832"/>
                    <a:pt x="7787" y="4909"/>
                    <a:pt x="9008" y="4114"/>
                  </a:cubicBezTo>
                  <a:close/>
                  <a:moveTo>
                    <a:pt x="6160" y="651"/>
                  </a:moveTo>
                  <a:lnTo>
                    <a:pt x="8871" y="3633"/>
                  </a:lnTo>
                  <a:cubicBezTo>
                    <a:pt x="7615" y="4447"/>
                    <a:pt x="6204" y="5402"/>
                    <a:pt x="4672" y="6470"/>
                  </a:cubicBezTo>
                  <a:cubicBezTo>
                    <a:pt x="3415" y="7346"/>
                    <a:pt x="2223" y="8222"/>
                    <a:pt x="1113" y="9079"/>
                  </a:cubicBezTo>
                  <a:cubicBezTo>
                    <a:pt x="1730" y="8043"/>
                    <a:pt x="2501" y="6770"/>
                    <a:pt x="3417" y="5272"/>
                  </a:cubicBezTo>
                  <a:cubicBezTo>
                    <a:pt x="4694" y="3188"/>
                    <a:pt x="5614" y="1638"/>
                    <a:pt x="6160" y="651"/>
                  </a:cubicBezTo>
                  <a:close/>
                  <a:moveTo>
                    <a:pt x="9942" y="5052"/>
                  </a:moveTo>
                  <a:lnTo>
                    <a:pt x="13284" y="9055"/>
                  </a:lnTo>
                  <a:lnTo>
                    <a:pt x="1331" y="9739"/>
                  </a:lnTo>
                  <a:lnTo>
                    <a:pt x="9376" y="5360"/>
                  </a:lnTo>
                  <a:cubicBezTo>
                    <a:pt x="9379" y="5358"/>
                    <a:pt x="9381" y="5355"/>
                    <a:pt x="9384" y="5353"/>
                  </a:cubicBezTo>
                  <a:lnTo>
                    <a:pt x="9942" y="5052"/>
                  </a:lnTo>
                  <a:close/>
                  <a:moveTo>
                    <a:pt x="6113" y="0"/>
                  </a:moveTo>
                  <a:cubicBezTo>
                    <a:pt x="6103" y="0"/>
                    <a:pt x="6093" y="1"/>
                    <a:pt x="6082" y="2"/>
                  </a:cubicBezTo>
                  <a:cubicBezTo>
                    <a:pt x="6006" y="10"/>
                    <a:pt x="5937" y="57"/>
                    <a:pt x="5901" y="125"/>
                  </a:cubicBezTo>
                  <a:cubicBezTo>
                    <a:pt x="5390" y="1077"/>
                    <a:pt x="4417" y="2723"/>
                    <a:pt x="3010" y="5021"/>
                  </a:cubicBezTo>
                  <a:cubicBezTo>
                    <a:pt x="1743" y="7095"/>
                    <a:pt x="749" y="8742"/>
                    <a:pt x="59" y="9918"/>
                  </a:cubicBezTo>
                  <a:cubicBezTo>
                    <a:pt x="0" y="10017"/>
                    <a:pt x="20" y="10142"/>
                    <a:pt x="106" y="10218"/>
                  </a:cubicBezTo>
                  <a:cubicBezTo>
                    <a:pt x="151" y="10258"/>
                    <a:pt x="208" y="10279"/>
                    <a:pt x="266" y="10279"/>
                  </a:cubicBezTo>
                  <a:lnTo>
                    <a:pt x="277" y="10279"/>
                  </a:lnTo>
                  <a:cubicBezTo>
                    <a:pt x="284" y="10279"/>
                    <a:pt x="289" y="10279"/>
                    <a:pt x="289" y="10273"/>
                  </a:cubicBezTo>
                  <a:lnTo>
                    <a:pt x="13778" y="9501"/>
                  </a:lnTo>
                  <a:cubicBezTo>
                    <a:pt x="13802" y="9498"/>
                    <a:pt x="13830" y="9495"/>
                    <a:pt x="13854" y="9485"/>
                  </a:cubicBezTo>
                  <a:cubicBezTo>
                    <a:pt x="13882" y="9472"/>
                    <a:pt x="13908" y="9456"/>
                    <a:pt x="13931" y="9436"/>
                  </a:cubicBezTo>
                  <a:cubicBezTo>
                    <a:pt x="13955" y="9413"/>
                    <a:pt x="13976" y="9384"/>
                    <a:pt x="13987" y="9357"/>
                  </a:cubicBezTo>
                  <a:cubicBezTo>
                    <a:pt x="14002" y="9328"/>
                    <a:pt x="14008" y="9295"/>
                    <a:pt x="14008" y="9261"/>
                  </a:cubicBezTo>
                  <a:cubicBezTo>
                    <a:pt x="14008" y="9230"/>
                    <a:pt x="14004" y="9201"/>
                    <a:pt x="13992" y="9172"/>
                  </a:cubicBezTo>
                  <a:cubicBezTo>
                    <a:pt x="13981" y="9148"/>
                    <a:pt x="13968" y="9125"/>
                    <a:pt x="13952" y="9105"/>
                  </a:cubicBezTo>
                  <a:lnTo>
                    <a:pt x="10183" y="4591"/>
                  </a:lnTo>
                  <a:cubicBezTo>
                    <a:pt x="10169" y="4573"/>
                    <a:pt x="10154" y="4559"/>
                    <a:pt x="10136" y="4547"/>
                  </a:cubicBezTo>
                  <a:cubicBezTo>
                    <a:pt x="10109" y="4526"/>
                    <a:pt x="10076" y="4512"/>
                    <a:pt x="10041" y="4507"/>
                  </a:cubicBezTo>
                  <a:cubicBezTo>
                    <a:pt x="10025" y="4504"/>
                    <a:pt x="10010" y="4502"/>
                    <a:pt x="9995" y="4502"/>
                  </a:cubicBezTo>
                  <a:cubicBezTo>
                    <a:pt x="9976" y="4502"/>
                    <a:pt x="9956" y="4505"/>
                    <a:pt x="9937" y="4510"/>
                  </a:cubicBezTo>
                  <a:cubicBezTo>
                    <a:pt x="9917" y="4516"/>
                    <a:pt x="9896" y="4525"/>
                    <a:pt x="9878" y="4534"/>
                  </a:cubicBezTo>
                  <a:lnTo>
                    <a:pt x="9496" y="4744"/>
                  </a:lnTo>
                  <a:lnTo>
                    <a:pt x="9478" y="3675"/>
                  </a:lnTo>
                  <a:cubicBezTo>
                    <a:pt x="9478" y="3631"/>
                    <a:pt x="9465" y="3587"/>
                    <a:pt x="9441" y="3547"/>
                  </a:cubicBezTo>
                  <a:cubicBezTo>
                    <a:pt x="9433" y="3535"/>
                    <a:pt x="9424" y="3526"/>
                    <a:pt x="9415" y="3514"/>
                  </a:cubicBezTo>
                  <a:lnTo>
                    <a:pt x="6290" y="80"/>
                  </a:lnTo>
                  <a:cubicBezTo>
                    <a:pt x="6244" y="28"/>
                    <a:pt x="6180" y="0"/>
                    <a:pt x="6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085100" y="0"/>
              <a:ext cx="799150" cy="655075"/>
            </a:xfrm>
            <a:custGeom>
              <a:avLst/>
              <a:gdLst/>
              <a:ahLst/>
              <a:cxnLst/>
              <a:rect l="l" t="t" r="r" b="b"/>
              <a:pathLst>
                <a:path w="31966" h="26203" extrusionOk="0">
                  <a:moveTo>
                    <a:pt x="24313" y="14128"/>
                  </a:moveTo>
                  <a:cubicBezTo>
                    <a:pt x="24293" y="14128"/>
                    <a:pt x="24273" y="14130"/>
                    <a:pt x="24252" y="14135"/>
                  </a:cubicBezTo>
                  <a:cubicBezTo>
                    <a:pt x="23996" y="14200"/>
                    <a:pt x="23748" y="14268"/>
                    <a:pt x="23502" y="14346"/>
                  </a:cubicBezTo>
                  <a:cubicBezTo>
                    <a:pt x="23373" y="14385"/>
                    <a:pt x="23305" y="14520"/>
                    <a:pt x="23344" y="14646"/>
                  </a:cubicBezTo>
                  <a:cubicBezTo>
                    <a:pt x="23377" y="14750"/>
                    <a:pt x="23472" y="14815"/>
                    <a:pt x="23573" y="14815"/>
                  </a:cubicBezTo>
                  <a:cubicBezTo>
                    <a:pt x="23597" y="14815"/>
                    <a:pt x="23622" y="14810"/>
                    <a:pt x="23646" y="14802"/>
                  </a:cubicBezTo>
                  <a:cubicBezTo>
                    <a:pt x="23881" y="14727"/>
                    <a:pt x="24123" y="14661"/>
                    <a:pt x="24367" y="14599"/>
                  </a:cubicBezTo>
                  <a:cubicBezTo>
                    <a:pt x="24496" y="14567"/>
                    <a:pt x="24575" y="14437"/>
                    <a:pt x="24543" y="14309"/>
                  </a:cubicBezTo>
                  <a:cubicBezTo>
                    <a:pt x="24517" y="14202"/>
                    <a:pt x="24421" y="14128"/>
                    <a:pt x="24313" y="14128"/>
                  </a:cubicBezTo>
                  <a:close/>
                  <a:moveTo>
                    <a:pt x="29873" y="13202"/>
                  </a:moveTo>
                  <a:lnTo>
                    <a:pt x="31251" y="15069"/>
                  </a:lnTo>
                  <a:lnTo>
                    <a:pt x="30202" y="15069"/>
                  </a:lnTo>
                  <a:cubicBezTo>
                    <a:pt x="29928" y="14674"/>
                    <a:pt x="29777" y="14281"/>
                    <a:pt x="29757" y="13900"/>
                  </a:cubicBezTo>
                  <a:cubicBezTo>
                    <a:pt x="29749" y="13669"/>
                    <a:pt x="29788" y="13437"/>
                    <a:pt x="29873" y="13202"/>
                  </a:cubicBezTo>
                  <a:close/>
                  <a:moveTo>
                    <a:pt x="20953" y="482"/>
                  </a:moveTo>
                  <a:cubicBezTo>
                    <a:pt x="22266" y="482"/>
                    <a:pt x="23612" y="594"/>
                    <a:pt x="24954" y="813"/>
                  </a:cubicBezTo>
                  <a:cubicBezTo>
                    <a:pt x="25875" y="2714"/>
                    <a:pt x="26662" y="4416"/>
                    <a:pt x="27296" y="5869"/>
                  </a:cubicBezTo>
                  <a:cubicBezTo>
                    <a:pt x="28462" y="8596"/>
                    <a:pt x="29337" y="10557"/>
                    <a:pt x="29907" y="11715"/>
                  </a:cubicBezTo>
                  <a:cubicBezTo>
                    <a:pt x="28744" y="11501"/>
                    <a:pt x="27546" y="11394"/>
                    <a:pt x="26339" y="11394"/>
                  </a:cubicBezTo>
                  <a:cubicBezTo>
                    <a:pt x="23860" y="11394"/>
                    <a:pt x="21838" y="12036"/>
                    <a:pt x="20325" y="13305"/>
                  </a:cubicBezTo>
                  <a:cubicBezTo>
                    <a:pt x="19806" y="13758"/>
                    <a:pt x="19252" y="14429"/>
                    <a:pt x="18663" y="15326"/>
                  </a:cubicBezTo>
                  <a:cubicBezTo>
                    <a:pt x="18480" y="15710"/>
                    <a:pt x="18224" y="15991"/>
                    <a:pt x="17885" y="16172"/>
                  </a:cubicBezTo>
                  <a:cubicBezTo>
                    <a:pt x="17064" y="14541"/>
                    <a:pt x="16202" y="12666"/>
                    <a:pt x="15318" y="10594"/>
                  </a:cubicBezTo>
                  <a:cubicBezTo>
                    <a:pt x="14671" y="9104"/>
                    <a:pt x="13857" y="7349"/>
                    <a:pt x="12897" y="5373"/>
                  </a:cubicBezTo>
                  <a:cubicBezTo>
                    <a:pt x="13738" y="3948"/>
                    <a:pt x="14531" y="2907"/>
                    <a:pt x="15248" y="2279"/>
                  </a:cubicBezTo>
                  <a:cubicBezTo>
                    <a:pt x="16669" y="1086"/>
                    <a:pt x="18588" y="482"/>
                    <a:pt x="20953" y="482"/>
                  </a:cubicBezTo>
                  <a:close/>
                  <a:moveTo>
                    <a:pt x="10595" y="19190"/>
                  </a:moveTo>
                  <a:cubicBezTo>
                    <a:pt x="10555" y="19190"/>
                    <a:pt x="10513" y="19201"/>
                    <a:pt x="10476" y="19222"/>
                  </a:cubicBezTo>
                  <a:cubicBezTo>
                    <a:pt x="10304" y="19319"/>
                    <a:pt x="10135" y="19425"/>
                    <a:pt x="9962" y="19538"/>
                  </a:cubicBezTo>
                  <a:cubicBezTo>
                    <a:pt x="9852" y="19611"/>
                    <a:pt x="9821" y="19762"/>
                    <a:pt x="9894" y="19871"/>
                  </a:cubicBezTo>
                  <a:cubicBezTo>
                    <a:pt x="9939" y="19941"/>
                    <a:pt x="10017" y="19979"/>
                    <a:pt x="10095" y="19979"/>
                  </a:cubicBezTo>
                  <a:cubicBezTo>
                    <a:pt x="10139" y="19979"/>
                    <a:pt x="10186" y="19966"/>
                    <a:pt x="10226" y="19939"/>
                  </a:cubicBezTo>
                  <a:cubicBezTo>
                    <a:pt x="10390" y="19830"/>
                    <a:pt x="10552" y="19730"/>
                    <a:pt x="10714" y="19636"/>
                  </a:cubicBezTo>
                  <a:cubicBezTo>
                    <a:pt x="10828" y="19571"/>
                    <a:pt x="10868" y="19423"/>
                    <a:pt x="10802" y="19310"/>
                  </a:cubicBezTo>
                  <a:cubicBezTo>
                    <a:pt x="10757" y="19233"/>
                    <a:pt x="10677" y="19190"/>
                    <a:pt x="10595" y="19190"/>
                  </a:cubicBezTo>
                  <a:close/>
                  <a:moveTo>
                    <a:pt x="8592" y="5188"/>
                  </a:moveTo>
                  <a:cubicBezTo>
                    <a:pt x="9913" y="5188"/>
                    <a:pt x="11214" y="5314"/>
                    <a:pt x="12456" y="5559"/>
                  </a:cubicBezTo>
                  <a:cubicBezTo>
                    <a:pt x="13419" y="7538"/>
                    <a:pt x="14233" y="9295"/>
                    <a:pt x="14878" y="10782"/>
                  </a:cubicBezTo>
                  <a:cubicBezTo>
                    <a:pt x="15759" y="12846"/>
                    <a:pt x="16622" y="14716"/>
                    <a:pt x="17440" y="16350"/>
                  </a:cubicBezTo>
                  <a:cubicBezTo>
                    <a:pt x="17205" y="16415"/>
                    <a:pt x="16940" y="16448"/>
                    <a:pt x="16646" y="16448"/>
                  </a:cubicBezTo>
                  <a:cubicBezTo>
                    <a:pt x="16500" y="16448"/>
                    <a:pt x="16346" y="16440"/>
                    <a:pt x="16185" y="16423"/>
                  </a:cubicBezTo>
                  <a:cubicBezTo>
                    <a:pt x="15978" y="16413"/>
                    <a:pt x="15767" y="16408"/>
                    <a:pt x="15553" y="16408"/>
                  </a:cubicBezTo>
                  <a:cubicBezTo>
                    <a:pt x="14132" y="16408"/>
                    <a:pt x="12574" y="16641"/>
                    <a:pt x="10914" y="17109"/>
                  </a:cubicBezTo>
                  <a:cubicBezTo>
                    <a:pt x="8331" y="17839"/>
                    <a:pt x="6302" y="19114"/>
                    <a:pt x="4874" y="20897"/>
                  </a:cubicBezTo>
                  <a:cubicBezTo>
                    <a:pt x="4510" y="19660"/>
                    <a:pt x="3719" y="17615"/>
                    <a:pt x="2516" y="14802"/>
                  </a:cubicBezTo>
                  <a:cubicBezTo>
                    <a:pt x="1652" y="12798"/>
                    <a:pt x="982" y="11215"/>
                    <a:pt x="517" y="10090"/>
                  </a:cubicBezTo>
                  <a:cubicBezTo>
                    <a:pt x="1368" y="8663"/>
                    <a:pt x="2167" y="7619"/>
                    <a:pt x="2889" y="6986"/>
                  </a:cubicBezTo>
                  <a:cubicBezTo>
                    <a:pt x="4309" y="5793"/>
                    <a:pt x="6229" y="5188"/>
                    <a:pt x="8592" y="5188"/>
                  </a:cubicBezTo>
                  <a:close/>
                  <a:moveTo>
                    <a:pt x="26339" y="11873"/>
                  </a:moveTo>
                  <a:cubicBezTo>
                    <a:pt x="27542" y="11873"/>
                    <a:pt x="28737" y="11985"/>
                    <a:pt x="29897" y="12201"/>
                  </a:cubicBezTo>
                  <a:cubicBezTo>
                    <a:pt x="29790" y="12339"/>
                    <a:pt x="29697" y="12480"/>
                    <a:pt x="29620" y="12619"/>
                  </a:cubicBezTo>
                  <a:cubicBezTo>
                    <a:pt x="29425" y="12962"/>
                    <a:pt x="29313" y="13310"/>
                    <a:pt x="29286" y="13660"/>
                  </a:cubicBezTo>
                  <a:cubicBezTo>
                    <a:pt x="28975" y="13645"/>
                    <a:pt x="28667" y="13638"/>
                    <a:pt x="28362" y="13638"/>
                  </a:cubicBezTo>
                  <a:cubicBezTo>
                    <a:pt x="27448" y="13638"/>
                    <a:pt x="26562" y="13705"/>
                    <a:pt x="25713" y="13839"/>
                  </a:cubicBezTo>
                  <a:cubicBezTo>
                    <a:pt x="25584" y="13860"/>
                    <a:pt x="25494" y="13983"/>
                    <a:pt x="25516" y="14113"/>
                  </a:cubicBezTo>
                  <a:cubicBezTo>
                    <a:pt x="25533" y="14230"/>
                    <a:pt x="25635" y="14315"/>
                    <a:pt x="25750" y="14315"/>
                  </a:cubicBezTo>
                  <a:cubicBezTo>
                    <a:pt x="25763" y="14315"/>
                    <a:pt x="25775" y="14314"/>
                    <a:pt x="25788" y="14312"/>
                  </a:cubicBezTo>
                  <a:cubicBezTo>
                    <a:pt x="26608" y="14183"/>
                    <a:pt x="27467" y="14117"/>
                    <a:pt x="28352" y="14117"/>
                  </a:cubicBezTo>
                  <a:cubicBezTo>
                    <a:pt x="28666" y="14117"/>
                    <a:pt x="28982" y="14125"/>
                    <a:pt x="29302" y="14142"/>
                  </a:cubicBezTo>
                  <a:cubicBezTo>
                    <a:pt x="29346" y="14444"/>
                    <a:pt x="29453" y="14750"/>
                    <a:pt x="29623" y="15052"/>
                  </a:cubicBezTo>
                  <a:cubicBezTo>
                    <a:pt x="29327" y="15041"/>
                    <a:pt x="29034" y="15036"/>
                    <a:pt x="28744" y="15036"/>
                  </a:cubicBezTo>
                  <a:cubicBezTo>
                    <a:pt x="25436" y="15036"/>
                    <a:pt x="22481" y="15699"/>
                    <a:pt x="19925" y="17033"/>
                  </a:cubicBezTo>
                  <a:cubicBezTo>
                    <a:pt x="19065" y="17698"/>
                    <a:pt x="17933" y="18149"/>
                    <a:pt x="16568" y="18369"/>
                  </a:cubicBezTo>
                  <a:cubicBezTo>
                    <a:pt x="13438" y="18760"/>
                    <a:pt x="10382" y="20547"/>
                    <a:pt x="7473" y="23676"/>
                  </a:cubicBezTo>
                  <a:cubicBezTo>
                    <a:pt x="7431" y="23284"/>
                    <a:pt x="7343" y="22940"/>
                    <a:pt x="7217" y="22640"/>
                  </a:cubicBezTo>
                  <a:cubicBezTo>
                    <a:pt x="7405" y="22439"/>
                    <a:pt x="7617" y="22220"/>
                    <a:pt x="7851" y="21982"/>
                  </a:cubicBezTo>
                  <a:cubicBezTo>
                    <a:pt x="8175" y="21653"/>
                    <a:pt x="8493" y="21343"/>
                    <a:pt x="8799" y="21063"/>
                  </a:cubicBezTo>
                  <a:cubicBezTo>
                    <a:pt x="8897" y="20973"/>
                    <a:pt x="8903" y="20823"/>
                    <a:pt x="8814" y="20724"/>
                  </a:cubicBezTo>
                  <a:cubicBezTo>
                    <a:pt x="8767" y="20673"/>
                    <a:pt x="8703" y="20647"/>
                    <a:pt x="8639" y="20647"/>
                  </a:cubicBezTo>
                  <a:cubicBezTo>
                    <a:pt x="8580" y="20647"/>
                    <a:pt x="8521" y="20668"/>
                    <a:pt x="8475" y="20711"/>
                  </a:cubicBezTo>
                  <a:cubicBezTo>
                    <a:pt x="8162" y="20996"/>
                    <a:pt x="7838" y="21312"/>
                    <a:pt x="7510" y="21646"/>
                  </a:cubicBezTo>
                  <a:cubicBezTo>
                    <a:pt x="7316" y="21846"/>
                    <a:pt x="7136" y="22029"/>
                    <a:pt x="6970" y="22203"/>
                  </a:cubicBezTo>
                  <a:cubicBezTo>
                    <a:pt x="6824" y="22000"/>
                    <a:pt x="6652" y="21823"/>
                    <a:pt x="6455" y="21679"/>
                  </a:cubicBezTo>
                  <a:cubicBezTo>
                    <a:pt x="6938" y="21084"/>
                    <a:pt x="7802" y="20356"/>
                    <a:pt x="9021" y="19511"/>
                  </a:cubicBezTo>
                  <a:cubicBezTo>
                    <a:pt x="9132" y="19435"/>
                    <a:pt x="9158" y="19287"/>
                    <a:pt x="9083" y="19178"/>
                  </a:cubicBezTo>
                  <a:cubicBezTo>
                    <a:pt x="9037" y="19110"/>
                    <a:pt x="8962" y="19074"/>
                    <a:pt x="8886" y="19074"/>
                  </a:cubicBezTo>
                  <a:cubicBezTo>
                    <a:pt x="8839" y="19074"/>
                    <a:pt x="8792" y="19088"/>
                    <a:pt x="8751" y="19117"/>
                  </a:cubicBezTo>
                  <a:cubicBezTo>
                    <a:pt x="7436" y="20028"/>
                    <a:pt x="6544" y="20789"/>
                    <a:pt x="6033" y="21440"/>
                  </a:cubicBezTo>
                  <a:cubicBezTo>
                    <a:pt x="5903" y="21385"/>
                    <a:pt x="5765" y="21338"/>
                    <a:pt x="5621" y="21304"/>
                  </a:cubicBezTo>
                  <a:cubicBezTo>
                    <a:pt x="5495" y="21272"/>
                    <a:pt x="5362" y="21246"/>
                    <a:pt x="5224" y="21228"/>
                  </a:cubicBezTo>
                  <a:cubicBezTo>
                    <a:pt x="6589" y="19508"/>
                    <a:pt x="8546" y="18280"/>
                    <a:pt x="11040" y="17573"/>
                  </a:cubicBezTo>
                  <a:cubicBezTo>
                    <a:pt x="12656" y="17118"/>
                    <a:pt x="14167" y="16887"/>
                    <a:pt x="15534" y="16887"/>
                  </a:cubicBezTo>
                  <a:cubicBezTo>
                    <a:pt x="15741" y="16887"/>
                    <a:pt x="15946" y="16893"/>
                    <a:pt x="16146" y="16903"/>
                  </a:cubicBezTo>
                  <a:cubicBezTo>
                    <a:pt x="16322" y="16922"/>
                    <a:pt x="16491" y="16931"/>
                    <a:pt x="16653" y="16931"/>
                  </a:cubicBezTo>
                  <a:cubicBezTo>
                    <a:pt x="17112" y="16931"/>
                    <a:pt x="17518" y="16858"/>
                    <a:pt x="17865" y="16710"/>
                  </a:cubicBezTo>
                  <a:cubicBezTo>
                    <a:pt x="18410" y="16492"/>
                    <a:pt x="18824" y="16096"/>
                    <a:pt x="19078" y="15562"/>
                  </a:cubicBezTo>
                  <a:cubicBezTo>
                    <a:pt x="19626" y="14731"/>
                    <a:pt x="20152" y="14093"/>
                    <a:pt x="20636" y="13670"/>
                  </a:cubicBezTo>
                  <a:cubicBezTo>
                    <a:pt x="22057" y="12477"/>
                    <a:pt x="23977" y="11873"/>
                    <a:pt x="26339" y="11873"/>
                  </a:cubicBezTo>
                  <a:close/>
                  <a:moveTo>
                    <a:pt x="5876" y="21894"/>
                  </a:moveTo>
                  <a:lnTo>
                    <a:pt x="5876" y="21894"/>
                  </a:lnTo>
                  <a:cubicBezTo>
                    <a:pt x="5915" y="21911"/>
                    <a:pt x="5954" y="21930"/>
                    <a:pt x="5992" y="21951"/>
                  </a:cubicBezTo>
                  <a:cubicBezTo>
                    <a:pt x="6305" y="22125"/>
                    <a:pt x="6544" y="22373"/>
                    <a:pt x="6717" y="22705"/>
                  </a:cubicBezTo>
                  <a:cubicBezTo>
                    <a:pt x="6909" y="23085"/>
                    <a:pt x="7011" y="23574"/>
                    <a:pt x="7027" y="24165"/>
                  </a:cubicBezTo>
                  <a:lnTo>
                    <a:pt x="6443" y="24784"/>
                  </a:lnTo>
                  <a:lnTo>
                    <a:pt x="5876" y="21894"/>
                  </a:lnTo>
                  <a:close/>
                  <a:moveTo>
                    <a:pt x="28742" y="15513"/>
                  </a:moveTo>
                  <a:cubicBezTo>
                    <a:pt x="29176" y="15513"/>
                    <a:pt x="29616" y="15525"/>
                    <a:pt x="30062" y="15548"/>
                  </a:cubicBezTo>
                  <a:lnTo>
                    <a:pt x="31466" y="15548"/>
                  </a:lnTo>
                  <a:lnTo>
                    <a:pt x="31418" y="16175"/>
                  </a:lnTo>
                  <a:cubicBezTo>
                    <a:pt x="31184" y="16165"/>
                    <a:pt x="30944" y="16160"/>
                    <a:pt x="30698" y="16160"/>
                  </a:cubicBezTo>
                  <a:cubicBezTo>
                    <a:pt x="29121" y="16160"/>
                    <a:pt x="27299" y="16371"/>
                    <a:pt x="25261" y="16796"/>
                  </a:cubicBezTo>
                  <a:cubicBezTo>
                    <a:pt x="22671" y="17340"/>
                    <a:pt x="20291" y="18030"/>
                    <a:pt x="18190" y="18854"/>
                  </a:cubicBezTo>
                  <a:cubicBezTo>
                    <a:pt x="16091" y="19670"/>
                    <a:pt x="14158" y="20540"/>
                    <a:pt x="12441" y="21440"/>
                  </a:cubicBezTo>
                  <a:cubicBezTo>
                    <a:pt x="10760" y="22326"/>
                    <a:pt x="8955" y="23736"/>
                    <a:pt x="7079" y="25635"/>
                  </a:cubicBezTo>
                  <a:lnTo>
                    <a:pt x="6644" y="25267"/>
                  </a:lnTo>
                  <a:lnTo>
                    <a:pt x="7440" y="24421"/>
                  </a:lnTo>
                  <a:lnTo>
                    <a:pt x="7447" y="24416"/>
                  </a:lnTo>
                  <a:cubicBezTo>
                    <a:pt x="10390" y="21111"/>
                    <a:pt x="13479" y="19237"/>
                    <a:pt x="16638" y="18841"/>
                  </a:cubicBezTo>
                  <a:cubicBezTo>
                    <a:pt x="18092" y="18606"/>
                    <a:pt x="19297" y="18126"/>
                    <a:pt x="20182" y="17435"/>
                  </a:cubicBezTo>
                  <a:cubicBezTo>
                    <a:pt x="22637" y="16157"/>
                    <a:pt x="25510" y="15513"/>
                    <a:pt x="28742" y="15513"/>
                  </a:cubicBezTo>
                  <a:close/>
                  <a:moveTo>
                    <a:pt x="20954" y="1"/>
                  </a:moveTo>
                  <a:cubicBezTo>
                    <a:pt x="18475" y="1"/>
                    <a:pt x="16453" y="645"/>
                    <a:pt x="14940" y="1914"/>
                  </a:cubicBezTo>
                  <a:cubicBezTo>
                    <a:pt x="14186" y="2571"/>
                    <a:pt x="13370" y="3638"/>
                    <a:pt x="12513" y="5083"/>
                  </a:cubicBezTo>
                  <a:cubicBezTo>
                    <a:pt x="11249" y="4836"/>
                    <a:pt x="9933" y="4710"/>
                    <a:pt x="8595" y="4710"/>
                  </a:cubicBezTo>
                  <a:cubicBezTo>
                    <a:pt x="6116" y="4710"/>
                    <a:pt x="4092" y="5352"/>
                    <a:pt x="2581" y="6623"/>
                  </a:cubicBezTo>
                  <a:cubicBezTo>
                    <a:pt x="1798" y="7306"/>
                    <a:pt x="946" y="8425"/>
                    <a:pt x="45" y="9949"/>
                  </a:cubicBezTo>
                  <a:cubicBezTo>
                    <a:pt x="6" y="10014"/>
                    <a:pt x="1" y="10093"/>
                    <a:pt x="29" y="10163"/>
                  </a:cubicBezTo>
                  <a:cubicBezTo>
                    <a:pt x="496" y="11296"/>
                    <a:pt x="1185" y="12921"/>
                    <a:pt x="2077" y="14992"/>
                  </a:cubicBezTo>
                  <a:cubicBezTo>
                    <a:pt x="3439" y="18178"/>
                    <a:pt x="4266" y="20364"/>
                    <a:pt x="4535" y="21486"/>
                  </a:cubicBezTo>
                  <a:cubicBezTo>
                    <a:pt x="4536" y="21491"/>
                    <a:pt x="4538" y="21494"/>
                    <a:pt x="4538" y="21499"/>
                  </a:cubicBezTo>
                  <a:cubicBezTo>
                    <a:pt x="4569" y="21603"/>
                    <a:pt x="4664" y="21671"/>
                    <a:pt x="4770" y="21671"/>
                  </a:cubicBezTo>
                  <a:cubicBezTo>
                    <a:pt x="4979" y="21676"/>
                    <a:pt x="5177" y="21695"/>
                    <a:pt x="5357" y="21732"/>
                  </a:cubicBezTo>
                  <a:lnTo>
                    <a:pt x="6062" y="25330"/>
                  </a:lnTo>
                  <a:cubicBezTo>
                    <a:pt x="6070" y="25377"/>
                    <a:pt x="6095" y="25424"/>
                    <a:pt x="6134" y="25462"/>
                  </a:cubicBezTo>
                  <a:lnTo>
                    <a:pt x="6143" y="25471"/>
                  </a:lnTo>
                  <a:lnTo>
                    <a:pt x="6936" y="26146"/>
                  </a:lnTo>
                  <a:cubicBezTo>
                    <a:pt x="6983" y="26185"/>
                    <a:pt x="7038" y="26203"/>
                    <a:pt x="7092" y="26203"/>
                  </a:cubicBezTo>
                  <a:cubicBezTo>
                    <a:pt x="7153" y="26203"/>
                    <a:pt x="7217" y="26178"/>
                    <a:pt x="7267" y="26127"/>
                  </a:cubicBezTo>
                  <a:cubicBezTo>
                    <a:pt x="9166" y="24182"/>
                    <a:pt x="10982" y="22747"/>
                    <a:pt x="12667" y="21859"/>
                  </a:cubicBezTo>
                  <a:cubicBezTo>
                    <a:pt x="14364" y="20967"/>
                    <a:pt x="16283" y="20104"/>
                    <a:pt x="18366" y="19295"/>
                  </a:cubicBezTo>
                  <a:cubicBezTo>
                    <a:pt x="20443" y="18483"/>
                    <a:pt x="22796" y="17800"/>
                    <a:pt x="25360" y="17262"/>
                  </a:cubicBezTo>
                  <a:cubicBezTo>
                    <a:pt x="27362" y="16846"/>
                    <a:pt x="29151" y="16638"/>
                    <a:pt x="30692" y="16638"/>
                  </a:cubicBezTo>
                  <a:cubicBezTo>
                    <a:pt x="31014" y="16638"/>
                    <a:pt x="31325" y="16647"/>
                    <a:pt x="31625" y="16665"/>
                  </a:cubicBezTo>
                  <a:cubicBezTo>
                    <a:pt x="31629" y="16665"/>
                    <a:pt x="31632" y="16665"/>
                    <a:pt x="31635" y="16665"/>
                  </a:cubicBezTo>
                  <a:cubicBezTo>
                    <a:pt x="31767" y="16665"/>
                    <a:pt x="31869" y="16570"/>
                    <a:pt x="31878" y="16443"/>
                  </a:cubicBezTo>
                  <a:lnTo>
                    <a:pt x="31966" y="15329"/>
                  </a:lnTo>
                  <a:lnTo>
                    <a:pt x="31966" y="15311"/>
                  </a:lnTo>
                  <a:lnTo>
                    <a:pt x="31966" y="15306"/>
                  </a:lnTo>
                  <a:cubicBezTo>
                    <a:pt x="31964" y="15254"/>
                    <a:pt x="31948" y="15206"/>
                    <a:pt x="31917" y="15167"/>
                  </a:cubicBezTo>
                  <a:lnTo>
                    <a:pt x="30116" y="12722"/>
                  </a:lnTo>
                  <a:cubicBezTo>
                    <a:pt x="30224" y="12551"/>
                    <a:pt x="30359" y="12379"/>
                    <a:pt x="30516" y="12209"/>
                  </a:cubicBezTo>
                  <a:cubicBezTo>
                    <a:pt x="30545" y="12178"/>
                    <a:pt x="30565" y="12143"/>
                    <a:pt x="30576" y="12102"/>
                  </a:cubicBezTo>
                  <a:cubicBezTo>
                    <a:pt x="30576" y="12097"/>
                    <a:pt x="30578" y="12092"/>
                    <a:pt x="30578" y="12088"/>
                  </a:cubicBezTo>
                  <a:cubicBezTo>
                    <a:pt x="30588" y="12032"/>
                    <a:pt x="30578" y="11979"/>
                    <a:pt x="30554" y="11932"/>
                  </a:cubicBezTo>
                  <a:cubicBezTo>
                    <a:pt x="30009" y="10880"/>
                    <a:pt x="29062" y="8778"/>
                    <a:pt x="27735" y="5679"/>
                  </a:cubicBezTo>
                  <a:cubicBezTo>
                    <a:pt x="27087" y="4189"/>
                    <a:pt x="26279" y="2441"/>
                    <a:pt x="25334" y="490"/>
                  </a:cubicBezTo>
                  <a:cubicBezTo>
                    <a:pt x="25300" y="421"/>
                    <a:pt x="25232" y="370"/>
                    <a:pt x="25154" y="358"/>
                  </a:cubicBezTo>
                  <a:lnTo>
                    <a:pt x="25070" y="345"/>
                  </a:lnTo>
                  <a:cubicBezTo>
                    <a:pt x="23688" y="118"/>
                    <a:pt x="22305" y="1"/>
                    <a:pt x="20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03" name="Google Shape;203;p4"/>
            <p:cNvGrpSpPr/>
            <p:nvPr/>
          </p:nvGrpSpPr>
          <p:grpSpPr>
            <a:xfrm>
              <a:off x="8082313" y="4533400"/>
              <a:ext cx="683375" cy="825450"/>
              <a:chOff x="1356150" y="2927700"/>
              <a:chExt cx="683375" cy="825450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568800" y="2927700"/>
                <a:ext cx="219550" cy="8254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33018" extrusionOk="0">
                    <a:moveTo>
                      <a:pt x="547" y="548"/>
                    </a:moveTo>
                    <a:lnTo>
                      <a:pt x="547" y="548"/>
                    </a:lnTo>
                    <a:cubicBezTo>
                      <a:pt x="1609" y="887"/>
                      <a:pt x="2432" y="2388"/>
                      <a:pt x="2993" y="5022"/>
                    </a:cubicBezTo>
                    <a:cubicBezTo>
                      <a:pt x="3641" y="8030"/>
                      <a:pt x="4222" y="10767"/>
                      <a:pt x="4715" y="13154"/>
                    </a:cubicBezTo>
                    <a:cubicBezTo>
                      <a:pt x="5186" y="15464"/>
                      <a:pt x="5511" y="16930"/>
                      <a:pt x="5705" y="17621"/>
                    </a:cubicBezTo>
                    <a:cubicBezTo>
                      <a:pt x="5563" y="17845"/>
                      <a:pt x="5425" y="18109"/>
                      <a:pt x="5298" y="18412"/>
                    </a:cubicBezTo>
                    <a:cubicBezTo>
                      <a:pt x="5282" y="18453"/>
                      <a:pt x="5276" y="18495"/>
                      <a:pt x="5282" y="18537"/>
                    </a:cubicBezTo>
                    <a:lnTo>
                      <a:pt x="5519" y="20327"/>
                    </a:lnTo>
                    <a:lnTo>
                      <a:pt x="4228" y="20621"/>
                    </a:lnTo>
                    <a:cubicBezTo>
                      <a:pt x="2939" y="13690"/>
                      <a:pt x="2109" y="9207"/>
                      <a:pt x="1765" y="7292"/>
                    </a:cubicBezTo>
                    <a:cubicBezTo>
                      <a:pt x="1426" y="5427"/>
                      <a:pt x="1021" y="3180"/>
                      <a:pt x="547" y="548"/>
                    </a:cubicBezTo>
                    <a:close/>
                    <a:moveTo>
                      <a:pt x="5636" y="25584"/>
                    </a:moveTo>
                    <a:cubicBezTo>
                      <a:pt x="5684" y="25584"/>
                      <a:pt x="5739" y="25599"/>
                      <a:pt x="5803" y="25625"/>
                    </a:cubicBezTo>
                    <a:cubicBezTo>
                      <a:pt x="6018" y="26317"/>
                      <a:pt x="6208" y="27095"/>
                      <a:pt x="6360" y="27940"/>
                    </a:cubicBezTo>
                    <a:cubicBezTo>
                      <a:pt x="6523" y="28835"/>
                      <a:pt x="6641" y="29524"/>
                      <a:pt x="6725" y="30008"/>
                    </a:cubicBezTo>
                    <a:cubicBezTo>
                      <a:pt x="6824" y="30590"/>
                      <a:pt x="6596" y="30763"/>
                      <a:pt x="6518" y="30820"/>
                    </a:cubicBezTo>
                    <a:cubicBezTo>
                      <a:pt x="6350" y="30949"/>
                      <a:pt x="6125" y="31012"/>
                      <a:pt x="5846" y="31012"/>
                    </a:cubicBezTo>
                    <a:cubicBezTo>
                      <a:pt x="5745" y="31012"/>
                      <a:pt x="5637" y="31003"/>
                      <a:pt x="5522" y="30987"/>
                    </a:cubicBezTo>
                    <a:cubicBezTo>
                      <a:pt x="5156" y="30930"/>
                      <a:pt x="4958" y="30476"/>
                      <a:pt x="4934" y="29636"/>
                    </a:cubicBezTo>
                    <a:cubicBezTo>
                      <a:pt x="4901" y="28684"/>
                      <a:pt x="4971" y="27666"/>
                      <a:pt x="5138" y="26614"/>
                    </a:cubicBezTo>
                    <a:cubicBezTo>
                      <a:pt x="5268" y="25816"/>
                      <a:pt x="5472" y="25639"/>
                      <a:pt x="5555" y="25600"/>
                    </a:cubicBezTo>
                    <a:cubicBezTo>
                      <a:pt x="5579" y="25591"/>
                      <a:pt x="5606" y="25584"/>
                      <a:pt x="5636" y="25584"/>
                    </a:cubicBezTo>
                    <a:close/>
                    <a:moveTo>
                      <a:pt x="5635" y="25103"/>
                    </a:moveTo>
                    <a:cubicBezTo>
                      <a:pt x="5537" y="25103"/>
                      <a:pt x="5442" y="25124"/>
                      <a:pt x="5352" y="25167"/>
                    </a:cubicBezTo>
                    <a:cubicBezTo>
                      <a:pt x="5008" y="25330"/>
                      <a:pt x="4789" y="25763"/>
                      <a:pt x="4663" y="26539"/>
                    </a:cubicBezTo>
                    <a:cubicBezTo>
                      <a:pt x="4492" y="27624"/>
                      <a:pt x="4423" y="28670"/>
                      <a:pt x="4452" y="29653"/>
                    </a:cubicBezTo>
                    <a:cubicBezTo>
                      <a:pt x="4484" y="30755"/>
                      <a:pt x="4822" y="31363"/>
                      <a:pt x="5449" y="31462"/>
                    </a:cubicBezTo>
                    <a:cubicBezTo>
                      <a:pt x="5590" y="31483"/>
                      <a:pt x="5722" y="31493"/>
                      <a:pt x="5846" y="31493"/>
                    </a:cubicBezTo>
                    <a:cubicBezTo>
                      <a:pt x="6232" y="31493"/>
                      <a:pt x="6555" y="31396"/>
                      <a:pt x="6806" y="31203"/>
                    </a:cubicBezTo>
                    <a:cubicBezTo>
                      <a:pt x="7163" y="30934"/>
                      <a:pt x="7294" y="30504"/>
                      <a:pt x="7196" y="29928"/>
                    </a:cubicBezTo>
                    <a:cubicBezTo>
                      <a:pt x="7111" y="29445"/>
                      <a:pt x="6990" y="28754"/>
                      <a:pt x="6827" y="27858"/>
                    </a:cubicBezTo>
                    <a:cubicBezTo>
                      <a:pt x="6665" y="26953"/>
                      <a:pt x="6463" y="26121"/>
                      <a:pt x="6226" y="25388"/>
                    </a:cubicBezTo>
                    <a:cubicBezTo>
                      <a:pt x="6208" y="25333"/>
                      <a:pt x="6171" y="25286"/>
                      <a:pt x="6120" y="25257"/>
                    </a:cubicBezTo>
                    <a:cubicBezTo>
                      <a:pt x="5951" y="25155"/>
                      <a:pt x="5788" y="25103"/>
                      <a:pt x="5635" y="25103"/>
                    </a:cubicBezTo>
                    <a:close/>
                    <a:moveTo>
                      <a:pt x="6005" y="20712"/>
                    </a:moveTo>
                    <a:cubicBezTo>
                      <a:pt x="6185" y="21350"/>
                      <a:pt x="6461" y="22455"/>
                      <a:pt x="6826" y="24003"/>
                    </a:cubicBezTo>
                    <a:cubicBezTo>
                      <a:pt x="7238" y="25746"/>
                      <a:pt x="7593" y="27318"/>
                      <a:pt x="7878" y="28673"/>
                    </a:cubicBezTo>
                    <a:cubicBezTo>
                      <a:pt x="8162" y="30021"/>
                      <a:pt x="8301" y="30989"/>
                      <a:pt x="8292" y="31548"/>
                    </a:cubicBezTo>
                    <a:cubicBezTo>
                      <a:pt x="8277" y="32197"/>
                      <a:pt x="7452" y="32531"/>
                      <a:pt x="5835" y="32540"/>
                    </a:cubicBezTo>
                    <a:lnTo>
                      <a:pt x="5817" y="32540"/>
                    </a:lnTo>
                    <a:cubicBezTo>
                      <a:pt x="4189" y="32540"/>
                      <a:pt x="3382" y="31720"/>
                      <a:pt x="3346" y="30035"/>
                    </a:cubicBezTo>
                    <a:cubicBezTo>
                      <a:pt x="3307" y="28235"/>
                      <a:pt x="3653" y="26110"/>
                      <a:pt x="4374" y="23713"/>
                    </a:cubicBezTo>
                    <a:cubicBezTo>
                      <a:pt x="4384" y="23677"/>
                      <a:pt x="4385" y="23642"/>
                      <a:pt x="4379" y="23604"/>
                    </a:cubicBezTo>
                    <a:cubicBezTo>
                      <a:pt x="4188" y="22461"/>
                      <a:pt x="4050" y="21652"/>
                      <a:pt x="3969" y="21174"/>
                    </a:cubicBezTo>
                    <a:lnTo>
                      <a:pt x="5837" y="20746"/>
                    </a:lnTo>
                    <a:lnTo>
                      <a:pt x="6005" y="20712"/>
                    </a:lnTo>
                    <a:close/>
                    <a:moveTo>
                      <a:pt x="251" y="1"/>
                    </a:moveTo>
                    <a:cubicBezTo>
                      <a:pt x="182" y="1"/>
                      <a:pt x="121" y="28"/>
                      <a:pt x="74" y="78"/>
                    </a:cubicBezTo>
                    <a:cubicBezTo>
                      <a:pt x="22" y="133"/>
                      <a:pt x="1" y="209"/>
                      <a:pt x="14" y="284"/>
                    </a:cubicBezTo>
                    <a:cubicBezTo>
                      <a:pt x="515" y="3063"/>
                      <a:pt x="941" y="5427"/>
                      <a:pt x="1295" y="7375"/>
                    </a:cubicBezTo>
                    <a:cubicBezTo>
                      <a:pt x="1639" y="9293"/>
                      <a:pt x="2469" y="13784"/>
                      <a:pt x="3761" y="20728"/>
                    </a:cubicBezTo>
                    <a:lnTo>
                      <a:pt x="3638" y="20759"/>
                    </a:lnTo>
                    <a:cubicBezTo>
                      <a:pt x="3516" y="20789"/>
                      <a:pt x="3437" y="20908"/>
                      <a:pt x="3460" y="21033"/>
                    </a:cubicBezTo>
                    <a:cubicBezTo>
                      <a:pt x="3533" y="21453"/>
                      <a:pt x="3678" y="22315"/>
                      <a:pt x="3899" y="23627"/>
                    </a:cubicBezTo>
                    <a:cubicBezTo>
                      <a:pt x="3174" y="26050"/>
                      <a:pt x="2827" y="28208"/>
                      <a:pt x="2868" y="30043"/>
                    </a:cubicBezTo>
                    <a:cubicBezTo>
                      <a:pt x="2908" y="31989"/>
                      <a:pt x="3930" y="33017"/>
                      <a:pt x="5819" y="33017"/>
                    </a:cubicBezTo>
                    <a:cubicBezTo>
                      <a:pt x="5825" y="33017"/>
                      <a:pt x="5830" y="33017"/>
                      <a:pt x="5838" y="33016"/>
                    </a:cubicBezTo>
                    <a:cubicBezTo>
                      <a:pt x="7765" y="33003"/>
                      <a:pt x="8752" y="32513"/>
                      <a:pt x="8772" y="31551"/>
                    </a:cubicBezTo>
                    <a:cubicBezTo>
                      <a:pt x="8781" y="30948"/>
                      <a:pt x="8644" y="29974"/>
                      <a:pt x="8348" y="28571"/>
                    </a:cubicBezTo>
                    <a:cubicBezTo>
                      <a:pt x="8060" y="27212"/>
                      <a:pt x="7706" y="25638"/>
                      <a:pt x="7293" y="23890"/>
                    </a:cubicBezTo>
                    <a:cubicBezTo>
                      <a:pt x="6881" y="22145"/>
                      <a:pt x="6583" y="20958"/>
                      <a:pt x="6403" y="20360"/>
                    </a:cubicBezTo>
                    <a:cubicBezTo>
                      <a:pt x="6373" y="20255"/>
                      <a:pt x="6277" y="20188"/>
                      <a:pt x="6173" y="20188"/>
                    </a:cubicBezTo>
                    <a:cubicBezTo>
                      <a:pt x="6157" y="20188"/>
                      <a:pt x="6141" y="20189"/>
                      <a:pt x="6125" y="20193"/>
                    </a:cubicBezTo>
                    <a:lnTo>
                      <a:pt x="5989" y="20222"/>
                    </a:lnTo>
                    <a:lnTo>
                      <a:pt x="5765" y="18537"/>
                    </a:lnTo>
                    <a:cubicBezTo>
                      <a:pt x="5893" y="18245"/>
                      <a:pt x="6028" y="17995"/>
                      <a:pt x="6166" y="17796"/>
                    </a:cubicBezTo>
                    <a:cubicBezTo>
                      <a:pt x="6206" y="17734"/>
                      <a:pt x="6218" y="17660"/>
                      <a:pt x="6198" y="17590"/>
                    </a:cubicBezTo>
                    <a:cubicBezTo>
                      <a:pt x="6015" y="16972"/>
                      <a:pt x="5675" y="15448"/>
                      <a:pt x="5186" y="13055"/>
                    </a:cubicBezTo>
                    <a:cubicBezTo>
                      <a:pt x="4694" y="10665"/>
                      <a:pt x="4115" y="7928"/>
                      <a:pt x="3466" y="4918"/>
                    </a:cubicBezTo>
                    <a:cubicBezTo>
                      <a:pt x="2788" y="1753"/>
                      <a:pt x="1742" y="144"/>
                      <a:pt x="273" y="2"/>
                    </a:cubicBezTo>
                    <a:cubicBezTo>
                      <a:pt x="266" y="1"/>
                      <a:pt x="258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1356150" y="3023900"/>
                <a:ext cx="683375" cy="587975"/>
              </a:xfrm>
              <a:custGeom>
                <a:avLst/>
                <a:gdLst/>
                <a:ahLst/>
                <a:cxnLst/>
                <a:rect l="l" t="t" r="r" b="b"/>
                <a:pathLst>
                  <a:path w="27335" h="23519" extrusionOk="0">
                    <a:moveTo>
                      <a:pt x="12804" y="12024"/>
                    </a:moveTo>
                    <a:cubicBezTo>
                      <a:pt x="12810" y="12024"/>
                      <a:pt x="12817" y="12025"/>
                      <a:pt x="12823" y="12025"/>
                    </a:cubicBezTo>
                    <a:cubicBezTo>
                      <a:pt x="12917" y="12031"/>
                      <a:pt x="12955" y="12061"/>
                      <a:pt x="12974" y="12083"/>
                    </a:cubicBezTo>
                    <a:cubicBezTo>
                      <a:pt x="13026" y="12140"/>
                      <a:pt x="13046" y="12198"/>
                      <a:pt x="13042" y="12271"/>
                    </a:cubicBezTo>
                    <a:cubicBezTo>
                      <a:pt x="13037" y="12352"/>
                      <a:pt x="13007" y="12383"/>
                      <a:pt x="12977" y="12404"/>
                    </a:cubicBezTo>
                    <a:cubicBezTo>
                      <a:pt x="12961" y="12417"/>
                      <a:pt x="12948" y="12427"/>
                      <a:pt x="12937" y="12442"/>
                    </a:cubicBezTo>
                    <a:cubicBezTo>
                      <a:pt x="12910" y="12468"/>
                      <a:pt x="12871" y="12490"/>
                      <a:pt x="12803" y="12490"/>
                    </a:cubicBezTo>
                    <a:cubicBezTo>
                      <a:pt x="12801" y="12490"/>
                      <a:pt x="12798" y="12490"/>
                      <a:pt x="12796" y="12490"/>
                    </a:cubicBezTo>
                    <a:cubicBezTo>
                      <a:pt x="12723" y="12485"/>
                      <a:pt x="12669" y="12459"/>
                      <a:pt x="12617" y="12403"/>
                    </a:cubicBezTo>
                    <a:cubicBezTo>
                      <a:pt x="12608" y="12388"/>
                      <a:pt x="12574" y="12352"/>
                      <a:pt x="12580" y="12245"/>
                    </a:cubicBezTo>
                    <a:cubicBezTo>
                      <a:pt x="12583" y="12171"/>
                      <a:pt x="12604" y="12114"/>
                      <a:pt x="12640" y="12065"/>
                    </a:cubicBezTo>
                    <a:cubicBezTo>
                      <a:pt x="12686" y="12039"/>
                      <a:pt x="12739" y="12024"/>
                      <a:pt x="12804" y="12024"/>
                    </a:cubicBezTo>
                    <a:close/>
                    <a:moveTo>
                      <a:pt x="836" y="1"/>
                    </a:moveTo>
                    <a:cubicBezTo>
                      <a:pt x="819" y="1"/>
                      <a:pt x="801" y="2"/>
                      <a:pt x="784" y="6"/>
                    </a:cubicBezTo>
                    <a:cubicBezTo>
                      <a:pt x="711" y="23"/>
                      <a:pt x="647" y="71"/>
                      <a:pt x="617" y="141"/>
                    </a:cubicBezTo>
                    <a:cubicBezTo>
                      <a:pt x="0" y="1482"/>
                      <a:pt x="868" y="3206"/>
                      <a:pt x="3273" y="5404"/>
                    </a:cubicBezTo>
                    <a:cubicBezTo>
                      <a:pt x="5551" y="7464"/>
                      <a:pt x="7604" y="9312"/>
                      <a:pt x="9436" y="10953"/>
                    </a:cubicBezTo>
                    <a:cubicBezTo>
                      <a:pt x="10193" y="11624"/>
                      <a:pt x="10839" y="12202"/>
                      <a:pt x="11366" y="12685"/>
                    </a:cubicBezTo>
                    <a:cubicBezTo>
                      <a:pt x="11413" y="12727"/>
                      <a:pt x="11469" y="12748"/>
                      <a:pt x="11528" y="12748"/>
                    </a:cubicBezTo>
                    <a:cubicBezTo>
                      <a:pt x="11594" y="12748"/>
                      <a:pt x="11657" y="12721"/>
                      <a:pt x="11705" y="12674"/>
                    </a:cubicBezTo>
                    <a:cubicBezTo>
                      <a:pt x="11794" y="12576"/>
                      <a:pt x="11787" y="12425"/>
                      <a:pt x="11690" y="12336"/>
                    </a:cubicBezTo>
                    <a:cubicBezTo>
                      <a:pt x="11158" y="11851"/>
                      <a:pt x="10514" y="11273"/>
                      <a:pt x="9754" y="10600"/>
                    </a:cubicBezTo>
                    <a:cubicBezTo>
                      <a:pt x="7923" y="8959"/>
                      <a:pt x="5870" y="7109"/>
                      <a:pt x="3594" y="5051"/>
                    </a:cubicBezTo>
                    <a:cubicBezTo>
                      <a:pt x="1591" y="3222"/>
                      <a:pt x="704" y="1743"/>
                      <a:pt x="947" y="653"/>
                    </a:cubicBezTo>
                    <a:lnTo>
                      <a:pt x="947" y="653"/>
                    </a:lnTo>
                    <a:cubicBezTo>
                      <a:pt x="2984" y="2390"/>
                      <a:pt x="4729" y="3875"/>
                      <a:pt x="6183" y="5108"/>
                    </a:cubicBezTo>
                    <a:cubicBezTo>
                      <a:pt x="7022" y="5828"/>
                      <a:pt x="8510" y="7102"/>
                      <a:pt x="10646" y="8938"/>
                    </a:cubicBezTo>
                    <a:cubicBezTo>
                      <a:pt x="10690" y="8976"/>
                      <a:pt x="10746" y="8994"/>
                      <a:pt x="10801" y="8994"/>
                    </a:cubicBezTo>
                    <a:cubicBezTo>
                      <a:pt x="10869" y="8994"/>
                      <a:pt x="10936" y="8966"/>
                      <a:pt x="10985" y="8910"/>
                    </a:cubicBezTo>
                    <a:cubicBezTo>
                      <a:pt x="11069" y="8809"/>
                      <a:pt x="11059" y="8657"/>
                      <a:pt x="10959" y="8573"/>
                    </a:cubicBezTo>
                    <a:cubicBezTo>
                      <a:pt x="8820" y="6737"/>
                      <a:pt x="7331" y="5463"/>
                      <a:pt x="6493" y="4743"/>
                    </a:cubicBezTo>
                    <a:cubicBezTo>
                      <a:pt x="4977" y="3457"/>
                      <a:pt x="3141" y="1895"/>
                      <a:pt x="990" y="60"/>
                    </a:cubicBezTo>
                    <a:cubicBezTo>
                      <a:pt x="946" y="20"/>
                      <a:pt x="892" y="1"/>
                      <a:pt x="836" y="1"/>
                    </a:cubicBezTo>
                    <a:close/>
                    <a:moveTo>
                      <a:pt x="12785" y="11547"/>
                    </a:moveTo>
                    <a:cubicBezTo>
                      <a:pt x="12617" y="11547"/>
                      <a:pt x="12471" y="11596"/>
                      <a:pt x="12340" y="11689"/>
                    </a:cubicBezTo>
                    <a:cubicBezTo>
                      <a:pt x="12326" y="11699"/>
                      <a:pt x="12314" y="11712"/>
                      <a:pt x="12301" y="11723"/>
                    </a:cubicBezTo>
                    <a:cubicBezTo>
                      <a:pt x="12180" y="11860"/>
                      <a:pt x="12113" y="12023"/>
                      <a:pt x="12100" y="12216"/>
                    </a:cubicBezTo>
                    <a:cubicBezTo>
                      <a:pt x="12087" y="12468"/>
                      <a:pt x="12178" y="12628"/>
                      <a:pt x="12259" y="12719"/>
                    </a:cubicBezTo>
                    <a:cubicBezTo>
                      <a:pt x="12394" y="12868"/>
                      <a:pt x="12569" y="12954"/>
                      <a:pt x="12768" y="12965"/>
                    </a:cubicBezTo>
                    <a:cubicBezTo>
                      <a:pt x="12784" y="12969"/>
                      <a:pt x="12801" y="12969"/>
                      <a:pt x="12815" y="12969"/>
                    </a:cubicBezTo>
                    <a:cubicBezTo>
                      <a:pt x="12997" y="12969"/>
                      <a:pt x="13153" y="12904"/>
                      <a:pt x="13274" y="12782"/>
                    </a:cubicBezTo>
                    <a:cubicBezTo>
                      <a:pt x="13422" y="12669"/>
                      <a:pt x="13508" y="12502"/>
                      <a:pt x="13519" y="12301"/>
                    </a:cubicBezTo>
                    <a:cubicBezTo>
                      <a:pt x="13532" y="12101"/>
                      <a:pt x="13467" y="11916"/>
                      <a:pt x="13334" y="11765"/>
                    </a:cubicBezTo>
                    <a:cubicBezTo>
                      <a:pt x="13217" y="11634"/>
                      <a:pt x="13055" y="11561"/>
                      <a:pt x="12853" y="11550"/>
                    </a:cubicBezTo>
                    <a:cubicBezTo>
                      <a:pt x="12830" y="11548"/>
                      <a:pt x="12807" y="11547"/>
                      <a:pt x="12785" y="11547"/>
                    </a:cubicBezTo>
                    <a:close/>
                    <a:moveTo>
                      <a:pt x="20340" y="17514"/>
                    </a:moveTo>
                    <a:cubicBezTo>
                      <a:pt x="20508" y="17514"/>
                      <a:pt x="20770" y="17562"/>
                      <a:pt x="21173" y="17721"/>
                    </a:cubicBezTo>
                    <a:cubicBezTo>
                      <a:pt x="22173" y="18109"/>
                      <a:pt x="23084" y="18561"/>
                      <a:pt x="23887" y="19074"/>
                    </a:cubicBezTo>
                    <a:cubicBezTo>
                      <a:pt x="24609" y="19505"/>
                      <a:pt x="24913" y="19907"/>
                      <a:pt x="24795" y="20248"/>
                    </a:cubicBezTo>
                    <a:cubicBezTo>
                      <a:pt x="24617" y="20666"/>
                      <a:pt x="24393" y="20937"/>
                      <a:pt x="24146" y="21042"/>
                    </a:cubicBezTo>
                    <a:cubicBezTo>
                      <a:pt x="24082" y="21064"/>
                      <a:pt x="24016" y="21075"/>
                      <a:pt x="23948" y="21075"/>
                    </a:cubicBezTo>
                    <a:cubicBezTo>
                      <a:pt x="23748" y="21075"/>
                      <a:pt x="23536" y="20979"/>
                      <a:pt x="23303" y="20784"/>
                    </a:cubicBezTo>
                    <a:cubicBezTo>
                      <a:pt x="22950" y="20488"/>
                      <a:pt x="22424" y="20047"/>
                      <a:pt x="21734" y="19456"/>
                    </a:cubicBezTo>
                    <a:lnTo>
                      <a:pt x="21730" y="19455"/>
                    </a:lnTo>
                    <a:cubicBezTo>
                      <a:pt x="21062" y="18899"/>
                      <a:pt x="20474" y="18342"/>
                      <a:pt x="19982" y="17796"/>
                    </a:cubicBezTo>
                    <a:cubicBezTo>
                      <a:pt x="20003" y="17630"/>
                      <a:pt x="20072" y="17585"/>
                      <a:pt x="20096" y="17569"/>
                    </a:cubicBezTo>
                    <a:cubicBezTo>
                      <a:pt x="20137" y="17542"/>
                      <a:pt x="20211" y="17514"/>
                      <a:pt x="20340" y="17514"/>
                    </a:cubicBezTo>
                    <a:close/>
                    <a:moveTo>
                      <a:pt x="20339" y="17039"/>
                    </a:moveTo>
                    <a:cubicBezTo>
                      <a:pt x="20135" y="17039"/>
                      <a:pt x="19966" y="17083"/>
                      <a:pt x="19832" y="17172"/>
                    </a:cubicBezTo>
                    <a:cubicBezTo>
                      <a:pt x="19618" y="17314"/>
                      <a:pt x="19506" y="17551"/>
                      <a:pt x="19496" y="17875"/>
                    </a:cubicBezTo>
                    <a:cubicBezTo>
                      <a:pt x="19493" y="17937"/>
                      <a:pt x="19515" y="17995"/>
                      <a:pt x="19556" y="18042"/>
                    </a:cubicBezTo>
                    <a:cubicBezTo>
                      <a:pt x="20076" y="18628"/>
                      <a:pt x="20706" y="19228"/>
                      <a:pt x="21422" y="19823"/>
                    </a:cubicBezTo>
                    <a:cubicBezTo>
                      <a:pt x="22116" y="20413"/>
                      <a:pt x="22642" y="20857"/>
                      <a:pt x="22995" y="21152"/>
                    </a:cubicBezTo>
                    <a:cubicBezTo>
                      <a:pt x="23310" y="21418"/>
                      <a:pt x="23624" y="21555"/>
                      <a:pt x="23939" y="21555"/>
                    </a:cubicBezTo>
                    <a:cubicBezTo>
                      <a:pt x="24065" y="21555"/>
                      <a:pt x="24192" y="21532"/>
                      <a:pt x="24320" y="21490"/>
                    </a:cubicBezTo>
                    <a:cubicBezTo>
                      <a:pt x="24698" y="21328"/>
                      <a:pt x="25006" y="20974"/>
                      <a:pt x="25241" y="20421"/>
                    </a:cubicBezTo>
                    <a:cubicBezTo>
                      <a:pt x="25448" y="19820"/>
                      <a:pt x="25076" y="19229"/>
                      <a:pt x="24138" y="18668"/>
                    </a:cubicBezTo>
                    <a:cubicBezTo>
                      <a:pt x="23316" y="18143"/>
                      <a:pt x="22376" y="17674"/>
                      <a:pt x="21348" y="17277"/>
                    </a:cubicBezTo>
                    <a:cubicBezTo>
                      <a:pt x="20945" y="17118"/>
                      <a:pt x="20610" y="17039"/>
                      <a:pt x="20339" y="17039"/>
                    </a:cubicBezTo>
                    <a:close/>
                    <a:moveTo>
                      <a:pt x="17085" y="13990"/>
                    </a:moveTo>
                    <a:cubicBezTo>
                      <a:pt x="17448" y="14298"/>
                      <a:pt x="18064" y="14819"/>
                      <a:pt x="18932" y="15548"/>
                    </a:cubicBezTo>
                    <a:cubicBezTo>
                      <a:pt x="18961" y="15573"/>
                      <a:pt x="18995" y="15591"/>
                      <a:pt x="19031" y="15599"/>
                    </a:cubicBezTo>
                    <a:cubicBezTo>
                      <a:pt x="21495" y="16168"/>
                      <a:pt x="23519" y="16933"/>
                      <a:pt x="25045" y="17870"/>
                    </a:cubicBezTo>
                    <a:cubicBezTo>
                      <a:pt x="26485" y="18756"/>
                      <a:pt x="26789" y="19875"/>
                      <a:pt x="25985" y="21289"/>
                    </a:cubicBezTo>
                    <a:cubicBezTo>
                      <a:pt x="25484" y="22121"/>
                      <a:pt x="24796" y="23030"/>
                      <a:pt x="24180" y="23030"/>
                    </a:cubicBezTo>
                    <a:cubicBezTo>
                      <a:pt x="24076" y="23030"/>
                      <a:pt x="23974" y="23004"/>
                      <a:pt x="23876" y="22947"/>
                    </a:cubicBezTo>
                    <a:cubicBezTo>
                      <a:pt x="23381" y="22672"/>
                      <a:pt x="22611" y="22052"/>
                      <a:pt x="21583" y="21102"/>
                    </a:cubicBezTo>
                    <a:cubicBezTo>
                      <a:pt x="20561" y="20184"/>
                      <a:pt x="19387" y="19096"/>
                      <a:pt x="18090" y="17866"/>
                    </a:cubicBezTo>
                    <a:cubicBezTo>
                      <a:pt x="16919" y="16771"/>
                      <a:pt x="16102" y="15977"/>
                      <a:pt x="15656" y="15500"/>
                    </a:cubicBezTo>
                    <a:lnTo>
                      <a:pt x="15760" y="15385"/>
                    </a:lnTo>
                    <a:lnTo>
                      <a:pt x="15762" y="15381"/>
                    </a:lnTo>
                    <a:lnTo>
                      <a:pt x="16979" y="14105"/>
                    </a:lnTo>
                    <a:cubicBezTo>
                      <a:pt x="16984" y="14100"/>
                      <a:pt x="16987" y="14099"/>
                      <a:pt x="16991" y="14096"/>
                    </a:cubicBezTo>
                    <a:lnTo>
                      <a:pt x="17085" y="13990"/>
                    </a:lnTo>
                    <a:close/>
                    <a:moveTo>
                      <a:pt x="14032" y="11354"/>
                    </a:moveTo>
                    <a:cubicBezTo>
                      <a:pt x="13963" y="11354"/>
                      <a:pt x="13894" y="11383"/>
                      <a:pt x="13847" y="11440"/>
                    </a:cubicBezTo>
                    <a:cubicBezTo>
                      <a:pt x="13764" y="11542"/>
                      <a:pt x="13777" y="11691"/>
                      <a:pt x="13879" y="11777"/>
                    </a:cubicBezTo>
                    <a:cubicBezTo>
                      <a:pt x="14779" y="12519"/>
                      <a:pt x="15648" y="13249"/>
                      <a:pt x="16465" y="13953"/>
                    </a:cubicBezTo>
                    <a:lnTo>
                      <a:pt x="15564" y="14900"/>
                    </a:lnTo>
                    <a:lnTo>
                      <a:pt x="14393" y="13995"/>
                    </a:lnTo>
                    <a:cubicBezTo>
                      <a:pt x="14349" y="13961"/>
                      <a:pt x="14298" y="13945"/>
                      <a:pt x="14247" y="13945"/>
                    </a:cubicBezTo>
                    <a:cubicBezTo>
                      <a:pt x="14175" y="13945"/>
                      <a:pt x="14105" y="13977"/>
                      <a:pt x="14057" y="14039"/>
                    </a:cubicBezTo>
                    <a:cubicBezTo>
                      <a:pt x="13976" y="14144"/>
                      <a:pt x="13994" y="14293"/>
                      <a:pt x="14099" y="14375"/>
                    </a:cubicBezTo>
                    <a:lnTo>
                      <a:pt x="15235" y="15252"/>
                    </a:lnTo>
                    <a:lnTo>
                      <a:pt x="15155" y="15341"/>
                    </a:lnTo>
                    <a:cubicBezTo>
                      <a:pt x="15072" y="15433"/>
                      <a:pt x="15072" y="15571"/>
                      <a:pt x="15153" y="15662"/>
                    </a:cubicBezTo>
                    <a:cubicBezTo>
                      <a:pt x="15564" y="16122"/>
                      <a:pt x="16441" y="16982"/>
                      <a:pt x="17762" y="18216"/>
                    </a:cubicBezTo>
                    <a:cubicBezTo>
                      <a:pt x="19061" y="19447"/>
                      <a:pt x="20239" y="20539"/>
                      <a:pt x="21260" y="21459"/>
                    </a:cubicBezTo>
                    <a:cubicBezTo>
                      <a:pt x="22329" y="22446"/>
                      <a:pt x="23107" y="23071"/>
                      <a:pt x="23640" y="23366"/>
                    </a:cubicBezTo>
                    <a:cubicBezTo>
                      <a:pt x="23817" y="23468"/>
                      <a:pt x="23999" y="23518"/>
                      <a:pt x="24185" y="23518"/>
                    </a:cubicBezTo>
                    <a:cubicBezTo>
                      <a:pt x="24863" y="23517"/>
                      <a:pt x="25604" y="22853"/>
                      <a:pt x="26400" y="21532"/>
                    </a:cubicBezTo>
                    <a:cubicBezTo>
                      <a:pt x="27334" y="19888"/>
                      <a:pt x="26953" y="18482"/>
                      <a:pt x="25298" y="17463"/>
                    </a:cubicBezTo>
                    <a:cubicBezTo>
                      <a:pt x="23739" y="16507"/>
                      <a:pt x="21687" y="15727"/>
                      <a:pt x="19198" y="15146"/>
                    </a:cubicBezTo>
                    <a:cubicBezTo>
                      <a:pt x="18194" y="14302"/>
                      <a:pt x="17535" y="13744"/>
                      <a:pt x="17221" y="13475"/>
                    </a:cubicBezTo>
                    <a:cubicBezTo>
                      <a:pt x="17176" y="13437"/>
                      <a:pt x="17120" y="13418"/>
                      <a:pt x="17065" y="13418"/>
                    </a:cubicBezTo>
                    <a:cubicBezTo>
                      <a:pt x="17000" y="13418"/>
                      <a:pt x="16934" y="13444"/>
                      <a:pt x="16887" y="13497"/>
                    </a:cubicBezTo>
                    <a:lnTo>
                      <a:pt x="16791" y="13603"/>
                    </a:lnTo>
                    <a:cubicBezTo>
                      <a:pt x="15966" y="12892"/>
                      <a:pt x="15090" y="12158"/>
                      <a:pt x="14182" y="11407"/>
                    </a:cubicBezTo>
                    <a:cubicBezTo>
                      <a:pt x="14138" y="11371"/>
                      <a:pt x="14085" y="11354"/>
                      <a:pt x="14032" y="11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5187525" y="4871925"/>
              <a:ext cx="143125" cy="148425"/>
            </a:xfrm>
            <a:custGeom>
              <a:avLst/>
              <a:gdLst/>
              <a:ahLst/>
              <a:cxnLst/>
              <a:rect l="l" t="t" r="r" b="b"/>
              <a:pathLst>
                <a:path w="5725" h="5937" extrusionOk="0">
                  <a:moveTo>
                    <a:pt x="2350" y="750"/>
                  </a:moveTo>
                  <a:lnTo>
                    <a:pt x="3362" y="1747"/>
                  </a:lnTo>
                  <a:cubicBezTo>
                    <a:pt x="3405" y="1792"/>
                    <a:pt x="3466" y="1816"/>
                    <a:pt x="3529" y="1816"/>
                  </a:cubicBezTo>
                  <a:cubicBezTo>
                    <a:pt x="3544" y="1816"/>
                    <a:pt x="3559" y="1815"/>
                    <a:pt x="3575" y="1812"/>
                  </a:cubicBezTo>
                  <a:lnTo>
                    <a:pt x="4969" y="1544"/>
                  </a:lnTo>
                  <a:lnTo>
                    <a:pt x="4332" y="2816"/>
                  </a:lnTo>
                  <a:cubicBezTo>
                    <a:pt x="4296" y="2887"/>
                    <a:pt x="4298" y="2970"/>
                    <a:pt x="4337" y="3038"/>
                  </a:cubicBezTo>
                  <a:lnTo>
                    <a:pt x="5021" y="4283"/>
                  </a:lnTo>
                  <a:lnTo>
                    <a:pt x="3617" y="4071"/>
                  </a:lnTo>
                  <a:cubicBezTo>
                    <a:pt x="3604" y="4069"/>
                    <a:pt x="3592" y="4068"/>
                    <a:pt x="3579" y="4068"/>
                  </a:cubicBezTo>
                  <a:cubicBezTo>
                    <a:pt x="3514" y="4068"/>
                    <a:pt x="3452" y="4096"/>
                    <a:pt x="3406" y="4144"/>
                  </a:cubicBezTo>
                  <a:lnTo>
                    <a:pt x="2435" y="5181"/>
                  </a:lnTo>
                  <a:lnTo>
                    <a:pt x="2201" y="3779"/>
                  </a:lnTo>
                  <a:cubicBezTo>
                    <a:pt x="2190" y="3699"/>
                    <a:pt x="2140" y="3634"/>
                    <a:pt x="2068" y="3600"/>
                  </a:cubicBezTo>
                  <a:lnTo>
                    <a:pt x="782" y="2997"/>
                  </a:lnTo>
                  <a:lnTo>
                    <a:pt x="2045" y="2340"/>
                  </a:lnTo>
                  <a:cubicBezTo>
                    <a:pt x="2117" y="2305"/>
                    <a:pt x="2164" y="2238"/>
                    <a:pt x="2174" y="2159"/>
                  </a:cubicBezTo>
                  <a:lnTo>
                    <a:pt x="2350" y="750"/>
                  </a:lnTo>
                  <a:close/>
                  <a:moveTo>
                    <a:pt x="2172" y="1"/>
                  </a:moveTo>
                  <a:cubicBezTo>
                    <a:pt x="2145" y="1"/>
                    <a:pt x="2119" y="5"/>
                    <a:pt x="2092" y="14"/>
                  </a:cubicBezTo>
                  <a:cubicBezTo>
                    <a:pt x="2008" y="44"/>
                    <a:pt x="1947" y="119"/>
                    <a:pt x="1935" y="211"/>
                  </a:cubicBezTo>
                  <a:lnTo>
                    <a:pt x="1713" y="1976"/>
                  </a:lnTo>
                  <a:lnTo>
                    <a:pt x="132" y="2794"/>
                  </a:lnTo>
                  <a:cubicBezTo>
                    <a:pt x="51" y="2835"/>
                    <a:pt x="1" y="2921"/>
                    <a:pt x="2" y="3012"/>
                  </a:cubicBezTo>
                  <a:cubicBezTo>
                    <a:pt x="6" y="3103"/>
                    <a:pt x="57" y="3187"/>
                    <a:pt x="140" y="3224"/>
                  </a:cubicBezTo>
                  <a:lnTo>
                    <a:pt x="1752" y="3981"/>
                  </a:lnTo>
                  <a:lnTo>
                    <a:pt x="2044" y="5736"/>
                  </a:lnTo>
                  <a:cubicBezTo>
                    <a:pt x="2058" y="5827"/>
                    <a:pt x="2123" y="5900"/>
                    <a:pt x="2211" y="5927"/>
                  </a:cubicBezTo>
                  <a:cubicBezTo>
                    <a:pt x="2232" y="5932"/>
                    <a:pt x="2255" y="5937"/>
                    <a:pt x="2279" y="5937"/>
                  </a:cubicBezTo>
                  <a:cubicBezTo>
                    <a:pt x="2344" y="5937"/>
                    <a:pt x="2407" y="5911"/>
                    <a:pt x="2461" y="5859"/>
                  </a:cubicBezTo>
                  <a:lnTo>
                    <a:pt x="3677" y="4560"/>
                  </a:lnTo>
                  <a:lnTo>
                    <a:pt x="5436" y="4826"/>
                  </a:lnTo>
                  <a:cubicBezTo>
                    <a:pt x="5447" y="4828"/>
                    <a:pt x="5458" y="4828"/>
                    <a:pt x="5468" y="4828"/>
                  </a:cubicBezTo>
                  <a:cubicBezTo>
                    <a:pt x="5546" y="4828"/>
                    <a:pt x="5624" y="4793"/>
                    <a:pt x="5668" y="4727"/>
                  </a:cubicBezTo>
                  <a:cubicBezTo>
                    <a:pt x="5718" y="4651"/>
                    <a:pt x="5725" y="4552"/>
                    <a:pt x="5679" y="4473"/>
                  </a:cubicBezTo>
                  <a:lnTo>
                    <a:pt x="4820" y="2914"/>
                  </a:lnTo>
                  <a:lnTo>
                    <a:pt x="5618" y="1324"/>
                  </a:lnTo>
                  <a:cubicBezTo>
                    <a:pt x="5658" y="1243"/>
                    <a:pt x="5647" y="1145"/>
                    <a:pt x="5593" y="1072"/>
                  </a:cubicBezTo>
                  <a:cubicBezTo>
                    <a:pt x="5546" y="1011"/>
                    <a:pt x="5476" y="978"/>
                    <a:pt x="5401" y="978"/>
                  </a:cubicBezTo>
                  <a:cubicBezTo>
                    <a:pt x="5386" y="978"/>
                    <a:pt x="5372" y="979"/>
                    <a:pt x="5357" y="982"/>
                  </a:cubicBezTo>
                  <a:lnTo>
                    <a:pt x="3609" y="1317"/>
                  </a:lnTo>
                  <a:lnTo>
                    <a:pt x="2341" y="69"/>
                  </a:lnTo>
                  <a:cubicBezTo>
                    <a:pt x="2295" y="24"/>
                    <a:pt x="2234" y="1"/>
                    <a:pt x="2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252250" y="4981700"/>
              <a:ext cx="67925" cy="67925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8" y="479"/>
                  </a:moveTo>
                  <a:cubicBezTo>
                    <a:pt x="1607" y="479"/>
                    <a:pt x="1809" y="560"/>
                    <a:pt x="1974" y="725"/>
                  </a:cubicBezTo>
                  <a:cubicBezTo>
                    <a:pt x="2152" y="904"/>
                    <a:pt x="2238" y="1111"/>
                    <a:pt x="2238" y="1358"/>
                  </a:cubicBezTo>
                  <a:cubicBezTo>
                    <a:pt x="2238" y="1604"/>
                    <a:pt x="2152" y="1803"/>
                    <a:pt x="1971" y="1979"/>
                  </a:cubicBezTo>
                  <a:cubicBezTo>
                    <a:pt x="1804" y="2153"/>
                    <a:pt x="1582" y="2240"/>
                    <a:pt x="1358" y="2240"/>
                  </a:cubicBezTo>
                  <a:cubicBezTo>
                    <a:pt x="1132" y="2240"/>
                    <a:pt x="904" y="2151"/>
                    <a:pt x="725" y="1974"/>
                  </a:cubicBezTo>
                  <a:cubicBezTo>
                    <a:pt x="560" y="1807"/>
                    <a:pt x="479" y="1606"/>
                    <a:pt x="479" y="1359"/>
                  </a:cubicBezTo>
                  <a:cubicBezTo>
                    <a:pt x="479" y="1109"/>
                    <a:pt x="562" y="900"/>
                    <a:pt x="722" y="730"/>
                  </a:cubicBezTo>
                  <a:cubicBezTo>
                    <a:pt x="900" y="561"/>
                    <a:pt x="1108" y="479"/>
                    <a:pt x="1358" y="479"/>
                  </a:cubicBezTo>
                  <a:close/>
                  <a:moveTo>
                    <a:pt x="1358" y="0"/>
                  </a:moveTo>
                  <a:cubicBezTo>
                    <a:pt x="985" y="0"/>
                    <a:pt x="659" y="128"/>
                    <a:pt x="383" y="391"/>
                  </a:cubicBezTo>
                  <a:cubicBezTo>
                    <a:pt x="130" y="659"/>
                    <a:pt x="1" y="986"/>
                    <a:pt x="1" y="1359"/>
                  </a:cubicBezTo>
                  <a:cubicBezTo>
                    <a:pt x="1" y="1734"/>
                    <a:pt x="130" y="2056"/>
                    <a:pt x="386" y="2313"/>
                  </a:cubicBezTo>
                  <a:cubicBezTo>
                    <a:pt x="654" y="2580"/>
                    <a:pt x="982" y="2716"/>
                    <a:pt x="1358" y="2716"/>
                  </a:cubicBezTo>
                  <a:cubicBezTo>
                    <a:pt x="1737" y="2716"/>
                    <a:pt x="2060" y="2580"/>
                    <a:pt x="2306" y="2317"/>
                  </a:cubicBezTo>
                  <a:cubicBezTo>
                    <a:pt x="2579" y="2060"/>
                    <a:pt x="2717" y="1737"/>
                    <a:pt x="2717" y="1359"/>
                  </a:cubicBezTo>
                  <a:cubicBezTo>
                    <a:pt x="2717" y="983"/>
                    <a:pt x="2580" y="657"/>
                    <a:pt x="2313" y="388"/>
                  </a:cubicBezTo>
                  <a:cubicBezTo>
                    <a:pt x="2055" y="130"/>
                    <a:pt x="1732" y="0"/>
                    <a:pt x="1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08" name="Google Shape;208;p4"/>
            <p:cNvGrpSpPr/>
            <p:nvPr/>
          </p:nvGrpSpPr>
          <p:grpSpPr>
            <a:xfrm>
              <a:off x="4394988" y="4717575"/>
              <a:ext cx="593025" cy="226950"/>
              <a:chOff x="5201375" y="1973075"/>
              <a:chExt cx="593025" cy="22695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5201375" y="1973075"/>
                <a:ext cx="531275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8" extrusionOk="0">
                    <a:moveTo>
                      <a:pt x="8088" y="0"/>
                    </a:moveTo>
                    <a:cubicBezTo>
                      <a:pt x="5682" y="0"/>
                      <a:pt x="2978" y="593"/>
                      <a:pt x="0" y="2116"/>
                    </a:cubicBezTo>
                    <a:cubicBezTo>
                      <a:pt x="0" y="2117"/>
                      <a:pt x="6135" y="9077"/>
                      <a:pt x="14235" y="9077"/>
                    </a:cubicBezTo>
                    <a:cubicBezTo>
                      <a:pt x="16455" y="9077"/>
                      <a:pt x="18822" y="8555"/>
                      <a:pt x="21250" y="7224"/>
                    </a:cubicBezTo>
                    <a:cubicBezTo>
                      <a:pt x="21250" y="7224"/>
                      <a:pt x="16491" y="0"/>
                      <a:pt x="8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241225" y="2026300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7" y="1"/>
                    </a:moveTo>
                    <a:cubicBezTo>
                      <a:pt x="63" y="1"/>
                      <a:pt x="1" y="272"/>
                      <a:pt x="188" y="313"/>
                    </a:cubicBezTo>
                    <a:cubicBezTo>
                      <a:pt x="3462" y="1059"/>
                      <a:pt x="6725" y="1842"/>
                      <a:pt x="9982" y="2656"/>
                    </a:cubicBezTo>
                    <a:cubicBezTo>
                      <a:pt x="12374" y="3256"/>
                      <a:pt x="14764" y="3871"/>
                      <a:pt x="17133" y="4552"/>
                    </a:cubicBezTo>
                    <a:cubicBezTo>
                      <a:pt x="18661" y="4991"/>
                      <a:pt x="20441" y="5353"/>
                      <a:pt x="21818" y="6188"/>
                    </a:cubicBezTo>
                    <a:cubicBezTo>
                      <a:pt x="21845" y="6205"/>
                      <a:pt x="21873" y="6212"/>
                      <a:pt x="21898" y="6212"/>
                    </a:cubicBezTo>
                    <a:cubicBezTo>
                      <a:pt x="22035" y="6212"/>
                      <a:pt x="22126" y="6002"/>
                      <a:pt x="21980" y="5912"/>
                    </a:cubicBezTo>
                    <a:cubicBezTo>
                      <a:pt x="20735" y="5155"/>
                      <a:pt x="19167" y="4813"/>
                      <a:pt x="17788" y="4407"/>
                    </a:cubicBezTo>
                    <a:cubicBezTo>
                      <a:pt x="15345" y="3691"/>
                      <a:pt x="12877" y="3055"/>
                      <a:pt x="10407" y="2434"/>
                    </a:cubicBezTo>
                    <a:cubicBezTo>
                      <a:pt x="7039" y="1586"/>
                      <a:pt x="3662" y="775"/>
                      <a:pt x="276" y="5"/>
                    </a:cubicBezTo>
                    <a:cubicBezTo>
                      <a:pt x="263" y="2"/>
                      <a:pt x="250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5402200" y="2017575"/>
                <a:ext cx="1051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67" extrusionOk="0">
                    <a:moveTo>
                      <a:pt x="1173" y="0"/>
                    </a:moveTo>
                    <a:cubicBezTo>
                      <a:pt x="1039" y="0"/>
                      <a:pt x="924" y="162"/>
                      <a:pt x="1049" y="263"/>
                    </a:cubicBezTo>
                    <a:cubicBezTo>
                      <a:pt x="1437" y="568"/>
                      <a:pt x="1816" y="884"/>
                      <a:pt x="2189" y="1208"/>
                    </a:cubicBezTo>
                    <a:cubicBezTo>
                      <a:pt x="2491" y="1471"/>
                      <a:pt x="2789" y="1739"/>
                      <a:pt x="3073" y="2022"/>
                    </a:cubicBezTo>
                    <a:cubicBezTo>
                      <a:pt x="3217" y="2165"/>
                      <a:pt x="3744" y="2593"/>
                      <a:pt x="3707" y="2819"/>
                    </a:cubicBezTo>
                    <a:cubicBezTo>
                      <a:pt x="3647" y="3201"/>
                      <a:pt x="2103" y="3321"/>
                      <a:pt x="1787" y="3368"/>
                    </a:cubicBezTo>
                    <a:cubicBezTo>
                      <a:pt x="1263" y="3443"/>
                      <a:pt x="733" y="3503"/>
                      <a:pt x="205" y="3547"/>
                    </a:cubicBezTo>
                    <a:cubicBezTo>
                      <a:pt x="7" y="3562"/>
                      <a:pt x="0" y="3867"/>
                      <a:pt x="190" y="3867"/>
                    </a:cubicBezTo>
                    <a:cubicBezTo>
                      <a:pt x="195" y="3867"/>
                      <a:pt x="200" y="3867"/>
                      <a:pt x="205" y="3866"/>
                    </a:cubicBezTo>
                    <a:cubicBezTo>
                      <a:pt x="884" y="3813"/>
                      <a:pt x="1562" y="3733"/>
                      <a:pt x="2236" y="3621"/>
                    </a:cubicBezTo>
                    <a:cubicBezTo>
                      <a:pt x="2648" y="3553"/>
                      <a:pt x="3853" y="3480"/>
                      <a:pt x="4031" y="2963"/>
                    </a:cubicBezTo>
                    <a:cubicBezTo>
                      <a:pt x="4203" y="2462"/>
                      <a:pt x="3271" y="1763"/>
                      <a:pt x="2982" y="1491"/>
                    </a:cubicBezTo>
                    <a:cubicBezTo>
                      <a:pt x="2436" y="983"/>
                      <a:pt x="1863" y="500"/>
                      <a:pt x="1280" y="39"/>
                    </a:cubicBezTo>
                    <a:cubicBezTo>
                      <a:pt x="1245" y="12"/>
                      <a:pt x="1208" y="0"/>
                      <a:pt x="1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5516600" y="2048900"/>
                <a:ext cx="10512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8" extrusionOk="0">
                    <a:moveTo>
                      <a:pt x="1172" y="1"/>
                    </a:moveTo>
                    <a:cubicBezTo>
                      <a:pt x="1039" y="1"/>
                      <a:pt x="924" y="162"/>
                      <a:pt x="1051" y="262"/>
                    </a:cubicBezTo>
                    <a:cubicBezTo>
                      <a:pt x="1438" y="568"/>
                      <a:pt x="1816" y="885"/>
                      <a:pt x="2189" y="1209"/>
                    </a:cubicBezTo>
                    <a:cubicBezTo>
                      <a:pt x="2492" y="1470"/>
                      <a:pt x="2789" y="1737"/>
                      <a:pt x="3073" y="2021"/>
                    </a:cubicBezTo>
                    <a:cubicBezTo>
                      <a:pt x="3217" y="2166"/>
                      <a:pt x="3744" y="2594"/>
                      <a:pt x="3709" y="2819"/>
                    </a:cubicBezTo>
                    <a:cubicBezTo>
                      <a:pt x="3647" y="3202"/>
                      <a:pt x="2105" y="3322"/>
                      <a:pt x="1789" y="3367"/>
                    </a:cubicBezTo>
                    <a:cubicBezTo>
                      <a:pt x="1263" y="3443"/>
                      <a:pt x="735" y="3503"/>
                      <a:pt x="206" y="3545"/>
                    </a:cubicBezTo>
                    <a:cubicBezTo>
                      <a:pt x="8" y="3561"/>
                      <a:pt x="0" y="3867"/>
                      <a:pt x="191" y="3867"/>
                    </a:cubicBezTo>
                    <a:cubicBezTo>
                      <a:pt x="196" y="3867"/>
                      <a:pt x="201" y="3867"/>
                      <a:pt x="206" y="3867"/>
                    </a:cubicBezTo>
                    <a:cubicBezTo>
                      <a:pt x="884" y="3811"/>
                      <a:pt x="1563" y="3732"/>
                      <a:pt x="2236" y="3622"/>
                    </a:cubicBezTo>
                    <a:cubicBezTo>
                      <a:pt x="2650" y="3552"/>
                      <a:pt x="3855" y="3479"/>
                      <a:pt x="4033" y="2962"/>
                    </a:cubicBezTo>
                    <a:cubicBezTo>
                      <a:pt x="4205" y="2462"/>
                      <a:pt x="3272" y="1762"/>
                      <a:pt x="2982" y="1491"/>
                    </a:cubicBezTo>
                    <a:cubicBezTo>
                      <a:pt x="2437" y="982"/>
                      <a:pt x="1863" y="500"/>
                      <a:pt x="1280" y="40"/>
                    </a:cubicBezTo>
                    <a:cubicBezTo>
                      <a:pt x="1245" y="12"/>
                      <a:pt x="1208" y="1"/>
                      <a:pt x="1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p4"/>
            <p:cNvSpPr/>
            <p:nvPr/>
          </p:nvSpPr>
          <p:spPr>
            <a:xfrm>
              <a:off x="8765700" y="3566575"/>
              <a:ext cx="67925" cy="67925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8" y="479"/>
                  </a:moveTo>
                  <a:cubicBezTo>
                    <a:pt x="1607" y="479"/>
                    <a:pt x="1809" y="560"/>
                    <a:pt x="1974" y="725"/>
                  </a:cubicBezTo>
                  <a:cubicBezTo>
                    <a:pt x="2152" y="904"/>
                    <a:pt x="2238" y="1111"/>
                    <a:pt x="2238" y="1358"/>
                  </a:cubicBezTo>
                  <a:cubicBezTo>
                    <a:pt x="2238" y="1604"/>
                    <a:pt x="2152" y="1803"/>
                    <a:pt x="1971" y="1979"/>
                  </a:cubicBezTo>
                  <a:cubicBezTo>
                    <a:pt x="1804" y="2153"/>
                    <a:pt x="1582" y="2240"/>
                    <a:pt x="1358" y="2240"/>
                  </a:cubicBezTo>
                  <a:cubicBezTo>
                    <a:pt x="1132" y="2240"/>
                    <a:pt x="904" y="2151"/>
                    <a:pt x="725" y="1974"/>
                  </a:cubicBezTo>
                  <a:cubicBezTo>
                    <a:pt x="560" y="1807"/>
                    <a:pt x="479" y="1606"/>
                    <a:pt x="479" y="1359"/>
                  </a:cubicBezTo>
                  <a:cubicBezTo>
                    <a:pt x="479" y="1109"/>
                    <a:pt x="562" y="900"/>
                    <a:pt x="722" y="730"/>
                  </a:cubicBezTo>
                  <a:cubicBezTo>
                    <a:pt x="900" y="561"/>
                    <a:pt x="1108" y="479"/>
                    <a:pt x="1358" y="479"/>
                  </a:cubicBezTo>
                  <a:close/>
                  <a:moveTo>
                    <a:pt x="1358" y="0"/>
                  </a:moveTo>
                  <a:cubicBezTo>
                    <a:pt x="985" y="0"/>
                    <a:pt x="659" y="128"/>
                    <a:pt x="383" y="391"/>
                  </a:cubicBezTo>
                  <a:cubicBezTo>
                    <a:pt x="130" y="659"/>
                    <a:pt x="1" y="986"/>
                    <a:pt x="1" y="1359"/>
                  </a:cubicBezTo>
                  <a:cubicBezTo>
                    <a:pt x="1" y="1734"/>
                    <a:pt x="130" y="2056"/>
                    <a:pt x="386" y="2313"/>
                  </a:cubicBezTo>
                  <a:cubicBezTo>
                    <a:pt x="654" y="2580"/>
                    <a:pt x="982" y="2716"/>
                    <a:pt x="1358" y="2716"/>
                  </a:cubicBezTo>
                  <a:cubicBezTo>
                    <a:pt x="1737" y="2716"/>
                    <a:pt x="2060" y="2580"/>
                    <a:pt x="2306" y="2317"/>
                  </a:cubicBezTo>
                  <a:cubicBezTo>
                    <a:pt x="2579" y="2060"/>
                    <a:pt x="2717" y="1737"/>
                    <a:pt x="2717" y="1359"/>
                  </a:cubicBezTo>
                  <a:cubicBezTo>
                    <a:pt x="2717" y="983"/>
                    <a:pt x="2580" y="657"/>
                    <a:pt x="2313" y="388"/>
                  </a:cubicBezTo>
                  <a:cubicBezTo>
                    <a:pt x="2055" y="130"/>
                    <a:pt x="1732" y="0"/>
                    <a:pt x="1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115025" y="47238"/>
              <a:ext cx="67925" cy="67925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8" y="479"/>
                  </a:moveTo>
                  <a:cubicBezTo>
                    <a:pt x="1607" y="479"/>
                    <a:pt x="1809" y="560"/>
                    <a:pt x="1974" y="725"/>
                  </a:cubicBezTo>
                  <a:cubicBezTo>
                    <a:pt x="2152" y="904"/>
                    <a:pt x="2238" y="1111"/>
                    <a:pt x="2238" y="1358"/>
                  </a:cubicBezTo>
                  <a:cubicBezTo>
                    <a:pt x="2238" y="1604"/>
                    <a:pt x="2152" y="1803"/>
                    <a:pt x="1971" y="1979"/>
                  </a:cubicBezTo>
                  <a:cubicBezTo>
                    <a:pt x="1804" y="2153"/>
                    <a:pt x="1582" y="2240"/>
                    <a:pt x="1358" y="2240"/>
                  </a:cubicBezTo>
                  <a:cubicBezTo>
                    <a:pt x="1132" y="2240"/>
                    <a:pt x="904" y="2151"/>
                    <a:pt x="725" y="1974"/>
                  </a:cubicBezTo>
                  <a:cubicBezTo>
                    <a:pt x="560" y="1807"/>
                    <a:pt x="479" y="1606"/>
                    <a:pt x="479" y="1359"/>
                  </a:cubicBezTo>
                  <a:cubicBezTo>
                    <a:pt x="479" y="1109"/>
                    <a:pt x="562" y="900"/>
                    <a:pt x="722" y="730"/>
                  </a:cubicBezTo>
                  <a:cubicBezTo>
                    <a:pt x="900" y="561"/>
                    <a:pt x="1108" y="479"/>
                    <a:pt x="1358" y="479"/>
                  </a:cubicBezTo>
                  <a:close/>
                  <a:moveTo>
                    <a:pt x="1358" y="0"/>
                  </a:moveTo>
                  <a:cubicBezTo>
                    <a:pt x="985" y="0"/>
                    <a:pt x="659" y="128"/>
                    <a:pt x="383" y="391"/>
                  </a:cubicBezTo>
                  <a:cubicBezTo>
                    <a:pt x="130" y="659"/>
                    <a:pt x="1" y="986"/>
                    <a:pt x="1" y="1359"/>
                  </a:cubicBezTo>
                  <a:cubicBezTo>
                    <a:pt x="1" y="1734"/>
                    <a:pt x="130" y="2056"/>
                    <a:pt x="386" y="2313"/>
                  </a:cubicBezTo>
                  <a:cubicBezTo>
                    <a:pt x="654" y="2580"/>
                    <a:pt x="982" y="2716"/>
                    <a:pt x="1358" y="2716"/>
                  </a:cubicBezTo>
                  <a:cubicBezTo>
                    <a:pt x="1737" y="2716"/>
                    <a:pt x="2060" y="2580"/>
                    <a:pt x="2306" y="2317"/>
                  </a:cubicBezTo>
                  <a:cubicBezTo>
                    <a:pt x="2579" y="2060"/>
                    <a:pt x="2717" y="1737"/>
                    <a:pt x="2717" y="1359"/>
                  </a:cubicBezTo>
                  <a:cubicBezTo>
                    <a:pt x="2717" y="983"/>
                    <a:pt x="2580" y="657"/>
                    <a:pt x="2313" y="388"/>
                  </a:cubicBezTo>
                  <a:cubicBezTo>
                    <a:pt x="2055" y="130"/>
                    <a:pt x="1732" y="0"/>
                    <a:pt x="1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4"/>
          <p:cNvSpPr/>
          <p:nvPr/>
        </p:nvSpPr>
        <p:spPr>
          <a:xfrm>
            <a:off x="693334" y="480000"/>
            <a:ext cx="10846340" cy="752387"/>
          </a:xfrm>
          <a:custGeom>
            <a:avLst/>
            <a:gdLst/>
            <a:ahLst/>
            <a:cxnLst/>
            <a:rect l="l" t="t" r="r" b="b"/>
            <a:pathLst>
              <a:path w="266604" h="17870" extrusionOk="0">
                <a:moveTo>
                  <a:pt x="1" y="0"/>
                </a:moveTo>
                <a:lnTo>
                  <a:pt x="5681" y="9101"/>
                </a:lnTo>
                <a:lnTo>
                  <a:pt x="1" y="17869"/>
                </a:lnTo>
                <a:lnTo>
                  <a:pt x="266604" y="17869"/>
                </a:lnTo>
                <a:lnTo>
                  <a:pt x="262111" y="9101"/>
                </a:lnTo>
                <a:lnTo>
                  <a:pt x="266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73000" y="1480300"/>
            <a:ext cx="10846000" cy="4897600"/>
          </a:xfrm>
          <a:prstGeom prst="roundRect">
            <a:avLst>
              <a:gd name="adj" fmla="val 455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960167" y="48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960000" y="1736733"/>
            <a:ext cx="10272000" cy="4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84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7" name="Google Shape;557;p9"/>
          <p:cNvGrpSpPr/>
          <p:nvPr/>
        </p:nvGrpSpPr>
        <p:grpSpPr>
          <a:xfrm>
            <a:off x="-51434" y="-221733"/>
            <a:ext cx="12374067" cy="7306017"/>
            <a:chOff x="-38575" y="-166300"/>
            <a:chExt cx="9280550" cy="5479513"/>
          </a:xfrm>
        </p:grpSpPr>
        <p:grpSp>
          <p:nvGrpSpPr>
            <p:cNvPr id="558" name="Google Shape;558;p9"/>
            <p:cNvGrpSpPr/>
            <p:nvPr/>
          </p:nvGrpSpPr>
          <p:grpSpPr>
            <a:xfrm>
              <a:off x="1567700" y="182200"/>
              <a:ext cx="593025" cy="226950"/>
              <a:chOff x="5201375" y="1973075"/>
              <a:chExt cx="593025" cy="226950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5201375" y="1973075"/>
                <a:ext cx="531275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8" extrusionOk="0">
                    <a:moveTo>
                      <a:pt x="8088" y="0"/>
                    </a:moveTo>
                    <a:cubicBezTo>
                      <a:pt x="5682" y="0"/>
                      <a:pt x="2978" y="593"/>
                      <a:pt x="0" y="2116"/>
                    </a:cubicBezTo>
                    <a:cubicBezTo>
                      <a:pt x="0" y="2117"/>
                      <a:pt x="6135" y="9077"/>
                      <a:pt x="14235" y="9077"/>
                    </a:cubicBezTo>
                    <a:cubicBezTo>
                      <a:pt x="16455" y="9077"/>
                      <a:pt x="18822" y="8555"/>
                      <a:pt x="21250" y="7224"/>
                    </a:cubicBezTo>
                    <a:cubicBezTo>
                      <a:pt x="21250" y="7224"/>
                      <a:pt x="16491" y="0"/>
                      <a:pt x="8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5241225" y="2026300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7" y="1"/>
                    </a:moveTo>
                    <a:cubicBezTo>
                      <a:pt x="63" y="1"/>
                      <a:pt x="1" y="272"/>
                      <a:pt x="188" y="313"/>
                    </a:cubicBezTo>
                    <a:cubicBezTo>
                      <a:pt x="3462" y="1059"/>
                      <a:pt x="6725" y="1842"/>
                      <a:pt x="9982" y="2656"/>
                    </a:cubicBezTo>
                    <a:cubicBezTo>
                      <a:pt x="12374" y="3256"/>
                      <a:pt x="14764" y="3871"/>
                      <a:pt x="17133" y="4552"/>
                    </a:cubicBezTo>
                    <a:cubicBezTo>
                      <a:pt x="18661" y="4991"/>
                      <a:pt x="20441" y="5353"/>
                      <a:pt x="21818" y="6188"/>
                    </a:cubicBezTo>
                    <a:cubicBezTo>
                      <a:pt x="21845" y="6205"/>
                      <a:pt x="21873" y="6212"/>
                      <a:pt x="21898" y="6212"/>
                    </a:cubicBezTo>
                    <a:cubicBezTo>
                      <a:pt x="22035" y="6212"/>
                      <a:pt x="22126" y="6002"/>
                      <a:pt x="21980" y="5912"/>
                    </a:cubicBezTo>
                    <a:cubicBezTo>
                      <a:pt x="20735" y="5155"/>
                      <a:pt x="19167" y="4813"/>
                      <a:pt x="17788" y="4407"/>
                    </a:cubicBezTo>
                    <a:cubicBezTo>
                      <a:pt x="15345" y="3691"/>
                      <a:pt x="12877" y="3055"/>
                      <a:pt x="10407" y="2434"/>
                    </a:cubicBezTo>
                    <a:cubicBezTo>
                      <a:pt x="7039" y="1586"/>
                      <a:pt x="3662" y="775"/>
                      <a:pt x="276" y="5"/>
                    </a:cubicBezTo>
                    <a:cubicBezTo>
                      <a:pt x="263" y="2"/>
                      <a:pt x="250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5402200" y="2017575"/>
                <a:ext cx="1051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67" extrusionOk="0">
                    <a:moveTo>
                      <a:pt x="1173" y="0"/>
                    </a:moveTo>
                    <a:cubicBezTo>
                      <a:pt x="1039" y="0"/>
                      <a:pt x="924" y="162"/>
                      <a:pt x="1049" y="263"/>
                    </a:cubicBezTo>
                    <a:cubicBezTo>
                      <a:pt x="1437" y="568"/>
                      <a:pt x="1816" y="884"/>
                      <a:pt x="2189" y="1208"/>
                    </a:cubicBezTo>
                    <a:cubicBezTo>
                      <a:pt x="2491" y="1471"/>
                      <a:pt x="2789" y="1739"/>
                      <a:pt x="3073" y="2022"/>
                    </a:cubicBezTo>
                    <a:cubicBezTo>
                      <a:pt x="3217" y="2165"/>
                      <a:pt x="3744" y="2593"/>
                      <a:pt x="3707" y="2819"/>
                    </a:cubicBezTo>
                    <a:cubicBezTo>
                      <a:pt x="3647" y="3201"/>
                      <a:pt x="2103" y="3321"/>
                      <a:pt x="1787" y="3368"/>
                    </a:cubicBezTo>
                    <a:cubicBezTo>
                      <a:pt x="1263" y="3443"/>
                      <a:pt x="733" y="3503"/>
                      <a:pt x="205" y="3547"/>
                    </a:cubicBezTo>
                    <a:cubicBezTo>
                      <a:pt x="7" y="3562"/>
                      <a:pt x="0" y="3867"/>
                      <a:pt x="190" y="3867"/>
                    </a:cubicBezTo>
                    <a:cubicBezTo>
                      <a:pt x="195" y="3867"/>
                      <a:pt x="200" y="3867"/>
                      <a:pt x="205" y="3866"/>
                    </a:cubicBezTo>
                    <a:cubicBezTo>
                      <a:pt x="884" y="3813"/>
                      <a:pt x="1562" y="3733"/>
                      <a:pt x="2236" y="3621"/>
                    </a:cubicBezTo>
                    <a:cubicBezTo>
                      <a:pt x="2648" y="3553"/>
                      <a:pt x="3853" y="3480"/>
                      <a:pt x="4031" y="2963"/>
                    </a:cubicBezTo>
                    <a:cubicBezTo>
                      <a:pt x="4203" y="2462"/>
                      <a:pt x="3271" y="1763"/>
                      <a:pt x="2982" y="1491"/>
                    </a:cubicBezTo>
                    <a:cubicBezTo>
                      <a:pt x="2436" y="983"/>
                      <a:pt x="1863" y="500"/>
                      <a:pt x="1280" y="39"/>
                    </a:cubicBezTo>
                    <a:cubicBezTo>
                      <a:pt x="1245" y="12"/>
                      <a:pt x="1208" y="0"/>
                      <a:pt x="1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5516600" y="2048900"/>
                <a:ext cx="10512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8" extrusionOk="0">
                    <a:moveTo>
                      <a:pt x="1172" y="1"/>
                    </a:moveTo>
                    <a:cubicBezTo>
                      <a:pt x="1039" y="1"/>
                      <a:pt x="924" y="162"/>
                      <a:pt x="1051" y="262"/>
                    </a:cubicBezTo>
                    <a:cubicBezTo>
                      <a:pt x="1438" y="568"/>
                      <a:pt x="1816" y="885"/>
                      <a:pt x="2189" y="1209"/>
                    </a:cubicBezTo>
                    <a:cubicBezTo>
                      <a:pt x="2492" y="1470"/>
                      <a:pt x="2789" y="1737"/>
                      <a:pt x="3073" y="2021"/>
                    </a:cubicBezTo>
                    <a:cubicBezTo>
                      <a:pt x="3217" y="2166"/>
                      <a:pt x="3744" y="2594"/>
                      <a:pt x="3709" y="2819"/>
                    </a:cubicBezTo>
                    <a:cubicBezTo>
                      <a:pt x="3647" y="3202"/>
                      <a:pt x="2105" y="3322"/>
                      <a:pt x="1789" y="3367"/>
                    </a:cubicBezTo>
                    <a:cubicBezTo>
                      <a:pt x="1263" y="3443"/>
                      <a:pt x="735" y="3503"/>
                      <a:pt x="206" y="3545"/>
                    </a:cubicBezTo>
                    <a:cubicBezTo>
                      <a:pt x="8" y="3561"/>
                      <a:pt x="0" y="3867"/>
                      <a:pt x="191" y="3867"/>
                    </a:cubicBezTo>
                    <a:cubicBezTo>
                      <a:pt x="196" y="3867"/>
                      <a:pt x="201" y="3867"/>
                      <a:pt x="206" y="3867"/>
                    </a:cubicBezTo>
                    <a:cubicBezTo>
                      <a:pt x="884" y="3811"/>
                      <a:pt x="1563" y="3732"/>
                      <a:pt x="2236" y="3622"/>
                    </a:cubicBezTo>
                    <a:cubicBezTo>
                      <a:pt x="2650" y="3552"/>
                      <a:pt x="3855" y="3479"/>
                      <a:pt x="4033" y="2962"/>
                    </a:cubicBezTo>
                    <a:cubicBezTo>
                      <a:pt x="4205" y="2462"/>
                      <a:pt x="3272" y="1762"/>
                      <a:pt x="2982" y="1491"/>
                    </a:cubicBezTo>
                    <a:cubicBezTo>
                      <a:pt x="2437" y="982"/>
                      <a:pt x="1863" y="500"/>
                      <a:pt x="1280" y="40"/>
                    </a:cubicBezTo>
                    <a:cubicBezTo>
                      <a:pt x="1245" y="12"/>
                      <a:pt x="1208" y="1"/>
                      <a:pt x="1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63" name="Google Shape;563;p9"/>
            <p:cNvGrpSpPr/>
            <p:nvPr/>
          </p:nvGrpSpPr>
          <p:grpSpPr>
            <a:xfrm>
              <a:off x="7180000" y="4679313"/>
              <a:ext cx="593025" cy="226925"/>
              <a:chOff x="1995425" y="4443900"/>
              <a:chExt cx="593025" cy="2269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1995425" y="4443900"/>
                <a:ext cx="531275" cy="226925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7" extrusionOk="0">
                    <a:moveTo>
                      <a:pt x="8089" y="0"/>
                    </a:moveTo>
                    <a:cubicBezTo>
                      <a:pt x="5683" y="0"/>
                      <a:pt x="2978" y="592"/>
                      <a:pt x="1" y="2116"/>
                    </a:cubicBezTo>
                    <a:cubicBezTo>
                      <a:pt x="1" y="2116"/>
                      <a:pt x="6136" y="9076"/>
                      <a:pt x="14237" y="9076"/>
                    </a:cubicBezTo>
                    <a:cubicBezTo>
                      <a:pt x="16456" y="9076"/>
                      <a:pt x="18822" y="8554"/>
                      <a:pt x="21251" y="7224"/>
                    </a:cubicBezTo>
                    <a:cubicBezTo>
                      <a:pt x="21251" y="7224"/>
                      <a:pt x="16492" y="0"/>
                      <a:pt x="8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035275" y="4497125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8" y="0"/>
                    </a:moveTo>
                    <a:cubicBezTo>
                      <a:pt x="64" y="0"/>
                      <a:pt x="1" y="272"/>
                      <a:pt x="189" y="313"/>
                    </a:cubicBezTo>
                    <a:cubicBezTo>
                      <a:pt x="3463" y="1059"/>
                      <a:pt x="6725" y="1842"/>
                      <a:pt x="9983" y="2656"/>
                    </a:cubicBezTo>
                    <a:cubicBezTo>
                      <a:pt x="12374" y="3256"/>
                      <a:pt x="14765" y="3870"/>
                      <a:pt x="17134" y="4551"/>
                    </a:cubicBezTo>
                    <a:cubicBezTo>
                      <a:pt x="18661" y="4991"/>
                      <a:pt x="20441" y="5352"/>
                      <a:pt x="21818" y="6187"/>
                    </a:cubicBezTo>
                    <a:cubicBezTo>
                      <a:pt x="21846" y="6204"/>
                      <a:pt x="21873" y="6212"/>
                      <a:pt x="21899" y="6212"/>
                    </a:cubicBezTo>
                    <a:cubicBezTo>
                      <a:pt x="22036" y="6212"/>
                      <a:pt x="22126" y="6002"/>
                      <a:pt x="21980" y="5912"/>
                    </a:cubicBezTo>
                    <a:cubicBezTo>
                      <a:pt x="20735" y="5155"/>
                      <a:pt x="19167" y="4812"/>
                      <a:pt x="17789" y="4407"/>
                    </a:cubicBezTo>
                    <a:cubicBezTo>
                      <a:pt x="15345" y="3690"/>
                      <a:pt x="12877" y="3056"/>
                      <a:pt x="10408" y="2434"/>
                    </a:cubicBezTo>
                    <a:cubicBezTo>
                      <a:pt x="7040" y="1586"/>
                      <a:pt x="3662" y="775"/>
                      <a:pt x="276" y="5"/>
                    </a:cubicBezTo>
                    <a:cubicBezTo>
                      <a:pt x="263" y="2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196300" y="4488375"/>
                <a:ext cx="10512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6" extrusionOk="0">
                    <a:moveTo>
                      <a:pt x="1173" y="1"/>
                    </a:moveTo>
                    <a:cubicBezTo>
                      <a:pt x="1038" y="1"/>
                      <a:pt x="923" y="162"/>
                      <a:pt x="1051" y="262"/>
                    </a:cubicBezTo>
                    <a:cubicBezTo>
                      <a:pt x="1437" y="569"/>
                      <a:pt x="1816" y="885"/>
                      <a:pt x="2189" y="1209"/>
                    </a:cubicBezTo>
                    <a:cubicBezTo>
                      <a:pt x="2491" y="1470"/>
                      <a:pt x="2789" y="1738"/>
                      <a:pt x="3073" y="2022"/>
                    </a:cubicBezTo>
                    <a:cubicBezTo>
                      <a:pt x="3217" y="2166"/>
                      <a:pt x="3744" y="2592"/>
                      <a:pt x="3707" y="2818"/>
                    </a:cubicBezTo>
                    <a:cubicBezTo>
                      <a:pt x="3647" y="3200"/>
                      <a:pt x="2105" y="3320"/>
                      <a:pt x="1789" y="3367"/>
                    </a:cubicBezTo>
                    <a:cubicBezTo>
                      <a:pt x="1263" y="3442"/>
                      <a:pt x="735" y="3504"/>
                      <a:pt x="205" y="3546"/>
                    </a:cubicBezTo>
                    <a:cubicBezTo>
                      <a:pt x="7" y="3562"/>
                      <a:pt x="1" y="3866"/>
                      <a:pt x="190" y="3866"/>
                    </a:cubicBezTo>
                    <a:cubicBezTo>
                      <a:pt x="195" y="3866"/>
                      <a:pt x="200" y="3866"/>
                      <a:pt x="205" y="3865"/>
                    </a:cubicBezTo>
                    <a:cubicBezTo>
                      <a:pt x="884" y="3812"/>
                      <a:pt x="1563" y="3732"/>
                      <a:pt x="2236" y="3620"/>
                    </a:cubicBezTo>
                    <a:cubicBezTo>
                      <a:pt x="2650" y="3552"/>
                      <a:pt x="3853" y="3479"/>
                      <a:pt x="4031" y="2962"/>
                    </a:cubicBezTo>
                    <a:cubicBezTo>
                      <a:pt x="4205" y="2461"/>
                      <a:pt x="3273" y="1762"/>
                      <a:pt x="2982" y="1490"/>
                    </a:cubicBezTo>
                    <a:cubicBezTo>
                      <a:pt x="2436" y="982"/>
                      <a:pt x="1863" y="499"/>
                      <a:pt x="1280" y="38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2310650" y="4519725"/>
                <a:ext cx="10515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867" extrusionOk="0">
                    <a:moveTo>
                      <a:pt x="1173" y="1"/>
                    </a:moveTo>
                    <a:cubicBezTo>
                      <a:pt x="1039" y="1"/>
                      <a:pt x="925" y="162"/>
                      <a:pt x="1051" y="263"/>
                    </a:cubicBezTo>
                    <a:cubicBezTo>
                      <a:pt x="1439" y="568"/>
                      <a:pt x="1817" y="884"/>
                      <a:pt x="2190" y="1209"/>
                    </a:cubicBezTo>
                    <a:cubicBezTo>
                      <a:pt x="2491" y="1471"/>
                      <a:pt x="2790" y="1739"/>
                      <a:pt x="3073" y="2023"/>
                    </a:cubicBezTo>
                    <a:cubicBezTo>
                      <a:pt x="3218" y="2165"/>
                      <a:pt x="3745" y="2593"/>
                      <a:pt x="3709" y="2819"/>
                    </a:cubicBezTo>
                    <a:cubicBezTo>
                      <a:pt x="3647" y="3201"/>
                      <a:pt x="2105" y="3321"/>
                      <a:pt x="1789" y="3368"/>
                    </a:cubicBezTo>
                    <a:cubicBezTo>
                      <a:pt x="1264" y="3443"/>
                      <a:pt x="735" y="3503"/>
                      <a:pt x="207" y="3547"/>
                    </a:cubicBezTo>
                    <a:cubicBezTo>
                      <a:pt x="9" y="3563"/>
                      <a:pt x="1" y="3867"/>
                      <a:pt x="192" y="3867"/>
                    </a:cubicBezTo>
                    <a:cubicBezTo>
                      <a:pt x="196" y="3867"/>
                      <a:pt x="201" y="3867"/>
                      <a:pt x="207" y="3866"/>
                    </a:cubicBezTo>
                    <a:cubicBezTo>
                      <a:pt x="884" y="3811"/>
                      <a:pt x="1564" y="3733"/>
                      <a:pt x="2237" y="3621"/>
                    </a:cubicBezTo>
                    <a:cubicBezTo>
                      <a:pt x="2650" y="3552"/>
                      <a:pt x="3855" y="3479"/>
                      <a:pt x="4033" y="2963"/>
                    </a:cubicBezTo>
                    <a:cubicBezTo>
                      <a:pt x="4205" y="2462"/>
                      <a:pt x="3273" y="1763"/>
                      <a:pt x="2983" y="1491"/>
                    </a:cubicBezTo>
                    <a:cubicBezTo>
                      <a:pt x="2438" y="982"/>
                      <a:pt x="1864" y="500"/>
                      <a:pt x="1280" y="39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68" name="Google Shape;568;p9"/>
            <p:cNvGrpSpPr/>
            <p:nvPr/>
          </p:nvGrpSpPr>
          <p:grpSpPr>
            <a:xfrm>
              <a:off x="7042100" y="-44375"/>
              <a:ext cx="354075" cy="521075"/>
              <a:chOff x="4393375" y="2210725"/>
              <a:chExt cx="354075" cy="521075"/>
            </a:xfrm>
          </p:grpSpPr>
          <p:sp>
            <p:nvSpPr>
              <p:cNvPr id="569" name="Google Shape;569;p9"/>
              <p:cNvSpPr/>
              <p:nvPr/>
            </p:nvSpPr>
            <p:spPr>
              <a:xfrm>
                <a:off x="4393375" y="2256625"/>
                <a:ext cx="349500" cy="475175"/>
              </a:xfrm>
              <a:custGeom>
                <a:avLst/>
                <a:gdLst/>
                <a:ahLst/>
                <a:cxnLst/>
                <a:rect l="l" t="t" r="r" b="b"/>
                <a:pathLst>
                  <a:path w="13980" h="19007" extrusionOk="0">
                    <a:moveTo>
                      <a:pt x="12211" y="364"/>
                    </a:moveTo>
                    <a:cubicBezTo>
                      <a:pt x="13524" y="8076"/>
                      <a:pt x="8658" y="14484"/>
                      <a:pt x="2168" y="18082"/>
                    </a:cubicBezTo>
                    <a:cubicBezTo>
                      <a:pt x="1912" y="18223"/>
                      <a:pt x="1555" y="18505"/>
                      <a:pt x="1263" y="18555"/>
                    </a:cubicBezTo>
                    <a:cubicBezTo>
                      <a:pt x="1082" y="18587"/>
                      <a:pt x="985" y="18615"/>
                      <a:pt x="939" y="18615"/>
                    </a:cubicBezTo>
                    <a:cubicBezTo>
                      <a:pt x="822" y="18615"/>
                      <a:pt x="1033" y="18435"/>
                      <a:pt x="1009" y="17681"/>
                    </a:cubicBezTo>
                    <a:cubicBezTo>
                      <a:pt x="929" y="15372"/>
                      <a:pt x="837" y="13208"/>
                      <a:pt x="1487" y="10949"/>
                    </a:cubicBezTo>
                    <a:cubicBezTo>
                      <a:pt x="2462" y="7563"/>
                      <a:pt x="4690" y="4717"/>
                      <a:pt x="7563" y="2718"/>
                    </a:cubicBezTo>
                    <a:cubicBezTo>
                      <a:pt x="8970" y="1739"/>
                      <a:pt x="10559" y="861"/>
                      <a:pt x="12211" y="364"/>
                    </a:cubicBezTo>
                    <a:close/>
                    <a:moveTo>
                      <a:pt x="12342" y="0"/>
                    </a:moveTo>
                    <a:cubicBezTo>
                      <a:pt x="12327" y="0"/>
                      <a:pt x="12311" y="2"/>
                      <a:pt x="12295" y="7"/>
                    </a:cubicBezTo>
                    <a:cubicBezTo>
                      <a:pt x="9768" y="725"/>
                      <a:pt x="7344" y="2248"/>
                      <a:pt x="5437" y="4020"/>
                    </a:cubicBezTo>
                    <a:cubicBezTo>
                      <a:pt x="1257" y="7904"/>
                      <a:pt x="0" y="13373"/>
                      <a:pt x="855" y="18894"/>
                    </a:cubicBezTo>
                    <a:cubicBezTo>
                      <a:pt x="867" y="18973"/>
                      <a:pt x="938" y="19007"/>
                      <a:pt x="1007" y="19007"/>
                    </a:cubicBezTo>
                    <a:cubicBezTo>
                      <a:pt x="1037" y="19007"/>
                      <a:pt x="1065" y="19001"/>
                      <a:pt x="1090" y="18990"/>
                    </a:cubicBezTo>
                    <a:cubicBezTo>
                      <a:pt x="8419" y="15745"/>
                      <a:pt x="13979" y="8340"/>
                      <a:pt x="12491" y="117"/>
                    </a:cubicBezTo>
                    <a:cubicBezTo>
                      <a:pt x="12477" y="41"/>
                      <a:pt x="12426" y="6"/>
                      <a:pt x="12368" y="2"/>
                    </a:cubicBezTo>
                    <a:lnTo>
                      <a:pt x="12368" y="2"/>
                    </a:lnTo>
                    <a:cubicBezTo>
                      <a:pt x="12360" y="1"/>
                      <a:pt x="12351" y="0"/>
                      <a:pt x="12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4431300" y="2210725"/>
                <a:ext cx="316150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19160" extrusionOk="0">
                    <a:moveTo>
                      <a:pt x="12404" y="1"/>
                    </a:moveTo>
                    <a:cubicBezTo>
                      <a:pt x="12368" y="1"/>
                      <a:pt x="12331" y="13"/>
                      <a:pt x="12297" y="43"/>
                    </a:cubicBezTo>
                    <a:cubicBezTo>
                      <a:pt x="11202" y="995"/>
                      <a:pt x="10397" y="2391"/>
                      <a:pt x="9592" y="3580"/>
                    </a:cubicBezTo>
                    <a:cubicBezTo>
                      <a:pt x="8165" y="5689"/>
                      <a:pt x="6810" y="7846"/>
                      <a:pt x="5467" y="10009"/>
                    </a:cubicBezTo>
                    <a:cubicBezTo>
                      <a:pt x="3636" y="12960"/>
                      <a:pt x="1837" y="15931"/>
                      <a:pt x="74" y="18922"/>
                    </a:cubicBezTo>
                    <a:cubicBezTo>
                      <a:pt x="1" y="19045"/>
                      <a:pt x="111" y="19160"/>
                      <a:pt x="220" y="19160"/>
                    </a:cubicBezTo>
                    <a:cubicBezTo>
                      <a:pt x="269" y="19160"/>
                      <a:pt x="317" y="19137"/>
                      <a:pt x="350" y="19083"/>
                    </a:cubicBezTo>
                    <a:cubicBezTo>
                      <a:pt x="2054" y="16193"/>
                      <a:pt x="3792" y="13320"/>
                      <a:pt x="5561" y="10466"/>
                    </a:cubicBezTo>
                    <a:cubicBezTo>
                      <a:pt x="6858" y="8371"/>
                      <a:pt x="8170" y="6281"/>
                      <a:pt x="9539" y="4230"/>
                    </a:cubicBezTo>
                    <a:cubicBezTo>
                      <a:pt x="10426" y="2905"/>
                      <a:pt x="11308" y="1326"/>
                      <a:pt x="12522" y="267"/>
                    </a:cubicBezTo>
                    <a:cubicBezTo>
                      <a:pt x="12645" y="162"/>
                      <a:pt x="12533" y="1"/>
                      <a:pt x="124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4478475" y="2458425"/>
                <a:ext cx="1052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113" extrusionOk="0">
                    <a:moveTo>
                      <a:pt x="3494" y="1"/>
                    </a:moveTo>
                    <a:cubicBezTo>
                      <a:pt x="3023" y="1"/>
                      <a:pt x="2335" y="481"/>
                      <a:pt x="2056" y="636"/>
                    </a:cubicBezTo>
                    <a:cubicBezTo>
                      <a:pt x="1401" y="1002"/>
                      <a:pt x="765" y="1403"/>
                      <a:pt x="142" y="1823"/>
                    </a:cubicBezTo>
                    <a:cubicBezTo>
                      <a:pt x="1" y="1920"/>
                      <a:pt x="88" y="2127"/>
                      <a:pt x="220" y="2127"/>
                    </a:cubicBezTo>
                    <a:cubicBezTo>
                      <a:pt x="247" y="2127"/>
                      <a:pt x="276" y="2118"/>
                      <a:pt x="305" y="2099"/>
                    </a:cubicBezTo>
                    <a:cubicBezTo>
                      <a:pt x="733" y="1812"/>
                      <a:pt x="1169" y="1534"/>
                      <a:pt x="1610" y="1267"/>
                    </a:cubicBezTo>
                    <a:cubicBezTo>
                      <a:pt x="1880" y="1103"/>
                      <a:pt x="2954" y="329"/>
                      <a:pt x="3423" y="329"/>
                    </a:cubicBezTo>
                    <a:cubicBezTo>
                      <a:pt x="3479" y="329"/>
                      <a:pt x="3526" y="340"/>
                      <a:pt x="3562" y="364"/>
                    </a:cubicBezTo>
                    <a:cubicBezTo>
                      <a:pt x="3911" y="594"/>
                      <a:pt x="3514" y="2142"/>
                      <a:pt x="3458" y="2462"/>
                    </a:cubicBezTo>
                    <a:cubicBezTo>
                      <a:pt x="3373" y="2948"/>
                      <a:pt x="3279" y="3433"/>
                      <a:pt x="3167" y="3913"/>
                    </a:cubicBezTo>
                    <a:cubicBezTo>
                      <a:pt x="3138" y="4034"/>
                      <a:pt x="3238" y="4112"/>
                      <a:pt x="3333" y="4112"/>
                    </a:cubicBezTo>
                    <a:cubicBezTo>
                      <a:pt x="3396" y="4112"/>
                      <a:pt x="3456" y="4078"/>
                      <a:pt x="3475" y="3997"/>
                    </a:cubicBezTo>
                    <a:cubicBezTo>
                      <a:pt x="3630" y="3323"/>
                      <a:pt x="3765" y="2639"/>
                      <a:pt x="3862" y="1953"/>
                    </a:cubicBezTo>
                    <a:cubicBezTo>
                      <a:pt x="3922" y="1534"/>
                      <a:pt x="4209" y="401"/>
                      <a:pt x="3768" y="80"/>
                    </a:cubicBezTo>
                    <a:cubicBezTo>
                      <a:pt x="3692" y="24"/>
                      <a:pt x="3598" y="1"/>
                      <a:pt x="3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4543125" y="2359000"/>
                <a:ext cx="10517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4112" extrusionOk="0">
                    <a:moveTo>
                      <a:pt x="3493" y="0"/>
                    </a:moveTo>
                    <a:cubicBezTo>
                      <a:pt x="3021" y="0"/>
                      <a:pt x="2333" y="480"/>
                      <a:pt x="2055" y="634"/>
                    </a:cubicBezTo>
                    <a:cubicBezTo>
                      <a:pt x="1399" y="1000"/>
                      <a:pt x="764" y="1402"/>
                      <a:pt x="141" y="1822"/>
                    </a:cubicBezTo>
                    <a:cubicBezTo>
                      <a:pt x="1" y="1918"/>
                      <a:pt x="89" y="2126"/>
                      <a:pt x="220" y="2126"/>
                    </a:cubicBezTo>
                    <a:cubicBezTo>
                      <a:pt x="247" y="2126"/>
                      <a:pt x="275" y="2117"/>
                      <a:pt x="303" y="2098"/>
                    </a:cubicBezTo>
                    <a:cubicBezTo>
                      <a:pt x="731" y="1809"/>
                      <a:pt x="1166" y="1532"/>
                      <a:pt x="1609" y="1265"/>
                    </a:cubicBezTo>
                    <a:cubicBezTo>
                      <a:pt x="1878" y="1101"/>
                      <a:pt x="2951" y="328"/>
                      <a:pt x="3421" y="328"/>
                    </a:cubicBezTo>
                    <a:cubicBezTo>
                      <a:pt x="3477" y="328"/>
                      <a:pt x="3524" y="339"/>
                      <a:pt x="3561" y="363"/>
                    </a:cubicBezTo>
                    <a:cubicBezTo>
                      <a:pt x="3910" y="592"/>
                      <a:pt x="3512" y="2140"/>
                      <a:pt x="3457" y="2460"/>
                    </a:cubicBezTo>
                    <a:cubicBezTo>
                      <a:pt x="3371" y="2946"/>
                      <a:pt x="3277" y="3431"/>
                      <a:pt x="3165" y="3911"/>
                    </a:cubicBezTo>
                    <a:cubicBezTo>
                      <a:pt x="3137" y="4032"/>
                      <a:pt x="3238" y="4111"/>
                      <a:pt x="3332" y="4111"/>
                    </a:cubicBezTo>
                    <a:cubicBezTo>
                      <a:pt x="3395" y="4111"/>
                      <a:pt x="3455" y="4077"/>
                      <a:pt x="3473" y="3997"/>
                    </a:cubicBezTo>
                    <a:cubicBezTo>
                      <a:pt x="3629" y="3322"/>
                      <a:pt x="3764" y="2636"/>
                      <a:pt x="3861" y="1952"/>
                    </a:cubicBezTo>
                    <a:cubicBezTo>
                      <a:pt x="3921" y="1532"/>
                      <a:pt x="4206" y="399"/>
                      <a:pt x="3767" y="79"/>
                    </a:cubicBezTo>
                    <a:cubicBezTo>
                      <a:pt x="3691" y="24"/>
                      <a:pt x="3597" y="0"/>
                      <a:pt x="3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73" name="Google Shape;573;p9"/>
            <p:cNvGrpSpPr/>
            <p:nvPr/>
          </p:nvGrpSpPr>
          <p:grpSpPr>
            <a:xfrm rot="10800000" flipH="1">
              <a:off x="-38575" y="-44375"/>
              <a:ext cx="758575" cy="593850"/>
              <a:chOff x="321950" y="4077825"/>
              <a:chExt cx="758575" cy="593850"/>
            </a:xfrm>
          </p:grpSpPr>
          <p:sp>
            <p:nvSpPr>
              <p:cNvPr id="574" name="Google Shape;574;p9"/>
              <p:cNvSpPr/>
              <p:nvPr/>
            </p:nvSpPr>
            <p:spPr>
              <a:xfrm>
                <a:off x="321950" y="4077825"/>
                <a:ext cx="440900" cy="529400"/>
              </a:xfrm>
              <a:custGeom>
                <a:avLst/>
                <a:gdLst/>
                <a:ahLst/>
                <a:cxnLst/>
                <a:rect l="l" t="t" r="r" b="b"/>
                <a:pathLst>
                  <a:path w="17636" h="21176" extrusionOk="0">
                    <a:moveTo>
                      <a:pt x="12301" y="0"/>
                    </a:moveTo>
                    <a:lnTo>
                      <a:pt x="12301" y="0"/>
                    </a:lnTo>
                    <a:cubicBezTo>
                      <a:pt x="0" y="8629"/>
                      <a:pt x="6888" y="21176"/>
                      <a:pt x="6888" y="21176"/>
                    </a:cubicBezTo>
                    <a:cubicBezTo>
                      <a:pt x="17636" y="14082"/>
                      <a:pt x="12301" y="1"/>
                      <a:pt x="12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482950" y="4116250"/>
                <a:ext cx="13372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22217" extrusionOk="0">
                    <a:moveTo>
                      <a:pt x="5153" y="1"/>
                    </a:moveTo>
                    <a:cubicBezTo>
                      <a:pt x="5090" y="1"/>
                      <a:pt x="5029" y="35"/>
                      <a:pt x="5008" y="114"/>
                    </a:cubicBezTo>
                    <a:cubicBezTo>
                      <a:pt x="4108" y="3467"/>
                      <a:pt x="3246" y="6832"/>
                      <a:pt x="2422" y="10205"/>
                    </a:cubicBezTo>
                    <a:cubicBezTo>
                      <a:pt x="1817" y="12678"/>
                      <a:pt x="1225" y="15157"/>
                      <a:pt x="719" y="17652"/>
                    </a:cubicBezTo>
                    <a:cubicBezTo>
                      <a:pt x="432" y="19057"/>
                      <a:pt x="1" y="20613"/>
                      <a:pt x="89" y="22063"/>
                    </a:cubicBezTo>
                    <a:cubicBezTo>
                      <a:pt x="94" y="22165"/>
                      <a:pt x="177" y="22216"/>
                      <a:pt x="257" y="22216"/>
                    </a:cubicBezTo>
                    <a:cubicBezTo>
                      <a:pt x="337" y="22216"/>
                      <a:pt x="414" y="22165"/>
                      <a:pt x="408" y="22063"/>
                    </a:cubicBezTo>
                    <a:cubicBezTo>
                      <a:pt x="316" y="20500"/>
                      <a:pt x="802" y="18820"/>
                      <a:pt x="1118" y="17305"/>
                    </a:cubicBezTo>
                    <a:cubicBezTo>
                      <a:pt x="1631" y="14842"/>
                      <a:pt x="2214" y="12394"/>
                      <a:pt x="2814" y="9952"/>
                    </a:cubicBezTo>
                    <a:cubicBezTo>
                      <a:pt x="3615" y="6693"/>
                      <a:pt x="4446" y="3440"/>
                      <a:pt x="5318" y="198"/>
                    </a:cubicBezTo>
                    <a:cubicBezTo>
                      <a:pt x="5348" y="79"/>
                      <a:pt x="5248" y="1"/>
                      <a:pt x="5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513475" y="4274950"/>
                <a:ext cx="996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3" extrusionOk="0">
                    <a:moveTo>
                      <a:pt x="198" y="1"/>
                    </a:moveTo>
                    <a:cubicBezTo>
                      <a:pt x="105" y="1"/>
                      <a:pt x="0" y="80"/>
                      <a:pt x="22" y="200"/>
                    </a:cubicBezTo>
                    <a:cubicBezTo>
                      <a:pt x="158" y="935"/>
                      <a:pt x="317" y="1666"/>
                      <a:pt x="512" y="2386"/>
                    </a:cubicBezTo>
                    <a:cubicBezTo>
                      <a:pt x="614" y="2770"/>
                      <a:pt x="799" y="3910"/>
                      <a:pt x="1316" y="4006"/>
                    </a:cubicBezTo>
                    <a:cubicBezTo>
                      <a:pt x="1340" y="4010"/>
                      <a:pt x="1363" y="4012"/>
                      <a:pt x="1387" y="4012"/>
                    </a:cubicBezTo>
                    <a:cubicBezTo>
                      <a:pt x="1885" y="4012"/>
                      <a:pt x="2444" y="3117"/>
                      <a:pt x="2676" y="2816"/>
                    </a:cubicBezTo>
                    <a:cubicBezTo>
                      <a:pt x="3114" y="2248"/>
                      <a:pt x="3521" y="1656"/>
                      <a:pt x="3906" y="1052"/>
                    </a:cubicBezTo>
                    <a:cubicBezTo>
                      <a:pt x="3984" y="931"/>
                      <a:pt x="3872" y="816"/>
                      <a:pt x="3760" y="816"/>
                    </a:cubicBezTo>
                    <a:cubicBezTo>
                      <a:pt x="3712" y="816"/>
                      <a:pt x="3663" y="837"/>
                      <a:pt x="3630" y="889"/>
                    </a:cubicBezTo>
                    <a:cubicBezTo>
                      <a:pt x="3377" y="1290"/>
                      <a:pt x="3109" y="1681"/>
                      <a:pt x="2835" y="2065"/>
                    </a:cubicBezTo>
                    <a:cubicBezTo>
                      <a:pt x="2657" y="2315"/>
                      <a:pt x="1820" y="3662"/>
                      <a:pt x="1404" y="3662"/>
                    </a:cubicBezTo>
                    <a:cubicBezTo>
                      <a:pt x="1386" y="3662"/>
                      <a:pt x="1368" y="3660"/>
                      <a:pt x="1352" y="3654"/>
                    </a:cubicBezTo>
                    <a:cubicBezTo>
                      <a:pt x="953" y="3524"/>
                      <a:pt x="739" y="1990"/>
                      <a:pt x="653" y="1635"/>
                    </a:cubicBezTo>
                    <a:cubicBezTo>
                      <a:pt x="533" y="1131"/>
                      <a:pt x="426" y="624"/>
                      <a:pt x="330" y="113"/>
                    </a:cubicBezTo>
                    <a:cubicBezTo>
                      <a:pt x="316" y="35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487725" y="4390750"/>
                <a:ext cx="996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2" extrusionOk="0">
                    <a:moveTo>
                      <a:pt x="198" y="0"/>
                    </a:moveTo>
                    <a:cubicBezTo>
                      <a:pt x="105" y="0"/>
                      <a:pt x="1" y="80"/>
                      <a:pt x="22" y="201"/>
                    </a:cubicBezTo>
                    <a:cubicBezTo>
                      <a:pt x="159" y="934"/>
                      <a:pt x="317" y="1665"/>
                      <a:pt x="510" y="2385"/>
                    </a:cubicBezTo>
                    <a:cubicBezTo>
                      <a:pt x="614" y="2771"/>
                      <a:pt x="799" y="3909"/>
                      <a:pt x="1316" y="4005"/>
                    </a:cubicBezTo>
                    <a:cubicBezTo>
                      <a:pt x="1340" y="4009"/>
                      <a:pt x="1364" y="4011"/>
                      <a:pt x="1388" y="4011"/>
                    </a:cubicBezTo>
                    <a:cubicBezTo>
                      <a:pt x="1885" y="4011"/>
                      <a:pt x="2445" y="3117"/>
                      <a:pt x="2677" y="2815"/>
                    </a:cubicBezTo>
                    <a:cubicBezTo>
                      <a:pt x="3115" y="2247"/>
                      <a:pt x="3522" y="1655"/>
                      <a:pt x="3906" y="1052"/>
                    </a:cubicBezTo>
                    <a:cubicBezTo>
                      <a:pt x="3984" y="930"/>
                      <a:pt x="3873" y="816"/>
                      <a:pt x="3761" y="816"/>
                    </a:cubicBezTo>
                    <a:cubicBezTo>
                      <a:pt x="3713" y="816"/>
                      <a:pt x="3664" y="837"/>
                      <a:pt x="3630" y="890"/>
                    </a:cubicBezTo>
                    <a:cubicBezTo>
                      <a:pt x="3377" y="1289"/>
                      <a:pt x="3110" y="1680"/>
                      <a:pt x="2836" y="2066"/>
                    </a:cubicBezTo>
                    <a:cubicBezTo>
                      <a:pt x="2657" y="2316"/>
                      <a:pt x="1821" y="3661"/>
                      <a:pt x="1404" y="3661"/>
                    </a:cubicBezTo>
                    <a:cubicBezTo>
                      <a:pt x="1386" y="3661"/>
                      <a:pt x="1369" y="3659"/>
                      <a:pt x="1352" y="3653"/>
                    </a:cubicBezTo>
                    <a:cubicBezTo>
                      <a:pt x="953" y="3525"/>
                      <a:pt x="739" y="1990"/>
                      <a:pt x="653" y="1634"/>
                    </a:cubicBezTo>
                    <a:cubicBezTo>
                      <a:pt x="533" y="1130"/>
                      <a:pt x="426" y="624"/>
                      <a:pt x="330" y="113"/>
                    </a:cubicBezTo>
                    <a:cubicBezTo>
                      <a:pt x="316" y="34"/>
                      <a:pt x="259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561200" y="4342825"/>
                <a:ext cx="5193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0188" extrusionOk="0">
                    <a:moveTo>
                      <a:pt x="14244" y="252"/>
                    </a:moveTo>
                    <a:cubicBezTo>
                      <a:pt x="15269" y="252"/>
                      <a:pt x="16294" y="352"/>
                      <a:pt x="17302" y="537"/>
                    </a:cubicBezTo>
                    <a:cubicBezTo>
                      <a:pt x="17602" y="591"/>
                      <a:pt x="20428" y="1174"/>
                      <a:pt x="20432" y="1187"/>
                    </a:cubicBezTo>
                    <a:cubicBezTo>
                      <a:pt x="20453" y="1272"/>
                      <a:pt x="20161" y="1550"/>
                      <a:pt x="20115" y="1623"/>
                    </a:cubicBezTo>
                    <a:cubicBezTo>
                      <a:pt x="18794" y="3817"/>
                      <a:pt x="16323" y="5792"/>
                      <a:pt x="14234" y="7169"/>
                    </a:cubicBezTo>
                    <a:cubicBezTo>
                      <a:pt x="11528" y="8951"/>
                      <a:pt x="8546" y="9907"/>
                      <a:pt x="5495" y="9907"/>
                    </a:cubicBezTo>
                    <a:cubicBezTo>
                      <a:pt x="3803" y="9907"/>
                      <a:pt x="2091" y="9613"/>
                      <a:pt x="392" y="9004"/>
                    </a:cubicBezTo>
                    <a:lnTo>
                      <a:pt x="392" y="9004"/>
                    </a:lnTo>
                    <a:cubicBezTo>
                      <a:pt x="2417" y="5011"/>
                      <a:pt x="6441" y="1722"/>
                      <a:pt x="10766" y="662"/>
                    </a:cubicBezTo>
                    <a:cubicBezTo>
                      <a:pt x="11907" y="382"/>
                      <a:pt x="13075" y="252"/>
                      <a:pt x="14244" y="252"/>
                    </a:cubicBezTo>
                    <a:close/>
                    <a:moveTo>
                      <a:pt x="14312" y="1"/>
                    </a:moveTo>
                    <a:cubicBezTo>
                      <a:pt x="11053" y="1"/>
                      <a:pt x="7878" y="942"/>
                      <a:pt x="5099" y="3058"/>
                    </a:cubicBezTo>
                    <a:cubicBezTo>
                      <a:pt x="3065" y="4607"/>
                      <a:pt x="1168" y="6694"/>
                      <a:pt x="31" y="9011"/>
                    </a:cubicBezTo>
                    <a:cubicBezTo>
                      <a:pt x="1" y="9073"/>
                      <a:pt x="12" y="9133"/>
                      <a:pt x="42" y="9178"/>
                    </a:cubicBezTo>
                    <a:lnTo>
                      <a:pt x="42" y="9178"/>
                    </a:lnTo>
                    <a:cubicBezTo>
                      <a:pt x="60" y="9207"/>
                      <a:pt x="88" y="9232"/>
                      <a:pt x="127" y="9246"/>
                    </a:cubicBezTo>
                    <a:cubicBezTo>
                      <a:pt x="1860" y="9891"/>
                      <a:pt x="3614" y="10188"/>
                      <a:pt x="5343" y="10188"/>
                    </a:cubicBezTo>
                    <a:cubicBezTo>
                      <a:pt x="11431" y="10188"/>
                      <a:pt x="17212" y="6506"/>
                      <a:pt x="20712" y="1341"/>
                    </a:cubicBezTo>
                    <a:cubicBezTo>
                      <a:pt x="20772" y="1250"/>
                      <a:pt x="20707" y="1139"/>
                      <a:pt x="20616" y="1106"/>
                    </a:cubicBezTo>
                    <a:cubicBezTo>
                      <a:pt x="18536" y="390"/>
                      <a:pt x="16407" y="1"/>
                      <a:pt x="14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506975" y="4380425"/>
                <a:ext cx="529275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8978" extrusionOk="0">
                    <a:moveTo>
                      <a:pt x="20968" y="1"/>
                    </a:moveTo>
                    <a:cubicBezTo>
                      <a:pt x="20951" y="1"/>
                      <a:pt x="20932" y="4"/>
                      <a:pt x="20913" y="11"/>
                    </a:cubicBezTo>
                    <a:cubicBezTo>
                      <a:pt x="17600" y="1238"/>
                      <a:pt x="14302" y="2503"/>
                      <a:pt x="11021" y="3803"/>
                    </a:cubicBezTo>
                    <a:cubicBezTo>
                      <a:pt x="8741" y="4708"/>
                      <a:pt x="6465" y="5626"/>
                      <a:pt x="4219" y="6615"/>
                    </a:cubicBezTo>
                    <a:cubicBezTo>
                      <a:pt x="2859" y="7214"/>
                      <a:pt x="1300" y="7775"/>
                      <a:pt x="128" y="8715"/>
                    </a:cubicBezTo>
                    <a:cubicBezTo>
                      <a:pt x="1" y="8816"/>
                      <a:pt x="117" y="8978"/>
                      <a:pt x="249" y="8978"/>
                    </a:cubicBezTo>
                    <a:cubicBezTo>
                      <a:pt x="284" y="8978"/>
                      <a:pt x="320" y="8967"/>
                      <a:pt x="353" y="8940"/>
                    </a:cubicBezTo>
                    <a:cubicBezTo>
                      <a:pt x="1535" y="7992"/>
                      <a:pt x="3142" y="7432"/>
                      <a:pt x="4514" y="6832"/>
                    </a:cubicBezTo>
                    <a:cubicBezTo>
                      <a:pt x="6904" y="5783"/>
                      <a:pt x="9327" y="4814"/>
                      <a:pt x="11754" y="3857"/>
                    </a:cubicBezTo>
                    <a:cubicBezTo>
                      <a:pt x="14824" y="2646"/>
                      <a:pt x="17905" y="1465"/>
                      <a:pt x="20997" y="319"/>
                    </a:cubicBezTo>
                    <a:cubicBezTo>
                      <a:pt x="21170" y="256"/>
                      <a:pt x="21121" y="1"/>
                      <a:pt x="2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779000" y="4395625"/>
                <a:ext cx="1084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1" extrusionOk="0">
                    <a:moveTo>
                      <a:pt x="2711" y="0"/>
                    </a:moveTo>
                    <a:cubicBezTo>
                      <a:pt x="2675" y="0"/>
                      <a:pt x="2638" y="14"/>
                      <a:pt x="2605" y="48"/>
                    </a:cubicBezTo>
                    <a:cubicBezTo>
                      <a:pt x="2081" y="585"/>
                      <a:pt x="1574" y="1141"/>
                      <a:pt x="1097" y="1720"/>
                    </a:cubicBezTo>
                    <a:cubicBezTo>
                      <a:pt x="834" y="2038"/>
                      <a:pt x="1" y="2844"/>
                      <a:pt x="239" y="3322"/>
                    </a:cubicBezTo>
                    <a:cubicBezTo>
                      <a:pt x="468" y="3781"/>
                      <a:pt x="1577" y="3719"/>
                      <a:pt x="1982" y="3737"/>
                    </a:cubicBezTo>
                    <a:cubicBezTo>
                      <a:pt x="2268" y="3749"/>
                      <a:pt x="2554" y="3755"/>
                      <a:pt x="2840" y="3755"/>
                    </a:cubicBezTo>
                    <a:cubicBezTo>
                      <a:pt x="3271" y="3755"/>
                      <a:pt x="3702" y="3742"/>
                      <a:pt x="4131" y="3721"/>
                    </a:cubicBezTo>
                    <a:cubicBezTo>
                      <a:pt x="4332" y="3711"/>
                      <a:pt x="4335" y="3400"/>
                      <a:pt x="4140" y="3400"/>
                    </a:cubicBezTo>
                    <a:cubicBezTo>
                      <a:pt x="4137" y="3400"/>
                      <a:pt x="4134" y="3400"/>
                      <a:pt x="4131" y="3400"/>
                    </a:cubicBezTo>
                    <a:cubicBezTo>
                      <a:pt x="3697" y="3422"/>
                      <a:pt x="3264" y="3431"/>
                      <a:pt x="2828" y="3431"/>
                    </a:cubicBezTo>
                    <a:cubicBezTo>
                      <a:pt x="2789" y="3431"/>
                      <a:pt x="2751" y="3431"/>
                      <a:pt x="2712" y="3431"/>
                    </a:cubicBezTo>
                    <a:cubicBezTo>
                      <a:pt x="2325" y="3429"/>
                      <a:pt x="1939" y="3423"/>
                      <a:pt x="1553" y="3392"/>
                    </a:cubicBezTo>
                    <a:cubicBezTo>
                      <a:pt x="1371" y="3379"/>
                      <a:pt x="709" y="3392"/>
                      <a:pt x="578" y="3210"/>
                    </a:cubicBezTo>
                    <a:cubicBezTo>
                      <a:pt x="328" y="2863"/>
                      <a:pt x="1554" y="1663"/>
                      <a:pt x="1778" y="1410"/>
                    </a:cubicBezTo>
                    <a:cubicBezTo>
                      <a:pt x="2119" y="1023"/>
                      <a:pt x="2469" y="642"/>
                      <a:pt x="2830" y="274"/>
                    </a:cubicBezTo>
                    <a:cubicBezTo>
                      <a:pt x="2940" y="161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669650" y="4441575"/>
                <a:ext cx="1084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2" extrusionOk="0">
                    <a:moveTo>
                      <a:pt x="2711" y="0"/>
                    </a:moveTo>
                    <a:cubicBezTo>
                      <a:pt x="2675" y="0"/>
                      <a:pt x="2637" y="15"/>
                      <a:pt x="2604" y="49"/>
                    </a:cubicBezTo>
                    <a:cubicBezTo>
                      <a:pt x="2082" y="586"/>
                      <a:pt x="1573" y="1140"/>
                      <a:pt x="1096" y="1721"/>
                    </a:cubicBezTo>
                    <a:cubicBezTo>
                      <a:pt x="835" y="2039"/>
                      <a:pt x="0" y="2843"/>
                      <a:pt x="240" y="3321"/>
                    </a:cubicBezTo>
                    <a:cubicBezTo>
                      <a:pt x="469" y="3782"/>
                      <a:pt x="1578" y="3718"/>
                      <a:pt x="1983" y="3738"/>
                    </a:cubicBezTo>
                    <a:cubicBezTo>
                      <a:pt x="2271" y="3750"/>
                      <a:pt x="2559" y="3755"/>
                      <a:pt x="2847" y="3755"/>
                    </a:cubicBezTo>
                    <a:cubicBezTo>
                      <a:pt x="3276" y="3755"/>
                      <a:pt x="3705" y="3743"/>
                      <a:pt x="4132" y="3722"/>
                    </a:cubicBezTo>
                    <a:cubicBezTo>
                      <a:pt x="4333" y="3710"/>
                      <a:pt x="4336" y="3400"/>
                      <a:pt x="4141" y="3400"/>
                    </a:cubicBezTo>
                    <a:cubicBezTo>
                      <a:pt x="4138" y="3400"/>
                      <a:pt x="4135" y="3400"/>
                      <a:pt x="4132" y="3401"/>
                    </a:cubicBezTo>
                    <a:cubicBezTo>
                      <a:pt x="3697" y="3423"/>
                      <a:pt x="3263" y="3432"/>
                      <a:pt x="2828" y="3432"/>
                    </a:cubicBezTo>
                    <a:cubicBezTo>
                      <a:pt x="2790" y="3432"/>
                      <a:pt x="2751" y="3432"/>
                      <a:pt x="2713" y="3431"/>
                    </a:cubicBezTo>
                    <a:cubicBezTo>
                      <a:pt x="2325" y="3428"/>
                      <a:pt x="1938" y="3423"/>
                      <a:pt x="1553" y="3392"/>
                    </a:cubicBezTo>
                    <a:cubicBezTo>
                      <a:pt x="1370" y="3378"/>
                      <a:pt x="710" y="3392"/>
                      <a:pt x="577" y="3211"/>
                    </a:cubicBezTo>
                    <a:cubicBezTo>
                      <a:pt x="329" y="2864"/>
                      <a:pt x="1555" y="1664"/>
                      <a:pt x="1777" y="1411"/>
                    </a:cubicBezTo>
                    <a:cubicBezTo>
                      <a:pt x="2118" y="1023"/>
                      <a:pt x="2470" y="642"/>
                      <a:pt x="2830" y="273"/>
                    </a:cubicBezTo>
                    <a:cubicBezTo>
                      <a:pt x="2941" y="160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2" name="Google Shape;582;p9"/>
            <p:cNvSpPr/>
            <p:nvPr/>
          </p:nvSpPr>
          <p:spPr>
            <a:xfrm>
              <a:off x="7481525" y="144225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1" y="375"/>
                  </a:moveTo>
                  <a:cubicBezTo>
                    <a:pt x="3463" y="375"/>
                    <a:pt x="3473" y="378"/>
                    <a:pt x="3483" y="384"/>
                  </a:cubicBezTo>
                  <a:lnTo>
                    <a:pt x="3483" y="384"/>
                  </a:lnTo>
                  <a:cubicBezTo>
                    <a:pt x="3684" y="804"/>
                    <a:pt x="3870" y="1502"/>
                    <a:pt x="4204" y="1808"/>
                  </a:cubicBezTo>
                  <a:cubicBezTo>
                    <a:pt x="4599" y="2170"/>
                    <a:pt x="5720" y="1857"/>
                    <a:pt x="5963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58" y="4059"/>
                    <a:pt x="5283" y="4767"/>
                    <a:pt x="5073" y="5247"/>
                  </a:cubicBezTo>
                  <a:cubicBezTo>
                    <a:pt x="5029" y="5346"/>
                    <a:pt x="4958" y="5386"/>
                    <a:pt x="4868" y="5386"/>
                  </a:cubicBezTo>
                  <a:cubicBezTo>
                    <a:pt x="4519" y="5386"/>
                    <a:pt x="3895" y="4795"/>
                    <a:pt x="3557" y="4730"/>
                  </a:cubicBezTo>
                  <a:cubicBezTo>
                    <a:pt x="3508" y="4721"/>
                    <a:pt x="3460" y="4717"/>
                    <a:pt x="3414" y="4717"/>
                  </a:cubicBezTo>
                  <a:cubicBezTo>
                    <a:pt x="2873" y="4717"/>
                    <a:pt x="2503" y="5300"/>
                    <a:pt x="1980" y="5369"/>
                  </a:cubicBezTo>
                  <a:cubicBezTo>
                    <a:pt x="1958" y="5372"/>
                    <a:pt x="1937" y="5373"/>
                    <a:pt x="1917" y="5373"/>
                  </a:cubicBezTo>
                  <a:cubicBezTo>
                    <a:pt x="1379" y="5373"/>
                    <a:pt x="1969" y="4281"/>
                    <a:pt x="1925" y="3837"/>
                  </a:cubicBezTo>
                  <a:cubicBezTo>
                    <a:pt x="1870" y="3261"/>
                    <a:pt x="1269" y="3065"/>
                    <a:pt x="961" y="2629"/>
                  </a:cubicBezTo>
                  <a:cubicBezTo>
                    <a:pt x="652" y="2192"/>
                    <a:pt x="808" y="2192"/>
                    <a:pt x="1327" y="2118"/>
                  </a:cubicBezTo>
                  <a:cubicBezTo>
                    <a:pt x="1614" y="2074"/>
                    <a:pt x="2070" y="2100"/>
                    <a:pt x="2329" y="1967"/>
                  </a:cubicBezTo>
                  <a:cubicBezTo>
                    <a:pt x="2652" y="1804"/>
                    <a:pt x="3209" y="375"/>
                    <a:pt x="3451" y="375"/>
                  </a:cubicBezTo>
                  <a:close/>
                  <a:moveTo>
                    <a:pt x="3372" y="0"/>
                  </a:moveTo>
                  <a:cubicBezTo>
                    <a:pt x="2999" y="0"/>
                    <a:pt x="2787" y="652"/>
                    <a:pt x="2619" y="997"/>
                  </a:cubicBezTo>
                  <a:cubicBezTo>
                    <a:pt x="2418" y="1404"/>
                    <a:pt x="2368" y="1581"/>
                    <a:pt x="1942" y="1709"/>
                  </a:cubicBezTo>
                  <a:cubicBezTo>
                    <a:pt x="1559" y="1828"/>
                    <a:pt x="1008" y="1713"/>
                    <a:pt x="654" y="1902"/>
                  </a:cubicBezTo>
                  <a:cubicBezTo>
                    <a:pt x="1" y="2256"/>
                    <a:pt x="604" y="2731"/>
                    <a:pt x="949" y="3066"/>
                  </a:cubicBezTo>
                  <a:cubicBezTo>
                    <a:pt x="1257" y="3366"/>
                    <a:pt x="1554" y="3546"/>
                    <a:pt x="1582" y="3963"/>
                  </a:cubicBezTo>
                  <a:cubicBezTo>
                    <a:pt x="1609" y="4398"/>
                    <a:pt x="1306" y="4868"/>
                    <a:pt x="1351" y="5299"/>
                  </a:cubicBezTo>
                  <a:cubicBezTo>
                    <a:pt x="1389" y="5640"/>
                    <a:pt x="1532" y="5755"/>
                    <a:pt x="1724" y="5755"/>
                  </a:cubicBezTo>
                  <a:cubicBezTo>
                    <a:pt x="1888" y="5755"/>
                    <a:pt x="2088" y="5670"/>
                    <a:pt x="2289" y="5572"/>
                  </a:cubicBezTo>
                  <a:cubicBezTo>
                    <a:pt x="2605" y="5414"/>
                    <a:pt x="3059" y="5036"/>
                    <a:pt x="3425" y="5036"/>
                  </a:cubicBezTo>
                  <a:cubicBezTo>
                    <a:pt x="3433" y="5036"/>
                    <a:pt x="3440" y="5036"/>
                    <a:pt x="3448" y="5037"/>
                  </a:cubicBezTo>
                  <a:cubicBezTo>
                    <a:pt x="3835" y="5053"/>
                    <a:pt x="4311" y="5552"/>
                    <a:pt x="4682" y="5685"/>
                  </a:cubicBezTo>
                  <a:cubicBezTo>
                    <a:pt x="4809" y="5730"/>
                    <a:pt x="4918" y="5753"/>
                    <a:pt x="5010" y="5753"/>
                  </a:cubicBezTo>
                  <a:cubicBezTo>
                    <a:pt x="5279" y="5753"/>
                    <a:pt x="5396" y="5557"/>
                    <a:pt x="5381" y="5166"/>
                  </a:cubicBezTo>
                  <a:cubicBezTo>
                    <a:pt x="5368" y="4766"/>
                    <a:pt x="5097" y="4283"/>
                    <a:pt x="5162" y="3890"/>
                  </a:cubicBezTo>
                  <a:cubicBezTo>
                    <a:pt x="5233" y="3464"/>
                    <a:pt x="5720" y="3175"/>
                    <a:pt x="6021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4" y="1748"/>
                    <a:pt x="4714" y="1839"/>
                    <a:pt x="4375" y="1482"/>
                  </a:cubicBezTo>
                  <a:cubicBezTo>
                    <a:pt x="4100" y="1192"/>
                    <a:pt x="3946" y="631"/>
                    <a:pt x="3766" y="248"/>
                  </a:cubicBezTo>
                  <a:lnTo>
                    <a:pt x="3766" y="248"/>
                  </a:lnTo>
                  <a:cubicBezTo>
                    <a:pt x="3762" y="226"/>
                    <a:pt x="3752" y="204"/>
                    <a:pt x="3734" y="183"/>
                  </a:cubicBezTo>
                  <a:lnTo>
                    <a:pt x="3734" y="183"/>
                  </a:lnTo>
                  <a:cubicBezTo>
                    <a:pt x="3717" y="154"/>
                    <a:pt x="3695" y="136"/>
                    <a:pt x="3671" y="126"/>
                  </a:cubicBezTo>
                  <a:lnTo>
                    <a:pt x="3671" y="126"/>
                  </a:lnTo>
                  <a:cubicBezTo>
                    <a:pt x="3561" y="38"/>
                    <a:pt x="3462" y="0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61800" y="2666450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6"/>
                  </a:cubicBezTo>
                  <a:lnTo>
                    <a:pt x="1384" y="1053"/>
                  </a:lnTo>
                  <a:cubicBezTo>
                    <a:pt x="1359" y="1105"/>
                    <a:pt x="1311" y="1141"/>
                    <a:pt x="1254" y="1149"/>
                  </a:cubicBezTo>
                  <a:lnTo>
                    <a:pt x="198" y="1303"/>
                  </a:lnTo>
                  <a:cubicBezTo>
                    <a:pt x="56" y="1322"/>
                    <a:pt x="1" y="1497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5" y="3547"/>
                  </a:lnTo>
                  <a:cubicBezTo>
                    <a:pt x="716" y="3659"/>
                    <a:pt x="804" y="3749"/>
                    <a:pt x="904" y="3749"/>
                  </a:cubicBezTo>
                  <a:cubicBezTo>
                    <a:pt x="930" y="3749"/>
                    <a:pt x="957" y="3743"/>
                    <a:pt x="983" y="3729"/>
                  </a:cubicBezTo>
                  <a:lnTo>
                    <a:pt x="1929" y="3232"/>
                  </a:lnTo>
                  <a:cubicBezTo>
                    <a:pt x="1954" y="3219"/>
                    <a:pt x="1981" y="3212"/>
                    <a:pt x="2008" y="3212"/>
                  </a:cubicBezTo>
                  <a:cubicBezTo>
                    <a:pt x="2036" y="3212"/>
                    <a:pt x="2063" y="3219"/>
                    <a:pt x="2089" y="3232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3" y="3547"/>
                  </a:cubicBezTo>
                  <a:lnTo>
                    <a:pt x="3103" y="2495"/>
                  </a:lnTo>
                  <a:cubicBezTo>
                    <a:pt x="3093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7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8"/>
                    <a:pt x="2658" y="1103"/>
                    <a:pt x="2634" y="1053"/>
                  </a:cubicBezTo>
                  <a:lnTo>
                    <a:pt x="2162" y="96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112975" y="4917350"/>
              <a:ext cx="100450" cy="93775"/>
            </a:xfrm>
            <a:custGeom>
              <a:avLst/>
              <a:gdLst/>
              <a:ahLst/>
              <a:cxnLst/>
              <a:rect l="l" t="t" r="r" b="b"/>
              <a:pathLst>
                <a:path w="4018" h="3751" extrusionOk="0">
                  <a:moveTo>
                    <a:pt x="2008" y="1"/>
                  </a:moveTo>
                  <a:cubicBezTo>
                    <a:pt x="1947" y="1"/>
                    <a:pt x="1886" y="33"/>
                    <a:pt x="1856" y="98"/>
                  </a:cubicBezTo>
                  <a:lnTo>
                    <a:pt x="1383" y="1055"/>
                  </a:lnTo>
                  <a:cubicBezTo>
                    <a:pt x="1358" y="1107"/>
                    <a:pt x="1310" y="1141"/>
                    <a:pt x="1253" y="1149"/>
                  </a:cubicBezTo>
                  <a:lnTo>
                    <a:pt x="197" y="1303"/>
                  </a:lnTo>
                  <a:cubicBezTo>
                    <a:pt x="56" y="1324"/>
                    <a:pt x="1" y="1498"/>
                    <a:pt x="102" y="1598"/>
                  </a:cubicBezTo>
                  <a:lnTo>
                    <a:pt x="867" y="2344"/>
                  </a:lnTo>
                  <a:cubicBezTo>
                    <a:pt x="907" y="2381"/>
                    <a:pt x="925" y="2438"/>
                    <a:pt x="916" y="2495"/>
                  </a:cubicBezTo>
                  <a:lnTo>
                    <a:pt x="734" y="3547"/>
                  </a:lnTo>
                  <a:cubicBezTo>
                    <a:pt x="715" y="3660"/>
                    <a:pt x="804" y="3751"/>
                    <a:pt x="904" y="3751"/>
                  </a:cubicBezTo>
                  <a:cubicBezTo>
                    <a:pt x="930" y="3751"/>
                    <a:pt x="958" y="3744"/>
                    <a:pt x="984" y="3730"/>
                  </a:cubicBezTo>
                  <a:lnTo>
                    <a:pt x="1929" y="3233"/>
                  </a:lnTo>
                  <a:cubicBezTo>
                    <a:pt x="1954" y="3220"/>
                    <a:pt x="1981" y="3213"/>
                    <a:pt x="2008" y="3213"/>
                  </a:cubicBezTo>
                  <a:cubicBezTo>
                    <a:pt x="2036" y="3213"/>
                    <a:pt x="2063" y="3220"/>
                    <a:pt x="2088" y="3233"/>
                  </a:cubicBezTo>
                  <a:lnTo>
                    <a:pt x="3033" y="3730"/>
                  </a:lnTo>
                  <a:cubicBezTo>
                    <a:pt x="3058" y="3743"/>
                    <a:pt x="3085" y="3749"/>
                    <a:pt x="3110" y="3749"/>
                  </a:cubicBezTo>
                  <a:cubicBezTo>
                    <a:pt x="3211" y="3749"/>
                    <a:pt x="3302" y="3658"/>
                    <a:pt x="3283" y="3547"/>
                  </a:cubicBezTo>
                  <a:lnTo>
                    <a:pt x="3101" y="2495"/>
                  </a:lnTo>
                  <a:cubicBezTo>
                    <a:pt x="3092" y="2441"/>
                    <a:pt x="3109" y="2385"/>
                    <a:pt x="3150" y="2344"/>
                  </a:cubicBezTo>
                  <a:lnTo>
                    <a:pt x="3915" y="1598"/>
                  </a:lnTo>
                  <a:cubicBezTo>
                    <a:pt x="4017" y="1498"/>
                    <a:pt x="3961" y="1324"/>
                    <a:pt x="3820" y="1303"/>
                  </a:cubicBezTo>
                  <a:lnTo>
                    <a:pt x="2764" y="1149"/>
                  </a:lnTo>
                  <a:cubicBezTo>
                    <a:pt x="2707" y="1139"/>
                    <a:pt x="2659" y="1105"/>
                    <a:pt x="2634" y="1055"/>
                  </a:cubicBezTo>
                  <a:lnTo>
                    <a:pt x="2161" y="98"/>
                  </a:lnTo>
                  <a:cubicBezTo>
                    <a:pt x="2130" y="33"/>
                    <a:pt x="2069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562150" y="169288"/>
              <a:ext cx="100475" cy="93750"/>
            </a:xfrm>
            <a:custGeom>
              <a:avLst/>
              <a:gdLst/>
              <a:ahLst/>
              <a:cxnLst/>
              <a:rect l="l" t="t" r="r" b="b"/>
              <a:pathLst>
                <a:path w="4019" h="3750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7"/>
                  </a:cubicBezTo>
                  <a:lnTo>
                    <a:pt x="1382" y="1053"/>
                  </a:lnTo>
                  <a:cubicBezTo>
                    <a:pt x="1359" y="1107"/>
                    <a:pt x="1311" y="1141"/>
                    <a:pt x="1254" y="1149"/>
                  </a:cubicBezTo>
                  <a:lnTo>
                    <a:pt x="197" y="1303"/>
                  </a:lnTo>
                  <a:cubicBezTo>
                    <a:pt x="56" y="1322"/>
                    <a:pt x="1" y="1498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3" y="3547"/>
                  </a:lnTo>
                  <a:cubicBezTo>
                    <a:pt x="716" y="3658"/>
                    <a:pt x="804" y="3750"/>
                    <a:pt x="903" y="3750"/>
                  </a:cubicBezTo>
                  <a:cubicBezTo>
                    <a:pt x="930" y="3750"/>
                    <a:pt x="957" y="3743"/>
                    <a:pt x="983" y="3729"/>
                  </a:cubicBezTo>
                  <a:lnTo>
                    <a:pt x="1929" y="3233"/>
                  </a:lnTo>
                  <a:cubicBezTo>
                    <a:pt x="1954" y="3220"/>
                    <a:pt x="1981" y="3213"/>
                    <a:pt x="2008" y="3213"/>
                  </a:cubicBezTo>
                  <a:cubicBezTo>
                    <a:pt x="2036" y="3213"/>
                    <a:pt x="2063" y="3220"/>
                    <a:pt x="2089" y="3233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2" y="3547"/>
                  </a:cubicBezTo>
                  <a:lnTo>
                    <a:pt x="3103" y="2495"/>
                  </a:lnTo>
                  <a:cubicBezTo>
                    <a:pt x="3091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8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9"/>
                    <a:pt x="2658" y="1103"/>
                    <a:pt x="2634" y="1053"/>
                  </a:cubicBezTo>
                  <a:lnTo>
                    <a:pt x="2162" y="97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6520250" y="4887850"/>
              <a:ext cx="100425" cy="93725"/>
            </a:xfrm>
            <a:custGeom>
              <a:avLst/>
              <a:gdLst/>
              <a:ahLst/>
              <a:cxnLst/>
              <a:rect l="l" t="t" r="r" b="b"/>
              <a:pathLst>
                <a:path w="4017" h="3749" extrusionOk="0">
                  <a:moveTo>
                    <a:pt x="2005" y="0"/>
                  </a:moveTo>
                  <a:cubicBezTo>
                    <a:pt x="1944" y="0"/>
                    <a:pt x="1883" y="32"/>
                    <a:pt x="1853" y="95"/>
                  </a:cubicBezTo>
                  <a:lnTo>
                    <a:pt x="1382" y="1052"/>
                  </a:lnTo>
                  <a:cubicBezTo>
                    <a:pt x="1357" y="1105"/>
                    <a:pt x="1309" y="1140"/>
                    <a:pt x="1252" y="1148"/>
                  </a:cubicBezTo>
                  <a:lnTo>
                    <a:pt x="196" y="1302"/>
                  </a:lnTo>
                  <a:cubicBezTo>
                    <a:pt x="55" y="1321"/>
                    <a:pt x="0" y="1496"/>
                    <a:pt x="101" y="1595"/>
                  </a:cubicBezTo>
                  <a:lnTo>
                    <a:pt x="866" y="2341"/>
                  </a:lnTo>
                  <a:cubicBezTo>
                    <a:pt x="907" y="2380"/>
                    <a:pt x="924" y="2437"/>
                    <a:pt x="913" y="2493"/>
                  </a:cubicBezTo>
                  <a:lnTo>
                    <a:pt x="733" y="3546"/>
                  </a:lnTo>
                  <a:cubicBezTo>
                    <a:pt x="714" y="3657"/>
                    <a:pt x="802" y="3748"/>
                    <a:pt x="902" y="3748"/>
                  </a:cubicBezTo>
                  <a:cubicBezTo>
                    <a:pt x="928" y="3748"/>
                    <a:pt x="956" y="3742"/>
                    <a:pt x="983" y="3727"/>
                  </a:cubicBezTo>
                  <a:lnTo>
                    <a:pt x="1926" y="3231"/>
                  </a:lnTo>
                  <a:cubicBezTo>
                    <a:pt x="1952" y="3218"/>
                    <a:pt x="1980" y="3212"/>
                    <a:pt x="2007" y="3212"/>
                  </a:cubicBezTo>
                  <a:cubicBezTo>
                    <a:pt x="2035" y="3212"/>
                    <a:pt x="2062" y="3218"/>
                    <a:pt x="2087" y="3231"/>
                  </a:cubicBezTo>
                  <a:lnTo>
                    <a:pt x="3032" y="3727"/>
                  </a:lnTo>
                  <a:cubicBezTo>
                    <a:pt x="3058" y="3741"/>
                    <a:pt x="3085" y="3747"/>
                    <a:pt x="3111" y="3747"/>
                  </a:cubicBezTo>
                  <a:cubicBezTo>
                    <a:pt x="3211" y="3747"/>
                    <a:pt x="3300" y="3657"/>
                    <a:pt x="3280" y="3546"/>
                  </a:cubicBezTo>
                  <a:lnTo>
                    <a:pt x="3100" y="2493"/>
                  </a:lnTo>
                  <a:cubicBezTo>
                    <a:pt x="3091" y="2438"/>
                    <a:pt x="3109" y="2382"/>
                    <a:pt x="3149" y="2341"/>
                  </a:cubicBezTo>
                  <a:lnTo>
                    <a:pt x="3913" y="1595"/>
                  </a:lnTo>
                  <a:cubicBezTo>
                    <a:pt x="4017" y="1496"/>
                    <a:pt x="3960" y="1321"/>
                    <a:pt x="3819" y="1302"/>
                  </a:cubicBezTo>
                  <a:lnTo>
                    <a:pt x="2762" y="1148"/>
                  </a:lnTo>
                  <a:cubicBezTo>
                    <a:pt x="2705" y="1138"/>
                    <a:pt x="2656" y="1102"/>
                    <a:pt x="2632" y="1052"/>
                  </a:cubicBezTo>
                  <a:lnTo>
                    <a:pt x="2160" y="95"/>
                  </a:lnTo>
                  <a:cubicBezTo>
                    <a:pt x="2128" y="32"/>
                    <a:pt x="2066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7" name="Google Shape;587;p9"/>
            <p:cNvGrpSpPr/>
            <p:nvPr/>
          </p:nvGrpSpPr>
          <p:grpSpPr>
            <a:xfrm>
              <a:off x="156375" y="4553775"/>
              <a:ext cx="585450" cy="478000"/>
              <a:chOff x="489725" y="2618450"/>
              <a:chExt cx="585450" cy="478000"/>
            </a:xfrm>
          </p:grpSpPr>
          <p:sp>
            <p:nvSpPr>
              <p:cNvPr id="588" name="Google Shape;588;p9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9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9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9"/>
            <p:cNvGrpSpPr/>
            <p:nvPr/>
          </p:nvGrpSpPr>
          <p:grpSpPr>
            <a:xfrm>
              <a:off x="8863025" y="3368325"/>
              <a:ext cx="378950" cy="645175"/>
              <a:chOff x="3293200" y="4149550"/>
              <a:chExt cx="378950" cy="645175"/>
            </a:xfrm>
          </p:grpSpPr>
          <p:sp>
            <p:nvSpPr>
              <p:cNvPr id="595" name="Google Shape;595;p9"/>
              <p:cNvSpPr/>
              <p:nvPr/>
            </p:nvSpPr>
            <p:spPr>
              <a:xfrm>
                <a:off x="3332625" y="4149550"/>
                <a:ext cx="10602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077" extrusionOk="0">
                    <a:moveTo>
                      <a:pt x="2000" y="1"/>
                    </a:moveTo>
                    <a:cubicBezTo>
                      <a:pt x="1803" y="1"/>
                      <a:pt x="1603" y="34"/>
                      <a:pt x="1408" y="104"/>
                    </a:cubicBezTo>
                    <a:cubicBezTo>
                      <a:pt x="482" y="436"/>
                      <a:pt x="0" y="1469"/>
                      <a:pt x="339" y="2416"/>
                    </a:cubicBezTo>
                    <a:cubicBezTo>
                      <a:pt x="660" y="3311"/>
                      <a:pt x="2212" y="6077"/>
                      <a:pt x="3163" y="6077"/>
                    </a:cubicBezTo>
                    <a:cubicBezTo>
                      <a:pt x="3215" y="6077"/>
                      <a:pt x="3265" y="6068"/>
                      <a:pt x="3313" y="6051"/>
                    </a:cubicBezTo>
                    <a:cubicBezTo>
                      <a:pt x="4240" y="5721"/>
                      <a:pt x="4041" y="2160"/>
                      <a:pt x="3702" y="1214"/>
                    </a:cubicBezTo>
                    <a:cubicBezTo>
                      <a:pt x="3434" y="468"/>
                      <a:pt x="2739" y="1"/>
                      <a:pt x="2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3497600" y="4470400"/>
                <a:ext cx="111475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4459" h="5999" extrusionOk="0">
                    <a:moveTo>
                      <a:pt x="2471" y="0"/>
                    </a:moveTo>
                    <a:cubicBezTo>
                      <a:pt x="1705" y="0"/>
                      <a:pt x="991" y="504"/>
                      <a:pt x="750" y="1288"/>
                    </a:cubicBezTo>
                    <a:cubicBezTo>
                      <a:pt x="451" y="2246"/>
                      <a:pt x="1" y="5687"/>
                      <a:pt x="944" y="5979"/>
                    </a:cubicBezTo>
                    <a:cubicBezTo>
                      <a:pt x="988" y="5992"/>
                      <a:pt x="1034" y="5999"/>
                      <a:pt x="1082" y="5999"/>
                    </a:cubicBezTo>
                    <a:cubicBezTo>
                      <a:pt x="2067" y="5999"/>
                      <a:pt x="3877" y="3259"/>
                      <a:pt x="4160" y="2345"/>
                    </a:cubicBezTo>
                    <a:cubicBezTo>
                      <a:pt x="4458" y="1387"/>
                      <a:pt x="3936" y="372"/>
                      <a:pt x="2992" y="80"/>
                    </a:cubicBezTo>
                    <a:cubicBezTo>
                      <a:pt x="2819" y="26"/>
                      <a:pt x="2644" y="0"/>
                      <a:pt x="2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3428325" y="4306775"/>
                <a:ext cx="12485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5780" extrusionOk="0">
                    <a:moveTo>
                      <a:pt x="2975" y="1"/>
                    </a:moveTo>
                    <a:cubicBezTo>
                      <a:pt x="2295" y="1"/>
                      <a:pt x="1640" y="394"/>
                      <a:pt x="1332" y="1060"/>
                    </a:cubicBezTo>
                    <a:cubicBezTo>
                      <a:pt x="907" y="1971"/>
                      <a:pt x="0" y="5321"/>
                      <a:pt x="896" y="5736"/>
                    </a:cubicBezTo>
                    <a:cubicBezTo>
                      <a:pt x="959" y="5766"/>
                      <a:pt x="1030" y="5779"/>
                      <a:pt x="1107" y="5779"/>
                    </a:cubicBezTo>
                    <a:cubicBezTo>
                      <a:pt x="2115" y="5779"/>
                      <a:pt x="4177" y="3411"/>
                      <a:pt x="4570" y="2566"/>
                    </a:cubicBezTo>
                    <a:cubicBezTo>
                      <a:pt x="4993" y="1656"/>
                      <a:pt x="4610" y="580"/>
                      <a:pt x="3717" y="165"/>
                    </a:cubicBezTo>
                    <a:cubicBezTo>
                      <a:pt x="3477" y="53"/>
                      <a:pt x="3224" y="1"/>
                      <a:pt x="29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3293200" y="4382900"/>
                <a:ext cx="1613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642" extrusionOk="0">
                    <a:moveTo>
                      <a:pt x="1950" y="0"/>
                    </a:moveTo>
                    <a:cubicBezTo>
                      <a:pt x="1091" y="0"/>
                      <a:pt x="330" y="603"/>
                      <a:pt x="174" y="1465"/>
                    </a:cubicBezTo>
                    <a:cubicBezTo>
                      <a:pt x="1" y="2433"/>
                      <a:pt x="659" y="3366"/>
                      <a:pt x="1647" y="3544"/>
                    </a:cubicBezTo>
                    <a:cubicBezTo>
                      <a:pt x="1957" y="3600"/>
                      <a:pt x="2512" y="3641"/>
                      <a:pt x="3133" y="3641"/>
                    </a:cubicBezTo>
                    <a:cubicBezTo>
                      <a:pt x="4490" y="3641"/>
                      <a:pt x="6160" y="3445"/>
                      <a:pt x="6279" y="2779"/>
                    </a:cubicBezTo>
                    <a:cubicBezTo>
                      <a:pt x="6455" y="1807"/>
                      <a:pt x="3268" y="209"/>
                      <a:pt x="2281" y="30"/>
                    </a:cubicBezTo>
                    <a:cubicBezTo>
                      <a:pt x="2170" y="10"/>
                      <a:pt x="2059" y="0"/>
                      <a:pt x="19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3397750" y="4623225"/>
                <a:ext cx="1583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575" extrusionOk="0">
                    <a:moveTo>
                      <a:pt x="1865" y="1"/>
                    </a:moveTo>
                    <a:cubicBezTo>
                      <a:pt x="908" y="1"/>
                      <a:pt x="109" y="736"/>
                      <a:pt x="54" y="1687"/>
                    </a:cubicBezTo>
                    <a:cubicBezTo>
                      <a:pt x="1" y="2671"/>
                      <a:pt x="768" y="3514"/>
                      <a:pt x="1772" y="3569"/>
                    </a:cubicBezTo>
                    <a:cubicBezTo>
                      <a:pt x="1833" y="3573"/>
                      <a:pt x="1905" y="3574"/>
                      <a:pt x="1984" y="3574"/>
                    </a:cubicBezTo>
                    <a:cubicBezTo>
                      <a:pt x="3188" y="3574"/>
                      <a:pt x="6226" y="3166"/>
                      <a:pt x="6278" y="2241"/>
                    </a:cubicBezTo>
                    <a:cubicBezTo>
                      <a:pt x="6333" y="1257"/>
                      <a:pt x="2973" y="59"/>
                      <a:pt x="1971" y="4"/>
                    </a:cubicBezTo>
                    <a:cubicBezTo>
                      <a:pt x="1935" y="2"/>
                      <a:pt x="1900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>
                <a:off x="3399500" y="4205850"/>
                <a:ext cx="272650" cy="588875"/>
              </a:xfrm>
              <a:custGeom>
                <a:avLst/>
                <a:gdLst/>
                <a:ahLst/>
                <a:cxnLst/>
                <a:rect l="l" t="t" r="r" b="b"/>
                <a:pathLst>
                  <a:path w="10906" h="23555" extrusionOk="0">
                    <a:moveTo>
                      <a:pt x="250" y="0"/>
                    </a:moveTo>
                    <a:lnTo>
                      <a:pt x="1" y="18"/>
                    </a:lnTo>
                    <a:cubicBezTo>
                      <a:pt x="14" y="192"/>
                      <a:pt x="1387" y="17621"/>
                      <a:pt x="10772" y="23554"/>
                    </a:cubicBezTo>
                    <a:lnTo>
                      <a:pt x="10905" y="23343"/>
                    </a:lnTo>
                    <a:cubicBezTo>
                      <a:pt x="1629" y="17477"/>
                      <a:pt x="263" y="174"/>
                      <a:pt x="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01" name="Google Shape;601;p9"/>
            <p:cNvGrpSpPr/>
            <p:nvPr/>
          </p:nvGrpSpPr>
          <p:grpSpPr>
            <a:xfrm>
              <a:off x="4426925" y="4615238"/>
              <a:ext cx="290150" cy="697975"/>
              <a:chOff x="367950" y="3492400"/>
              <a:chExt cx="290150" cy="697975"/>
            </a:xfrm>
          </p:grpSpPr>
          <p:sp>
            <p:nvSpPr>
              <p:cNvPr id="602" name="Google Shape;602;p9"/>
              <p:cNvSpPr/>
              <p:nvPr/>
            </p:nvSpPr>
            <p:spPr>
              <a:xfrm>
                <a:off x="461475" y="3492400"/>
                <a:ext cx="93425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246" extrusionOk="0">
                    <a:moveTo>
                      <a:pt x="1870" y="1"/>
                    </a:moveTo>
                    <a:cubicBezTo>
                      <a:pt x="955" y="1"/>
                      <a:pt x="173" y="715"/>
                      <a:pt x="90" y="1662"/>
                    </a:cubicBezTo>
                    <a:cubicBezTo>
                      <a:pt x="1" y="2662"/>
                      <a:pt x="706" y="6156"/>
                      <a:pt x="1689" y="6244"/>
                    </a:cubicBezTo>
                    <a:cubicBezTo>
                      <a:pt x="1701" y="6245"/>
                      <a:pt x="1714" y="6246"/>
                      <a:pt x="1726" y="6246"/>
                    </a:cubicBezTo>
                    <a:cubicBezTo>
                      <a:pt x="2695" y="6246"/>
                      <a:pt x="3561" y="2962"/>
                      <a:pt x="3647" y="1975"/>
                    </a:cubicBezTo>
                    <a:cubicBezTo>
                      <a:pt x="3737" y="976"/>
                      <a:pt x="3010" y="94"/>
                      <a:pt x="2027" y="8"/>
                    </a:cubicBezTo>
                    <a:cubicBezTo>
                      <a:pt x="1975" y="3"/>
                      <a:pt x="1922" y="1"/>
                      <a:pt x="1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>
                <a:off x="367950" y="3847500"/>
                <a:ext cx="1350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1" extrusionOk="0">
                    <a:moveTo>
                      <a:pt x="2015" y="1"/>
                    </a:moveTo>
                    <a:cubicBezTo>
                      <a:pt x="1697" y="1"/>
                      <a:pt x="1375" y="86"/>
                      <a:pt x="1086" y="264"/>
                    </a:cubicBezTo>
                    <a:cubicBezTo>
                      <a:pt x="249" y="786"/>
                      <a:pt x="1" y="1899"/>
                      <a:pt x="531" y="2752"/>
                    </a:cubicBezTo>
                    <a:cubicBezTo>
                      <a:pt x="1011" y="3522"/>
                      <a:pt x="3228" y="5530"/>
                      <a:pt x="4270" y="5530"/>
                    </a:cubicBezTo>
                    <a:cubicBezTo>
                      <a:pt x="4382" y="5530"/>
                      <a:pt x="4481" y="5507"/>
                      <a:pt x="4562" y="5456"/>
                    </a:cubicBezTo>
                    <a:cubicBezTo>
                      <a:pt x="5402" y="4934"/>
                      <a:pt x="4097" y="1720"/>
                      <a:pt x="3565" y="868"/>
                    </a:cubicBezTo>
                    <a:cubicBezTo>
                      <a:pt x="3218" y="309"/>
                      <a:pt x="2622" y="1"/>
                      <a:pt x="20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>
                <a:off x="382425" y="367487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5" y="0"/>
                    </a:moveTo>
                    <a:cubicBezTo>
                      <a:pt x="1587" y="0"/>
                      <a:pt x="1188" y="132"/>
                      <a:pt x="860" y="404"/>
                    </a:cubicBezTo>
                    <a:cubicBezTo>
                      <a:pt x="100" y="1032"/>
                      <a:pt x="1" y="2170"/>
                      <a:pt x="641" y="2944"/>
                    </a:cubicBezTo>
                    <a:cubicBezTo>
                      <a:pt x="1195" y="3613"/>
                      <a:pt x="3493" y="5203"/>
                      <a:pt x="4589" y="5203"/>
                    </a:cubicBezTo>
                    <a:cubicBezTo>
                      <a:pt x="4756" y="5203"/>
                      <a:pt x="4896" y="5166"/>
                      <a:pt x="4996" y="5082"/>
                    </a:cubicBezTo>
                    <a:cubicBezTo>
                      <a:pt x="5757" y="4453"/>
                      <a:pt x="4035" y="1442"/>
                      <a:pt x="3394" y="667"/>
                    </a:cubicBezTo>
                    <a:cubicBezTo>
                      <a:pt x="3031" y="228"/>
                      <a:pt x="2508" y="0"/>
                      <a:pt x="1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497950" y="3707850"/>
                <a:ext cx="16015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225" extrusionOk="0">
                    <a:moveTo>
                      <a:pt x="4365" y="0"/>
                    </a:moveTo>
                    <a:cubicBezTo>
                      <a:pt x="4106" y="0"/>
                      <a:pt x="3842" y="55"/>
                      <a:pt x="3591" y="172"/>
                    </a:cubicBezTo>
                    <a:cubicBezTo>
                      <a:pt x="2681" y="593"/>
                      <a:pt x="1" y="2948"/>
                      <a:pt x="416" y="3843"/>
                    </a:cubicBezTo>
                    <a:cubicBezTo>
                      <a:pt x="544" y="4120"/>
                      <a:pt x="954" y="4225"/>
                      <a:pt x="1486" y="4225"/>
                    </a:cubicBezTo>
                    <a:cubicBezTo>
                      <a:pt x="2672" y="4225"/>
                      <a:pt x="4464" y="3704"/>
                      <a:pt x="5092" y="3413"/>
                    </a:cubicBezTo>
                    <a:cubicBezTo>
                      <a:pt x="6005" y="2992"/>
                      <a:pt x="6406" y="1923"/>
                      <a:pt x="5991" y="1026"/>
                    </a:cubicBezTo>
                    <a:cubicBezTo>
                      <a:pt x="5691" y="379"/>
                      <a:pt x="5044" y="0"/>
                      <a:pt x="4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457050" y="3966300"/>
                <a:ext cx="1621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3892" extrusionOk="0">
                    <a:moveTo>
                      <a:pt x="4472" y="0"/>
                    </a:moveTo>
                    <a:cubicBezTo>
                      <a:pt x="4285" y="0"/>
                      <a:pt x="4094" y="29"/>
                      <a:pt x="3905" y="90"/>
                    </a:cubicBezTo>
                    <a:cubicBezTo>
                      <a:pt x="2949" y="396"/>
                      <a:pt x="1" y="2404"/>
                      <a:pt x="304" y="3343"/>
                    </a:cubicBezTo>
                    <a:cubicBezTo>
                      <a:pt x="436" y="3753"/>
                      <a:pt x="1167" y="3891"/>
                      <a:pt x="2027" y="3891"/>
                    </a:cubicBezTo>
                    <a:cubicBezTo>
                      <a:pt x="3136" y="3891"/>
                      <a:pt x="4460" y="3662"/>
                      <a:pt x="4998" y="3489"/>
                    </a:cubicBezTo>
                    <a:cubicBezTo>
                      <a:pt x="5955" y="3180"/>
                      <a:pt x="6484" y="2172"/>
                      <a:pt x="6184" y="1233"/>
                    </a:cubicBezTo>
                    <a:cubicBezTo>
                      <a:pt x="5941" y="479"/>
                      <a:pt x="5236" y="0"/>
                      <a:pt x="44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378775" y="3552975"/>
                <a:ext cx="194125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25496" extrusionOk="0">
                    <a:moveTo>
                      <a:pt x="4656" y="1"/>
                    </a:moveTo>
                    <a:lnTo>
                      <a:pt x="4411" y="46"/>
                    </a:lnTo>
                    <a:cubicBezTo>
                      <a:pt x="4442" y="220"/>
                      <a:pt x="7494" y="17306"/>
                      <a:pt x="1" y="25326"/>
                    </a:cubicBezTo>
                    <a:lnTo>
                      <a:pt x="184" y="25496"/>
                    </a:lnTo>
                    <a:cubicBezTo>
                      <a:pt x="7764" y="17385"/>
                      <a:pt x="4688" y="174"/>
                      <a:pt x="4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9"/>
            <p:cNvGrpSpPr/>
            <p:nvPr/>
          </p:nvGrpSpPr>
          <p:grpSpPr>
            <a:xfrm>
              <a:off x="3759425" y="-166300"/>
              <a:ext cx="503625" cy="557600"/>
              <a:chOff x="3718100" y="943400"/>
              <a:chExt cx="503625" cy="557600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4072225" y="1377800"/>
                <a:ext cx="1495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928" extrusionOk="0">
                    <a:moveTo>
                      <a:pt x="1223" y="1"/>
                    </a:moveTo>
                    <a:cubicBezTo>
                      <a:pt x="993" y="1"/>
                      <a:pt x="809" y="52"/>
                      <a:pt x="693" y="169"/>
                    </a:cubicBezTo>
                    <a:cubicBezTo>
                      <a:pt x="1" y="870"/>
                      <a:pt x="2023" y="3691"/>
                      <a:pt x="2738" y="4397"/>
                    </a:cubicBezTo>
                    <a:cubicBezTo>
                      <a:pt x="3096" y="4750"/>
                      <a:pt x="3562" y="4927"/>
                      <a:pt x="4025" y="4927"/>
                    </a:cubicBezTo>
                    <a:cubicBezTo>
                      <a:pt x="4484" y="4927"/>
                      <a:pt x="4941" y="4752"/>
                      <a:pt x="5285" y="4402"/>
                    </a:cubicBezTo>
                    <a:cubicBezTo>
                      <a:pt x="5979" y="3698"/>
                      <a:pt x="5960" y="2559"/>
                      <a:pt x="5245" y="1854"/>
                    </a:cubicBezTo>
                    <a:cubicBezTo>
                      <a:pt x="4649" y="1267"/>
                      <a:pt x="2368" y="1"/>
                      <a:pt x="1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3841450" y="1116600"/>
                <a:ext cx="161975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576" extrusionOk="0">
                    <a:moveTo>
                      <a:pt x="4410" y="1"/>
                    </a:moveTo>
                    <a:cubicBezTo>
                      <a:pt x="3110" y="1"/>
                      <a:pt x="250" y="528"/>
                      <a:pt x="132" y="1407"/>
                    </a:cubicBezTo>
                    <a:cubicBezTo>
                      <a:pt x="0" y="2383"/>
                      <a:pt x="3310" y="3426"/>
                      <a:pt x="4305" y="3559"/>
                    </a:cubicBezTo>
                    <a:cubicBezTo>
                      <a:pt x="4389" y="3570"/>
                      <a:pt x="4473" y="3576"/>
                      <a:pt x="4555" y="3576"/>
                    </a:cubicBezTo>
                    <a:cubicBezTo>
                      <a:pt x="5447" y="3576"/>
                      <a:pt x="6224" y="2928"/>
                      <a:pt x="6345" y="2033"/>
                    </a:cubicBezTo>
                    <a:cubicBezTo>
                      <a:pt x="6478" y="1057"/>
                      <a:pt x="5778" y="154"/>
                      <a:pt x="4784" y="21"/>
                    </a:cubicBezTo>
                    <a:cubicBezTo>
                      <a:pt x="4683" y="7"/>
                      <a:pt x="4557" y="1"/>
                      <a:pt x="44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3968925" y="1237250"/>
                <a:ext cx="1560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572" extrusionOk="0">
                    <a:moveTo>
                      <a:pt x="4423" y="1"/>
                    </a:moveTo>
                    <a:cubicBezTo>
                      <a:pt x="3419" y="1"/>
                      <a:pt x="1" y="1010"/>
                      <a:pt x="1" y="1997"/>
                    </a:cubicBezTo>
                    <a:cubicBezTo>
                      <a:pt x="1" y="2985"/>
                      <a:pt x="3422" y="3572"/>
                      <a:pt x="4424" y="3572"/>
                    </a:cubicBezTo>
                    <a:cubicBezTo>
                      <a:pt x="5428" y="3570"/>
                      <a:pt x="6241" y="2770"/>
                      <a:pt x="6241" y="1786"/>
                    </a:cubicBezTo>
                    <a:cubicBezTo>
                      <a:pt x="6241" y="799"/>
                      <a:pt x="5427" y="1"/>
                      <a:pt x="4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3894225" y="1286275"/>
                <a:ext cx="9915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165" extrusionOk="0">
                    <a:moveTo>
                      <a:pt x="2790" y="1"/>
                    </a:moveTo>
                    <a:cubicBezTo>
                      <a:pt x="1839" y="1"/>
                      <a:pt x="500" y="2961"/>
                      <a:pt x="253" y="3895"/>
                    </a:cubicBezTo>
                    <a:cubicBezTo>
                      <a:pt x="1" y="4868"/>
                      <a:pt x="568" y="5857"/>
                      <a:pt x="1521" y="6107"/>
                    </a:cubicBezTo>
                    <a:cubicBezTo>
                      <a:pt x="1670" y="6146"/>
                      <a:pt x="1820" y="6165"/>
                      <a:pt x="1967" y="6165"/>
                    </a:cubicBezTo>
                    <a:cubicBezTo>
                      <a:pt x="2763" y="6165"/>
                      <a:pt x="3494" y="5620"/>
                      <a:pt x="3711" y="4802"/>
                    </a:cubicBezTo>
                    <a:cubicBezTo>
                      <a:pt x="3965" y="3830"/>
                      <a:pt x="3856" y="265"/>
                      <a:pt x="2901" y="15"/>
                    </a:cubicBezTo>
                    <a:cubicBezTo>
                      <a:pt x="2865" y="5"/>
                      <a:pt x="2828" y="1"/>
                      <a:pt x="2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3718100" y="1095525"/>
                <a:ext cx="1097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6034" extrusionOk="0">
                    <a:moveTo>
                      <a:pt x="3305" y="1"/>
                    </a:moveTo>
                    <a:cubicBezTo>
                      <a:pt x="2352" y="1"/>
                      <a:pt x="721" y="2680"/>
                      <a:pt x="371" y="3559"/>
                    </a:cubicBezTo>
                    <a:cubicBezTo>
                      <a:pt x="0" y="4491"/>
                      <a:pt x="439" y="5545"/>
                      <a:pt x="1356" y="5908"/>
                    </a:cubicBezTo>
                    <a:cubicBezTo>
                      <a:pt x="1569" y="5993"/>
                      <a:pt x="1789" y="6033"/>
                      <a:pt x="2006" y="6033"/>
                    </a:cubicBezTo>
                    <a:cubicBezTo>
                      <a:pt x="2721" y="6033"/>
                      <a:pt x="3402" y="5596"/>
                      <a:pt x="3687" y="4880"/>
                    </a:cubicBezTo>
                    <a:cubicBezTo>
                      <a:pt x="4060" y="3948"/>
                      <a:pt x="4388" y="397"/>
                      <a:pt x="3472" y="32"/>
                    </a:cubicBezTo>
                    <a:cubicBezTo>
                      <a:pt x="3419" y="11"/>
                      <a:pt x="3363" y="1"/>
                      <a:pt x="3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3748325" y="943400"/>
                <a:ext cx="42337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16935" h="19717" extrusionOk="0">
                    <a:moveTo>
                      <a:pt x="250" y="1"/>
                    </a:moveTo>
                    <a:lnTo>
                      <a:pt x="1" y="33"/>
                    </a:lnTo>
                    <a:cubicBezTo>
                      <a:pt x="1428" y="11043"/>
                      <a:pt x="16657" y="19631"/>
                      <a:pt x="16811" y="19717"/>
                    </a:cubicBezTo>
                    <a:lnTo>
                      <a:pt x="16934" y="19496"/>
                    </a:lnTo>
                    <a:cubicBezTo>
                      <a:pt x="16782" y="19412"/>
                      <a:pt x="1661" y="10887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9"/>
            <p:cNvSpPr/>
            <p:nvPr/>
          </p:nvSpPr>
          <p:spPr>
            <a:xfrm>
              <a:off x="8490100" y="1195450"/>
              <a:ext cx="548375" cy="498850"/>
            </a:xfrm>
            <a:custGeom>
              <a:avLst/>
              <a:gdLst/>
              <a:ahLst/>
              <a:cxnLst/>
              <a:rect l="l" t="t" r="r" b="b"/>
              <a:pathLst>
                <a:path w="21935" h="19954" extrusionOk="0">
                  <a:moveTo>
                    <a:pt x="8156" y="3064"/>
                  </a:moveTo>
                  <a:cubicBezTo>
                    <a:pt x="8278" y="3064"/>
                    <a:pt x="8395" y="3072"/>
                    <a:pt x="8507" y="3087"/>
                  </a:cubicBezTo>
                  <a:cubicBezTo>
                    <a:pt x="8586" y="3096"/>
                    <a:pt x="8657" y="3244"/>
                    <a:pt x="8695" y="3479"/>
                  </a:cubicBezTo>
                  <a:cubicBezTo>
                    <a:pt x="8727" y="3674"/>
                    <a:pt x="8633" y="3897"/>
                    <a:pt x="8419" y="4136"/>
                  </a:cubicBezTo>
                  <a:cubicBezTo>
                    <a:pt x="8087" y="4494"/>
                    <a:pt x="7563" y="4733"/>
                    <a:pt x="6866" y="4846"/>
                  </a:cubicBezTo>
                  <a:cubicBezTo>
                    <a:pt x="6747" y="4865"/>
                    <a:pt x="6632" y="4874"/>
                    <a:pt x="6521" y="4874"/>
                  </a:cubicBezTo>
                  <a:cubicBezTo>
                    <a:pt x="6322" y="4874"/>
                    <a:pt x="6133" y="4844"/>
                    <a:pt x="5954" y="4783"/>
                  </a:cubicBezTo>
                  <a:cubicBezTo>
                    <a:pt x="5878" y="4755"/>
                    <a:pt x="5671" y="4686"/>
                    <a:pt x="5757" y="4110"/>
                  </a:cubicBezTo>
                  <a:cubicBezTo>
                    <a:pt x="5800" y="3711"/>
                    <a:pt x="6089" y="3450"/>
                    <a:pt x="6635" y="3309"/>
                  </a:cubicBezTo>
                  <a:cubicBezTo>
                    <a:pt x="7393" y="3114"/>
                    <a:pt x="7728" y="3074"/>
                    <a:pt x="7897" y="3074"/>
                  </a:cubicBezTo>
                  <a:cubicBezTo>
                    <a:pt x="7986" y="3069"/>
                    <a:pt x="8070" y="3064"/>
                    <a:pt x="8156" y="3064"/>
                  </a:cubicBezTo>
                  <a:close/>
                  <a:moveTo>
                    <a:pt x="8158" y="2583"/>
                  </a:moveTo>
                  <a:cubicBezTo>
                    <a:pt x="8064" y="2583"/>
                    <a:pt x="7970" y="2587"/>
                    <a:pt x="7876" y="2594"/>
                  </a:cubicBezTo>
                  <a:lnTo>
                    <a:pt x="7873" y="2594"/>
                  </a:lnTo>
                  <a:cubicBezTo>
                    <a:pt x="7608" y="2594"/>
                    <a:pt x="7166" y="2676"/>
                    <a:pt x="6514" y="2843"/>
                  </a:cubicBezTo>
                  <a:cubicBezTo>
                    <a:pt x="5578" y="3082"/>
                    <a:pt x="5325" y="3633"/>
                    <a:pt x="5278" y="4047"/>
                  </a:cubicBezTo>
                  <a:cubicBezTo>
                    <a:pt x="5158" y="4841"/>
                    <a:pt x="5495" y="5131"/>
                    <a:pt x="5797" y="5235"/>
                  </a:cubicBezTo>
                  <a:cubicBezTo>
                    <a:pt x="6026" y="5315"/>
                    <a:pt x="6267" y="5352"/>
                    <a:pt x="6519" y="5352"/>
                  </a:cubicBezTo>
                  <a:cubicBezTo>
                    <a:pt x="6655" y="5352"/>
                    <a:pt x="6796" y="5342"/>
                    <a:pt x="6939" y="5313"/>
                  </a:cubicBezTo>
                  <a:cubicBezTo>
                    <a:pt x="7743" y="5183"/>
                    <a:pt x="8359" y="4896"/>
                    <a:pt x="8771" y="4457"/>
                  </a:cubicBezTo>
                  <a:cubicBezTo>
                    <a:pt x="9089" y="4097"/>
                    <a:pt x="9222" y="3743"/>
                    <a:pt x="9165" y="3398"/>
                  </a:cubicBezTo>
                  <a:cubicBezTo>
                    <a:pt x="9066" y="2796"/>
                    <a:pt x="8784" y="2636"/>
                    <a:pt x="8565" y="2608"/>
                  </a:cubicBezTo>
                  <a:cubicBezTo>
                    <a:pt x="8434" y="2591"/>
                    <a:pt x="8296" y="2583"/>
                    <a:pt x="8158" y="2583"/>
                  </a:cubicBezTo>
                  <a:close/>
                  <a:moveTo>
                    <a:pt x="13428" y="3443"/>
                  </a:moveTo>
                  <a:cubicBezTo>
                    <a:pt x="13825" y="3443"/>
                    <a:pt x="14192" y="3525"/>
                    <a:pt x="14519" y="3682"/>
                  </a:cubicBezTo>
                  <a:cubicBezTo>
                    <a:pt x="14975" y="3919"/>
                    <a:pt x="15226" y="4225"/>
                    <a:pt x="15289" y="4614"/>
                  </a:cubicBezTo>
                  <a:cubicBezTo>
                    <a:pt x="15304" y="4716"/>
                    <a:pt x="15307" y="4814"/>
                    <a:pt x="15298" y="4908"/>
                  </a:cubicBezTo>
                  <a:cubicBezTo>
                    <a:pt x="15197" y="4838"/>
                    <a:pt x="15090" y="4770"/>
                    <a:pt x="14970" y="4708"/>
                  </a:cubicBezTo>
                  <a:cubicBezTo>
                    <a:pt x="14573" y="4514"/>
                    <a:pt x="14135" y="4417"/>
                    <a:pt x="13663" y="4417"/>
                  </a:cubicBezTo>
                  <a:cubicBezTo>
                    <a:pt x="13468" y="4417"/>
                    <a:pt x="13267" y="4433"/>
                    <a:pt x="13061" y="4467"/>
                  </a:cubicBezTo>
                  <a:cubicBezTo>
                    <a:pt x="12356" y="4580"/>
                    <a:pt x="11772" y="4862"/>
                    <a:pt x="11322" y="5303"/>
                  </a:cubicBezTo>
                  <a:cubicBezTo>
                    <a:pt x="11232" y="5399"/>
                    <a:pt x="11151" y="5495"/>
                    <a:pt x="11082" y="5594"/>
                  </a:cubicBezTo>
                  <a:cubicBezTo>
                    <a:pt x="11041" y="5504"/>
                    <a:pt x="11012" y="5410"/>
                    <a:pt x="10996" y="5311"/>
                  </a:cubicBezTo>
                  <a:cubicBezTo>
                    <a:pt x="10932" y="4922"/>
                    <a:pt x="11077" y="4554"/>
                    <a:pt x="11427" y="4189"/>
                  </a:cubicBezTo>
                  <a:cubicBezTo>
                    <a:pt x="11800" y="3823"/>
                    <a:pt x="12298" y="3585"/>
                    <a:pt x="12903" y="3487"/>
                  </a:cubicBezTo>
                  <a:cubicBezTo>
                    <a:pt x="13084" y="3458"/>
                    <a:pt x="13258" y="3443"/>
                    <a:pt x="13428" y="3443"/>
                  </a:cubicBezTo>
                  <a:close/>
                  <a:moveTo>
                    <a:pt x="13663" y="4898"/>
                  </a:moveTo>
                  <a:cubicBezTo>
                    <a:pt x="14062" y="4898"/>
                    <a:pt x="14428" y="4979"/>
                    <a:pt x="14754" y="5138"/>
                  </a:cubicBezTo>
                  <a:cubicBezTo>
                    <a:pt x="14895" y="5211"/>
                    <a:pt x="15019" y="5294"/>
                    <a:pt x="15124" y="5384"/>
                  </a:cubicBezTo>
                  <a:cubicBezTo>
                    <a:pt x="15051" y="5496"/>
                    <a:pt x="14960" y="5607"/>
                    <a:pt x="14847" y="5717"/>
                  </a:cubicBezTo>
                  <a:cubicBezTo>
                    <a:pt x="14479" y="6101"/>
                    <a:pt x="13986" y="6346"/>
                    <a:pt x="13381" y="6443"/>
                  </a:cubicBezTo>
                  <a:cubicBezTo>
                    <a:pt x="13212" y="6471"/>
                    <a:pt x="13047" y="6484"/>
                    <a:pt x="12887" y="6484"/>
                  </a:cubicBezTo>
                  <a:cubicBezTo>
                    <a:pt x="12478" y="6484"/>
                    <a:pt x="12100" y="6395"/>
                    <a:pt x="11756" y="6215"/>
                  </a:cubicBezTo>
                  <a:cubicBezTo>
                    <a:pt x="11618" y="6146"/>
                    <a:pt x="11497" y="6072"/>
                    <a:pt x="11393" y="5989"/>
                  </a:cubicBezTo>
                  <a:cubicBezTo>
                    <a:pt x="11464" y="5869"/>
                    <a:pt x="11555" y="5751"/>
                    <a:pt x="11662" y="5642"/>
                  </a:cubicBezTo>
                  <a:cubicBezTo>
                    <a:pt x="12035" y="5276"/>
                    <a:pt x="12533" y="5039"/>
                    <a:pt x="13138" y="4942"/>
                  </a:cubicBezTo>
                  <a:cubicBezTo>
                    <a:pt x="13318" y="4913"/>
                    <a:pt x="13494" y="4898"/>
                    <a:pt x="13663" y="4898"/>
                  </a:cubicBezTo>
                  <a:close/>
                  <a:moveTo>
                    <a:pt x="13430" y="2962"/>
                  </a:moveTo>
                  <a:cubicBezTo>
                    <a:pt x="13235" y="2962"/>
                    <a:pt x="13034" y="2979"/>
                    <a:pt x="12828" y="3012"/>
                  </a:cubicBezTo>
                  <a:cubicBezTo>
                    <a:pt x="12123" y="3126"/>
                    <a:pt x="11539" y="3405"/>
                    <a:pt x="11090" y="3849"/>
                  </a:cubicBezTo>
                  <a:cubicBezTo>
                    <a:pt x="10628" y="4329"/>
                    <a:pt x="10438" y="4846"/>
                    <a:pt x="10525" y="5388"/>
                  </a:cubicBezTo>
                  <a:cubicBezTo>
                    <a:pt x="10574" y="5692"/>
                    <a:pt x="10709" y="5967"/>
                    <a:pt x="10919" y="6200"/>
                  </a:cubicBezTo>
                  <a:cubicBezTo>
                    <a:pt x="10921" y="6203"/>
                    <a:pt x="10923" y="6206"/>
                    <a:pt x="10924" y="6208"/>
                  </a:cubicBezTo>
                  <a:cubicBezTo>
                    <a:pt x="11086" y="6374"/>
                    <a:pt x="11296" y="6519"/>
                    <a:pt x="11539" y="6639"/>
                  </a:cubicBezTo>
                  <a:cubicBezTo>
                    <a:pt x="11946" y="6855"/>
                    <a:pt x="12397" y="6962"/>
                    <a:pt x="12883" y="6962"/>
                  </a:cubicBezTo>
                  <a:cubicBezTo>
                    <a:pt x="13070" y="6962"/>
                    <a:pt x="13263" y="6946"/>
                    <a:pt x="13462" y="6913"/>
                  </a:cubicBezTo>
                  <a:cubicBezTo>
                    <a:pt x="14171" y="6798"/>
                    <a:pt x="14754" y="6505"/>
                    <a:pt x="15192" y="6052"/>
                  </a:cubicBezTo>
                  <a:cubicBezTo>
                    <a:pt x="15388" y="5859"/>
                    <a:pt x="15541" y="5655"/>
                    <a:pt x="15641" y="5446"/>
                  </a:cubicBezTo>
                  <a:cubicBezTo>
                    <a:pt x="15643" y="5441"/>
                    <a:pt x="15643" y="5440"/>
                    <a:pt x="15646" y="5436"/>
                  </a:cubicBezTo>
                  <a:cubicBezTo>
                    <a:pt x="15773" y="5148"/>
                    <a:pt x="15812" y="4846"/>
                    <a:pt x="15763" y="4538"/>
                  </a:cubicBezTo>
                  <a:cubicBezTo>
                    <a:pt x="15675" y="3996"/>
                    <a:pt x="15333" y="3565"/>
                    <a:pt x="14738" y="3252"/>
                  </a:cubicBezTo>
                  <a:cubicBezTo>
                    <a:pt x="14339" y="3059"/>
                    <a:pt x="13901" y="2962"/>
                    <a:pt x="13430" y="2962"/>
                  </a:cubicBezTo>
                  <a:close/>
                  <a:moveTo>
                    <a:pt x="19231" y="3980"/>
                  </a:moveTo>
                  <a:cubicBezTo>
                    <a:pt x="19314" y="4773"/>
                    <a:pt x="19197" y="5449"/>
                    <a:pt x="18875" y="5997"/>
                  </a:cubicBezTo>
                  <a:cubicBezTo>
                    <a:pt x="18558" y="6542"/>
                    <a:pt x="18323" y="6998"/>
                    <a:pt x="18161" y="7376"/>
                  </a:cubicBezTo>
                  <a:cubicBezTo>
                    <a:pt x="18153" y="7335"/>
                    <a:pt x="18145" y="7295"/>
                    <a:pt x="18138" y="7254"/>
                  </a:cubicBezTo>
                  <a:cubicBezTo>
                    <a:pt x="18091" y="6970"/>
                    <a:pt x="18163" y="6369"/>
                    <a:pt x="18763" y="5115"/>
                  </a:cubicBezTo>
                  <a:cubicBezTo>
                    <a:pt x="18964" y="4695"/>
                    <a:pt x="19119" y="4317"/>
                    <a:pt x="19231" y="3980"/>
                  </a:cubicBezTo>
                  <a:close/>
                  <a:moveTo>
                    <a:pt x="4114" y="6657"/>
                  </a:moveTo>
                  <a:cubicBezTo>
                    <a:pt x="4182" y="6657"/>
                    <a:pt x="4257" y="6665"/>
                    <a:pt x="4333" y="6680"/>
                  </a:cubicBezTo>
                  <a:cubicBezTo>
                    <a:pt x="4339" y="6680"/>
                    <a:pt x="4344" y="6682"/>
                    <a:pt x="4349" y="6682"/>
                  </a:cubicBezTo>
                  <a:cubicBezTo>
                    <a:pt x="4630" y="6714"/>
                    <a:pt x="4908" y="6758"/>
                    <a:pt x="5192" y="6810"/>
                  </a:cubicBezTo>
                  <a:cubicBezTo>
                    <a:pt x="5675" y="6896"/>
                    <a:pt x="5765" y="7108"/>
                    <a:pt x="5789" y="7260"/>
                  </a:cubicBezTo>
                  <a:cubicBezTo>
                    <a:pt x="5807" y="7379"/>
                    <a:pt x="5731" y="7544"/>
                    <a:pt x="5565" y="7736"/>
                  </a:cubicBezTo>
                  <a:cubicBezTo>
                    <a:pt x="5286" y="8058"/>
                    <a:pt x="4928" y="8332"/>
                    <a:pt x="4500" y="8550"/>
                  </a:cubicBezTo>
                  <a:cubicBezTo>
                    <a:pt x="4285" y="8655"/>
                    <a:pt x="4087" y="8709"/>
                    <a:pt x="3903" y="8709"/>
                  </a:cubicBezTo>
                  <a:cubicBezTo>
                    <a:pt x="3740" y="8709"/>
                    <a:pt x="3588" y="8667"/>
                    <a:pt x="3444" y="8582"/>
                  </a:cubicBezTo>
                  <a:cubicBezTo>
                    <a:pt x="2993" y="8334"/>
                    <a:pt x="2961" y="8186"/>
                    <a:pt x="2958" y="8136"/>
                  </a:cubicBezTo>
                  <a:cubicBezTo>
                    <a:pt x="2929" y="7961"/>
                    <a:pt x="2942" y="7804"/>
                    <a:pt x="3000" y="7642"/>
                  </a:cubicBezTo>
                  <a:cubicBezTo>
                    <a:pt x="3068" y="7426"/>
                    <a:pt x="3165" y="7246"/>
                    <a:pt x="3303" y="7098"/>
                  </a:cubicBezTo>
                  <a:cubicBezTo>
                    <a:pt x="3430" y="6941"/>
                    <a:pt x="3576" y="6828"/>
                    <a:pt x="3764" y="6742"/>
                  </a:cubicBezTo>
                  <a:cubicBezTo>
                    <a:pt x="3863" y="6686"/>
                    <a:pt x="3981" y="6657"/>
                    <a:pt x="4114" y="6657"/>
                  </a:cubicBezTo>
                  <a:close/>
                  <a:moveTo>
                    <a:pt x="4115" y="6177"/>
                  </a:moveTo>
                  <a:cubicBezTo>
                    <a:pt x="3900" y="6177"/>
                    <a:pt x="3709" y="6224"/>
                    <a:pt x="3548" y="6314"/>
                  </a:cubicBezTo>
                  <a:cubicBezTo>
                    <a:pt x="3311" y="6421"/>
                    <a:pt x="3105" y="6583"/>
                    <a:pt x="2943" y="6782"/>
                  </a:cubicBezTo>
                  <a:cubicBezTo>
                    <a:pt x="2766" y="6972"/>
                    <a:pt x="2630" y="7213"/>
                    <a:pt x="2546" y="7487"/>
                  </a:cubicBezTo>
                  <a:cubicBezTo>
                    <a:pt x="2463" y="7716"/>
                    <a:pt x="2442" y="7959"/>
                    <a:pt x="2481" y="8188"/>
                  </a:cubicBezTo>
                  <a:cubicBezTo>
                    <a:pt x="2499" y="8477"/>
                    <a:pt x="2737" y="8741"/>
                    <a:pt x="3206" y="8997"/>
                  </a:cubicBezTo>
                  <a:cubicBezTo>
                    <a:pt x="3423" y="9124"/>
                    <a:pt x="3655" y="9187"/>
                    <a:pt x="3898" y="9187"/>
                  </a:cubicBezTo>
                  <a:cubicBezTo>
                    <a:pt x="4158" y="9187"/>
                    <a:pt x="4428" y="9119"/>
                    <a:pt x="4714" y="8974"/>
                  </a:cubicBezTo>
                  <a:cubicBezTo>
                    <a:pt x="5199" y="8730"/>
                    <a:pt x="5606" y="8417"/>
                    <a:pt x="5928" y="8045"/>
                  </a:cubicBezTo>
                  <a:cubicBezTo>
                    <a:pt x="6196" y="7732"/>
                    <a:pt x="6303" y="7450"/>
                    <a:pt x="6261" y="7181"/>
                  </a:cubicBezTo>
                  <a:cubicBezTo>
                    <a:pt x="6211" y="6866"/>
                    <a:pt x="5998" y="6463"/>
                    <a:pt x="5278" y="6338"/>
                  </a:cubicBezTo>
                  <a:cubicBezTo>
                    <a:pt x="4988" y="6283"/>
                    <a:pt x="4701" y="6241"/>
                    <a:pt x="4414" y="6205"/>
                  </a:cubicBezTo>
                  <a:cubicBezTo>
                    <a:pt x="4310" y="6186"/>
                    <a:pt x="4210" y="6177"/>
                    <a:pt x="4115" y="6177"/>
                  </a:cubicBezTo>
                  <a:close/>
                  <a:moveTo>
                    <a:pt x="3823" y="10738"/>
                  </a:moveTo>
                  <a:cubicBezTo>
                    <a:pt x="4080" y="10738"/>
                    <a:pt x="4334" y="10762"/>
                    <a:pt x="4581" y="10812"/>
                  </a:cubicBezTo>
                  <a:cubicBezTo>
                    <a:pt x="5377" y="10980"/>
                    <a:pt x="5435" y="11340"/>
                    <a:pt x="5453" y="11457"/>
                  </a:cubicBezTo>
                  <a:cubicBezTo>
                    <a:pt x="5489" y="11673"/>
                    <a:pt x="5426" y="11922"/>
                    <a:pt x="5273" y="12193"/>
                  </a:cubicBezTo>
                  <a:cubicBezTo>
                    <a:pt x="5075" y="12522"/>
                    <a:pt x="4643" y="12688"/>
                    <a:pt x="3980" y="12688"/>
                  </a:cubicBezTo>
                  <a:cubicBezTo>
                    <a:pt x="3877" y="12688"/>
                    <a:pt x="3769" y="12684"/>
                    <a:pt x="3655" y="12676"/>
                  </a:cubicBezTo>
                  <a:cubicBezTo>
                    <a:pt x="2836" y="12620"/>
                    <a:pt x="2484" y="12203"/>
                    <a:pt x="2515" y="11339"/>
                  </a:cubicBezTo>
                  <a:cubicBezTo>
                    <a:pt x="2517" y="11311"/>
                    <a:pt x="2530" y="11253"/>
                    <a:pt x="2573" y="11172"/>
                  </a:cubicBezTo>
                  <a:cubicBezTo>
                    <a:pt x="2643" y="11076"/>
                    <a:pt x="2715" y="10995"/>
                    <a:pt x="2773" y="10946"/>
                  </a:cubicBezTo>
                  <a:cubicBezTo>
                    <a:pt x="2813" y="10917"/>
                    <a:pt x="2862" y="10898"/>
                    <a:pt x="2922" y="10888"/>
                  </a:cubicBezTo>
                  <a:cubicBezTo>
                    <a:pt x="2953" y="10885"/>
                    <a:pt x="2980" y="10873"/>
                    <a:pt x="3008" y="10857"/>
                  </a:cubicBezTo>
                  <a:cubicBezTo>
                    <a:pt x="3097" y="10803"/>
                    <a:pt x="3138" y="10795"/>
                    <a:pt x="3146" y="10792"/>
                  </a:cubicBezTo>
                  <a:cubicBezTo>
                    <a:pt x="3373" y="10756"/>
                    <a:pt x="3600" y="10738"/>
                    <a:pt x="3823" y="10738"/>
                  </a:cubicBezTo>
                  <a:close/>
                  <a:moveTo>
                    <a:pt x="3820" y="10257"/>
                  </a:moveTo>
                  <a:cubicBezTo>
                    <a:pt x="3572" y="10257"/>
                    <a:pt x="3321" y="10278"/>
                    <a:pt x="3068" y="10319"/>
                  </a:cubicBezTo>
                  <a:cubicBezTo>
                    <a:pt x="2987" y="10332"/>
                    <a:pt x="2903" y="10366"/>
                    <a:pt x="2799" y="10424"/>
                  </a:cubicBezTo>
                  <a:cubicBezTo>
                    <a:pt x="2684" y="10450"/>
                    <a:pt x="2578" y="10494"/>
                    <a:pt x="2476" y="10570"/>
                  </a:cubicBezTo>
                  <a:cubicBezTo>
                    <a:pt x="2376" y="10654"/>
                    <a:pt x="2277" y="10765"/>
                    <a:pt x="2171" y="10914"/>
                  </a:cubicBezTo>
                  <a:cubicBezTo>
                    <a:pt x="2092" y="11053"/>
                    <a:pt x="2050" y="11180"/>
                    <a:pt x="2037" y="11308"/>
                  </a:cubicBezTo>
                  <a:cubicBezTo>
                    <a:pt x="1996" y="12440"/>
                    <a:pt x="2544" y="13078"/>
                    <a:pt x="3623" y="13153"/>
                  </a:cubicBezTo>
                  <a:cubicBezTo>
                    <a:pt x="3741" y="13163"/>
                    <a:pt x="3858" y="13166"/>
                    <a:pt x="3966" y="13166"/>
                  </a:cubicBezTo>
                  <a:cubicBezTo>
                    <a:pt x="4814" y="13166"/>
                    <a:pt x="5392" y="12923"/>
                    <a:pt x="5690" y="12435"/>
                  </a:cubicBezTo>
                  <a:cubicBezTo>
                    <a:pt x="5901" y="12060"/>
                    <a:pt x="5982" y="11703"/>
                    <a:pt x="5928" y="11379"/>
                  </a:cubicBezTo>
                  <a:cubicBezTo>
                    <a:pt x="5841" y="10847"/>
                    <a:pt x="5422" y="10499"/>
                    <a:pt x="4678" y="10341"/>
                  </a:cubicBezTo>
                  <a:cubicBezTo>
                    <a:pt x="4398" y="10285"/>
                    <a:pt x="4111" y="10257"/>
                    <a:pt x="3820" y="10257"/>
                  </a:cubicBezTo>
                  <a:close/>
                  <a:moveTo>
                    <a:pt x="7801" y="13897"/>
                  </a:moveTo>
                  <a:cubicBezTo>
                    <a:pt x="8049" y="13897"/>
                    <a:pt x="8281" y="13904"/>
                    <a:pt x="8502" y="13914"/>
                  </a:cubicBezTo>
                  <a:cubicBezTo>
                    <a:pt x="8508" y="13913"/>
                    <a:pt x="8515" y="13913"/>
                    <a:pt x="8522" y="13913"/>
                  </a:cubicBezTo>
                  <a:cubicBezTo>
                    <a:pt x="8653" y="13913"/>
                    <a:pt x="8868" y="13940"/>
                    <a:pt x="8948" y="14437"/>
                  </a:cubicBezTo>
                  <a:cubicBezTo>
                    <a:pt x="8978" y="14629"/>
                    <a:pt x="8927" y="14828"/>
                    <a:pt x="8792" y="15031"/>
                  </a:cubicBezTo>
                  <a:cubicBezTo>
                    <a:pt x="8537" y="15365"/>
                    <a:pt x="8077" y="15589"/>
                    <a:pt x="7427" y="15694"/>
                  </a:cubicBezTo>
                  <a:cubicBezTo>
                    <a:pt x="7141" y="15742"/>
                    <a:pt x="6892" y="15765"/>
                    <a:pt x="6682" y="15765"/>
                  </a:cubicBezTo>
                  <a:cubicBezTo>
                    <a:pt x="6505" y="15765"/>
                    <a:pt x="6355" y="15748"/>
                    <a:pt x="6233" y="15717"/>
                  </a:cubicBezTo>
                  <a:cubicBezTo>
                    <a:pt x="5966" y="15642"/>
                    <a:pt x="5912" y="15516"/>
                    <a:pt x="5894" y="15410"/>
                  </a:cubicBezTo>
                  <a:cubicBezTo>
                    <a:pt x="5838" y="15058"/>
                    <a:pt x="5958" y="14731"/>
                    <a:pt x="6262" y="14410"/>
                  </a:cubicBezTo>
                  <a:cubicBezTo>
                    <a:pt x="6575" y="14081"/>
                    <a:pt x="6909" y="13917"/>
                    <a:pt x="7282" y="13905"/>
                  </a:cubicBezTo>
                  <a:lnTo>
                    <a:pt x="7284" y="13905"/>
                  </a:lnTo>
                  <a:cubicBezTo>
                    <a:pt x="7462" y="13901"/>
                    <a:pt x="7636" y="13897"/>
                    <a:pt x="7801" y="13897"/>
                  </a:cubicBezTo>
                  <a:close/>
                  <a:moveTo>
                    <a:pt x="7793" y="13419"/>
                  </a:moveTo>
                  <a:cubicBezTo>
                    <a:pt x="7626" y="13419"/>
                    <a:pt x="7452" y="13422"/>
                    <a:pt x="7273" y="13427"/>
                  </a:cubicBezTo>
                  <a:cubicBezTo>
                    <a:pt x="6772" y="13440"/>
                    <a:pt x="6316" y="13661"/>
                    <a:pt x="5917" y="14082"/>
                  </a:cubicBezTo>
                  <a:cubicBezTo>
                    <a:pt x="5507" y="14513"/>
                    <a:pt x="5341" y="14989"/>
                    <a:pt x="5422" y="15490"/>
                  </a:cubicBezTo>
                  <a:cubicBezTo>
                    <a:pt x="5460" y="15730"/>
                    <a:pt x="5612" y="16049"/>
                    <a:pt x="6108" y="16180"/>
                  </a:cubicBezTo>
                  <a:cubicBezTo>
                    <a:pt x="6271" y="16223"/>
                    <a:pt x="6462" y="16245"/>
                    <a:pt x="6681" y="16245"/>
                  </a:cubicBezTo>
                  <a:cubicBezTo>
                    <a:pt x="6919" y="16245"/>
                    <a:pt x="7193" y="16219"/>
                    <a:pt x="7503" y="16167"/>
                  </a:cubicBezTo>
                  <a:cubicBezTo>
                    <a:pt x="8280" y="16043"/>
                    <a:pt x="8841" y="15759"/>
                    <a:pt x="9183" y="15311"/>
                  </a:cubicBezTo>
                  <a:cubicBezTo>
                    <a:pt x="9392" y="14992"/>
                    <a:pt x="9473" y="14674"/>
                    <a:pt x="9423" y="14363"/>
                  </a:cubicBezTo>
                  <a:cubicBezTo>
                    <a:pt x="9295" y="13565"/>
                    <a:pt x="8781" y="13438"/>
                    <a:pt x="8526" y="13438"/>
                  </a:cubicBezTo>
                  <a:cubicBezTo>
                    <a:pt x="8523" y="13438"/>
                    <a:pt x="8520" y="13438"/>
                    <a:pt x="8516" y="13438"/>
                  </a:cubicBezTo>
                  <a:cubicBezTo>
                    <a:pt x="8294" y="13426"/>
                    <a:pt x="8051" y="13419"/>
                    <a:pt x="7793" y="13419"/>
                  </a:cubicBezTo>
                  <a:close/>
                  <a:moveTo>
                    <a:pt x="12447" y="15125"/>
                  </a:moveTo>
                  <a:cubicBezTo>
                    <a:pt x="13506" y="15154"/>
                    <a:pt x="13575" y="15597"/>
                    <a:pt x="13600" y="15743"/>
                  </a:cubicBezTo>
                  <a:cubicBezTo>
                    <a:pt x="13652" y="16046"/>
                    <a:pt x="13582" y="16265"/>
                    <a:pt x="13386" y="16432"/>
                  </a:cubicBezTo>
                  <a:cubicBezTo>
                    <a:pt x="13121" y="16651"/>
                    <a:pt x="12599" y="16824"/>
                    <a:pt x="11832" y="16949"/>
                  </a:cubicBezTo>
                  <a:cubicBezTo>
                    <a:pt x="11749" y="16963"/>
                    <a:pt x="11663" y="16970"/>
                    <a:pt x="11572" y="16970"/>
                  </a:cubicBezTo>
                  <a:cubicBezTo>
                    <a:pt x="11345" y="16970"/>
                    <a:pt x="11095" y="16926"/>
                    <a:pt x="10822" y="16840"/>
                  </a:cubicBezTo>
                  <a:cubicBezTo>
                    <a:pt x="10676" y="16797"/>
                    <a:pt x="10337" y="16691"/>
                    <a:pt x="10493" y="15906"/>
                  </a:cubicBezTo>
                  <a:cubicBezTo>
                    <a:pt x="10579" y="15387"/>
                    <a:pt x="11200" y="15125"/>
                    <a:pt x="12341" y="15125"/>
                  </a:cubicBezTo>
                  <a:close/>
                  <a:moveTo>
                    <a:pt x="12345" y="14646"/>
                  </a:moveTo>
                  <a:cubicBezTo>
                    <a:pt x="10924" y="14646"/>
                    <a:pt x="10149" y="15043"/>
                    <a:pt x="10023" y="15819"/>
                  </a:cubicBezTo>
                  <a:cubicBezTo>
                    <a:pt x="9825" y="16808"/>
                    <a:pt x="10271" y="17170"/>
                    <a:pt x="10679" y="17298"/>
                  </a:cubicBezTo>
                  <a:cubicBezTo>
                    <a:pt x="11001" y="17397"/>
                    <a:pt x="11300" y="17447"/>
                    <a:pt x="11578" y="17447"/>
                  </a:cubicBezTo>
                  <a:cubicBezTo>
                    <a:pt x="11693" y="17447"/>
                    <a:pt x="11805" y="17439"/>
                    <a:pt x="11912" y="17422"/>
                  </a:cubicBezTo>
                  <a:cubicBezTo>
                    <a:pt x="12776" y="17283"/>
                    <a:pt x="13358" y="17080"/>
                    <a:pt x="13695" y="16800"/>
                  </a:cubicBezTo>
                  <a:cubicBezTo>
                    <a:pt x="14021" y="16524"/>
                    <a:pt x="14154" y="16132"/>
                    <a:pt x="14077" y="15665"/>
                  </a:cubicBezTo>
                  <a:cubicBezTo>
                    <a:pt x="14004" y="15219"/>
                    <a:pt x="13665" y="14679"/>
                    <a:pt x="12461" y="14646"/>
                  </a:cubicBezTo>
                  <a:lnTo>
                    <a:pt x="12457" y="14646"/>
                  </a:lnTo>
                  <a:cubicBezTo>
                    <a:pt x="12419" y="14646"/>
                    <a:pt x="12382" y="14646"/>
                    <a:pt x="12345" y="14646"/>
                  </a:cubicBezTo>
                  <a:close/>
                  <a:moveTo>
                    <a:pt x="13224" y="482"/>
                  </a:moveTo>
                  <a:cubicBezTo>
                    <a:pt x="14398" y="482"/>
                    <a:pt x="15505" y="587"/>
                    <a:pt x="16525" y="799"/>
                  </a:cubicBezTo>
                  <a:cubicBezTo>
                    <a:pt x="17944" y="1092"/>
                    <a:pt x="18730" y="1694"/>
                    <a:pt x="18931" y="2628"/>
                  </a:cubicBezTo>
                  <a:lnTo>
                    <a:pt x="18931" y="2633"/>
                  </a:lnTo>
                  <a:lnTo>
                    <a:pt x="18949" y="2745"/>
                  </a:lnTo>
                  <a:cubicBezTo>
                    <a:pt x="18973" y="2900"/>
                    <a:pt x="18961" y="3098"/>
                    <a:pt x="18910" y="3336"/>
                  </a:cubicBezTo>
                  <a:cubicBezTo>
                    <a:pt x="18826" y="3750"/>
                    <a:pt x="18631" y="4280"/>
                    <a:pt x="18328" y="4913"/>
                  </a:cubicBezTo>
                  <a:cubicBezTo>
                    <a:pt x="17798" y="6023"/>
                    <a:pt x="17579" y="6816"/>
                    <a:pt x="17663" y="7335"/>
                  </a:cubicBezTo>
                  <a:cubicBezTo>
                    <a:pt x="17712" y="7630"/>
                    <a:pt x="17808" y="7922"/>
                    <a:pt x="17950" y="8206"/>
                  </a:cubicBezTo>
                  <a:cubicBezTo>
                    <a:pt x="17952" y="8211"/>
                    <a:pt x="17954" y="8212"/>
                    <a:pt x="17955" y="8217"/>
                  </a:cubicBezTo>
                  <a:cubicBezTo>
                    <a:pt x="18252" y="8778"/>
                    <a:pt x="18745" y="9315"/>
                    <a:pt x="19421" y="9816"/>
                  </a:cubicBezTo>
                  <a:cubicBezTo>
                    <a:pt x="20331" y="10473"/>
                    <a:pt x="20846" y="11144"/>
                    <a:pt x="20955" y="11810"/>
                  </a:cubicBezTo>
                  <a:lnTo>
                    <a:pt x="20961" y="11809"/>
                  </a:lnTo>
                  <a:lnTo>
                    <a:pt x="20961" y="11809"/>
                  </a:lnTo>
                  <a:cubicBezTo>
                    <a:pt x="20960" y="11827"/>
                    <a:pt x="20960" y="11846"/>
                    <a:pt x="20963" y="11867"/>
                  </a:cubicBezTo>
                  <a:cubicBezTo>
                    <a:pt x="21004" y="12128"/>
                    <a:pt x="21018" y="12389"/>
                    <a:pt x="21007" y="12646"/>
                  </a:cubicBezTo>
                  <a:cubicBezTo>
                    <a:pt x="20973" y="13466"/>
                    <a:pt x="20661" y="14244"/>
                    <a:pt x="20086" y="14958"/>
                  </a:cubicBezTo>
                  <a:cubicBezTo>
                    <a:pt x="18938" y="16368"/>
                    <a:pt x="16791" y="17338"/>
                    <a:pt x="13708" y="17838"/>
                  </a:cubicBezTo>
                  <a:cubicBezTo>
                    <a:pt x="12950" y="17960"/>
                    <a:pt x="12187" y="18022"/>
                    <a:pt x="11422" y="18022"/>
                  </a:cubicBezTo>
                  <a:cubicBezTo>
                    <a:pt x="9621" y="18022"/>
                    <a:pt x="7806" y="17682"/>
                    <a:pt x="6001" y="17003"/>
                  </a:cubicBezTo>
                  <a:cubicBezTo>
                    <a:pt x="3245" y="15970"/>
                    <a:pt x="1560" y="14371"/>
                    <a:pt x="999" y="12250"/>
                  </a:cubicBezTo>
                  <a:cubicBezTo>
                    <a:pt x="999" y="12248"/>
                    <a:pt x="999" y="12247"/>
                    <a:pt x="1001" y="12243"/>
                  </a:cubicBezTo>
                  <a:cubicBezTo>
                    <a:pt x="949" y="12046"/>
                    <a:pt x="908" y="11841"/>
                    <a:pt x="873" y="11635"/>
                  </a:cubicBezTo>
                  <a:cubicBezTo>
                    <a:pt x="495" y="9313"/>
                    <a:pt x="920" y="7239"/>
                    <a:pt x="2132" y="5472"/>
                  </a:cubicBezTo>
                  <a:cubicBezTo>
                    <a:pt x="3352" y="3693"/>
                    <a:pt x="5032" y="2420"/>
                    <a:pt x="7123" y="1692"/>
                  </a:cubicBezTo>
                  <a:cubicBezTo>
                    <a:pt x="9244" y="954"/>
                    <a:pt x="11051" y="552"/>
                    <a:pt x="12494" y="496"/>
                  </a:cubicBezTo>
                  <a:cubicBezTo>
                    <a:pt x="12740" y="487"/>
                    <a:pt x="12983" y="482"/>
                    <a:pt x="13224" y="482"/>
                  </a:cubicBezTo>
                  <a:close/>
                  <a:moveTo>
                    <a:pt x="21137" y="14155"/>
                  </a:moveTo>
                  <a:cubicBezTo>
                    <a:pt x="21015" y="14972"/>
                    <a:pt x="20681" y="15741"/>
                    <a:pt x="20131" y="16476"/>
                  </a:cubicBezTo>
                  <a:cubicBezTo>
                    <a:pt x="19105" y="17844"/>
                    <a:pt x="17021" y="18791"/>
                    <a:pt x="13944" y="19289"/>
                  </a:cubicBezTo>
                  <a:cubicBezTo>
                    <a:pt x="13185" y="19412"/>
                    <a:pt x="12423" y="19473"/>
                    <a:pt x="11657" y="19473"/>
                  </a:cubicBezTo>
                  <a:cubicBezTo>
                    <a:pt x="9856" y="19473"/>
                    <a:pt x="8041" y="19133"/>
                    <a:pt x="6236" y="18454"/>
                  </a:cubicBezTo>
                  <a:cubicBezTo>
                    <a:pt x="3772" y="17533"/>
                    <a:pt x="2168" y="16154"/>
                    <a:pt x="1451" y="14348"/>
                  </a:cubicBezTo>
                  <a:lnTo>
                    <a:pt x="1451" y="14348"/>
                  </a:lnTo>
                  <a:cubicBezTo>
                    <a:pt x="2369" y="15663"/>
                    <a:pt x="3835" y="16703"/>
                    <a:pt x="5833" y="17452"/>
                  </a:cubicBezTo>
                  <a:cubicBezTo>
                    <a:pt x="7695" y="18150"/>
                    <a:pt x="9570" y="18501"/>
                    <a:pt x="11430" y="18501"/>
                  </a:cubicBezTo>
                  <a:cubicBezTo>
                    <a:pt x="12218" y="18501"/>
                    <a:pt x="13004" y="18438"/>
                    <a:pt x="13785" y="18311"/>
                  </a:cubicBezTo>
                  <a:cubicBezTo>
                    <a:pt x="16987" y="17791"/>
                    <a:pt x="19233" y="16764"/>
                    <a:pt x="20459" y="15258"/>
                  </a:cubicBezTo>
                  <a:cubicBezTo>
                    <a:pt x="20743" y="14906"/>
                    <a:pt x="20970" y="14536"/>
                    <a:pt x="21137" y="14155"/>
                  </a:cubicBezTo>
                  <a:close/>
                  <a:moveTo>
                    <a:pt x="13250" y="1"/>
                  </a:moveTo>
                  <a:cubicBezTo>
                    <a:pt x="12995" y="1"/>
                    <a:pt x="12737" y="6"/>
                    <a:pt x="12476" y="16"/>
                  </a:cubicBezTo>
                  <a:cubicBezTo>
                    <a:pt x="10984" y="72"/>
                    <a:pt x="9129" y="484"/>
                    <a:pt x="6966" y="1238"/>
                  </a:cubicBezTo>
                  <a:cubicBezTo>
                    <a:pt x="4774" y="2000"/>
                    <a:pt x="3015" y="3333"/>
                    <a:pt x="1735" y="5198"/>
                  </a:cubicBezTo>
                  <a:cubicBezTo>
                    <a:pt x="449" y="7071"/>
                    <a:pt x="0" y="9263"/>
                    <a:pt x="397" y="11712"/>
                  </a:cubicBezTo>
                  <a:cubicBezTo>
                    <a:pt x="431" y="11926"/>
                    <a:pt x="474" y="12136"/>
                    <a:pt x="529" y="12347"/>
                  </a:cubicBezTo>
                  <a:cubicBezTo>
                    <a:pt x="553" y="12615"/>
                    <a:pt x="587" y="12887"/>
                    <a:pt x="633" y="13164"/>
                  </a:cubicBezTo>
                  <a:cubicBezTo>
                    <a:pt x="1057" y="15782"/>
                    <a:pt x="2886" y="17713"/>
                    <a:pt x="6068" y="18905"/>
                  </a:cubicBezTo>
                  <a:cubicBezTo>
                    <a:pt x="7929" y="19603"/>
                    <a:pt x="9802" y="19954"/>
                    <a:pt x="11660" y="19954"/>
                  </a:cubicBezTo>
                  <a:cubicBezTo>
                    <a:pt x="12452" y="19954"/>
                    <a:pt x="13238" y="19889"/>
                    <a:pt x="14021" y="19764"/>
                  </a:cubicBezTo>
                  <a:cubicBezTo>
                    <a:pt x="17229" y="19247"/>
                    <a:pt x="19413" y="18238"/>
                    <a:pt x="20519" y="16764"/>
                  </a:cubicBezTo>
                  <a:cubicBezTo>
                    <a:pt x="21625" y="15280"/>
                    <a:pt x="21934" y="13602"/>
                    <a:pt x="21438" y="11776"/>
                  </a:cubicBezTo>
                  <a:cubicBezTo>
                    <a:pt x="21435" y="11757"/>
                    <a:pt x="21430" y="11729"/>
                    <a:pt x="21430" y="11729"/>
                  </a:cubicBezTo>
                  <a:cubicBezTo>
                    <a:pt x="21300" y="10933"/>
                    <a:pt x="20718" y="10156"/>
                    <a:pt x="19705" y="9425"/>
                  </a:cubicBezTo>
                  <a:cubicBezTo>
                    <a:pt x="19119" y="8991"/>
                    <a:pt x="18688" y="8533"/>
                    <a:pt x="18424" y="8065"/>
                  </a:cubicBezTo>
                  <a:cubicBezTo>
                    <a:pt x="18529" y="7661"/>
                    <a:pt x="18821" y="7046"/>
                    <a:pt x="19291" y="6236"/>
                  </a:cubicBezTo>
                  <a:cubicBezTo>
                    <a:pt x="19847" y="5285"/>
                    <a:pt x="19883" y="4035"/>
                    <a:pt x="19400" y="2522"/>
                  </a:cubicBezTo>
                  <a:cubicBezTo>
                    <a:pt x="19153" y="1394"/>
                    <a:pt x="18219" y="656"/>
                    <a:pt x="16622" y="325"/>
                  </a:cubicBezTo>
                  <a:cubicBezTo>
                    <a:pt x="15578" y="110"/>
                    <a:pt x="14447" y="1"/>
                    <a:pt x="13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684075" y="177975"/>
              <a:ext cx="401975" cy="724050"/>
            </a:xfrm>
            <a:custGeom>
              <a:avLst/>
              <a:gdLst/>
              <a:ahLst/>
              <a:cxnLst/>
              <a:rect l="l" t="t" r="r" b="b"/>
              <a:pathLst>
                <a:path w="16079" h="28962" extrusionOk="0">
                  <a:moveTo>
                    <a:pt x="2120" y="483"/>
                  </a:moveTo>
                  <a:cubicBezTo>
                    <a:pt x="2706" y="483"/>
                    <a:pt x="3155" y="775"/>
                    <a:pt x="3484" y="1367"/>
                  </a:cubicBezTo>
                  <a:cubicBezTo>
                    <a:pt x="3919" y="2153"/>
                    <a:pt x="4120" y="2888"/>
                    <a:pt x="4081" y="3551"/>
                  </a:cubicBezTo>
                  <a:cubicBezTo>
                    <a:pt x="4047" y="4235"/>
                    <a:pt x="3906" y="4924"/>
                    <a:pt x="3659" y="5604"/>
                  </a:cubicBezTo>
                  <a:cubicBezTo>
                    <a:pt x="3424" y="6247"/>
                    <a:pt x="3437" y="6803"/>
                    <a:pt x="3698" y="7259"/>
                  </a:cubicBezTo>
                  <a:cubicBezTo>
                    <a:pt x="3314" y="7387"/>
                    <a:pt x="2950" y="7569"/>
                    <a:pt x="2616" y="7807"/>
                  </a:cubicBezTo>
                  <a:cubicBezTo>
                    <a:pt x="2386" y="7622"/>
                    <a:pt x="2196" y="7355"/>
                    <a:pt x="2052" y="7009"/>
                  </a:cubicBezTo>
                  <a:cubicBezTo>
                    <a:pt x="1879" y="6604"/>
                    <a:pt x="1824" y="6213"/>
                    <a:pt x="1887" y="5847"/>
                  </a:cubicBezTo>
                  <a:cubicBezTo>
                    <a:pt x="1957" y="5425"/>
                    <a:pt x="2007" y="4995"/>
                    <a:pt x="2029" y="4569"/>
                  </a:cubicBezTo>
                  <a:cubicBezTo>
                    <a:pt x="2052" y="4089"/>
                    <a:pt x="1809" y="3552"/>
                    <a:pt x="1280" y="2922"/>
                  </a:cubicBezTo>
                  <a:cubicBezTo>
                    <a:pt x="818" y="2393"/>
                    <a:pt x="564" y="1881"/>
                    <a:pt x="526" y="1397"/>
                  </a:cubicBezTo>
                  <a:cubicBezTo>
                    <a:pt x="517" y="1250"/>
                    <a:pt x="484" y="796"/>
                    <a:pt x="1668" y="536"/>
                  </a:cubicBezTo>
                  <a:cubicBezTo>
                    <a:pt x="1825" y="502"/>
                    <a:pt x="1978" y="483"/>
                    <a:pt x="2120" y="483"/>
                  </a:cubicBezTo>
                  <a:close/>
                  <a:moveTo>
                    <a:pt x="4471" y="7564"/>
                  </a:moveTo>
                  <a:lnTo>
                    <a:pt x="5235" y="9213"/>
                  </a:lnTo>
                  <a:cubicBezTo>
                    <a:pt x="5156" y="9215"/>
                    <a:pt x="5083" y="9234"/>
                    <a:pt x="5031" y="9263"/>
                  </a:cubicBezTo>
                  <a:cubicBezTo>
                    <a:pt x="4749" y="9374"/>
                    <a:pt x="4484" y="9502"/>
                    <a:pt x="4244" y="9643"/>
                  </a:cubicBezTo>
                  <a:cubicBezTo>
                    <a:pt x="3995" y="9729"/>
                    <a:pt x="3737" y="9845"/>
                    <a:pt x="3492" y="9985"/>
                  </a:cubicBezTo>
                  <a:cubicBezTo>
                    <a:pt x="3430" y="10016"/>
                    <a:pt x="3372" y="10048"/>
                    <a:pt x="3315" y="10085"/>
                  </a:cubicBezTo>
                  <a:lnTo>
                    <a:pt x="2558" y="8459"/>
                  </a:lnTo>
                  <a:cubicBezTo>
                    <a:pt x="2625" y="8402"/>
                    <a:pt x="2693" y="8346"/>
                    <a:pt x="2764" y="8290"/>
                  </a:cubicBezTo>
                  <a:lnTo>
                    <a:pt x="2766" y="8289"/>
                  </a:lnTo>
                  <a:cubicBezTo>
                    <a:pt x="3179" y="7969"/>
                    <a:pt x="3645" y="7746"/>
                    <a:pt x="4149" y="7626"/>
                  </a:cubicBezTo>
                  <a:lnTo>
                    <a:pt x="4150" y="7626"/>
                  </a:lnTo>
                  <a:cubicBezTo>
                    <a:pt x="4254" y="7601"/>
                    <a:pt x="4361" y="7580"/>
                    <a:pt x="4471" y="7564"/>
                  </a:cubicBezTo>
                  <a:close/>
                  <a:moveTo>
                    <a:pt x="5909" y="9590"/>
                  </a:moveTo>
                  <a:cubicBezTo>
                    <a:pt x="6596" y="9590"/>
                    <a:pt x="7316" y="10001"/>
                    <a:pt x="8052" y="10815"/>
                  </a:cubicBezTo>
                  <a:cubicBezTo>
                    <a:pt x="8332" y="11345"/>
                    <a:pt x="8794" y="12197"/>
                    <a:pt x="9437" y="13369"/>
                  </a:cubicBezTo>
                  <a:cubicBezTo>
                    <a:pt x="7439" y="13966"/>
                    <a:pt x="5534" y="14846"/>
                    <a:pt x="3766" y="15988"/>
                  </a:cubicBezTo>
                  <a:cubicBezTo>
                    <a:pt x="3272" y="14750"/>
                    <a:pt x="2923" y="13836"/>
                    <a:pt x="2730" y="13264"/>
                  </a:cubicBezTo>
                  <a:cubicBezTo>
                    <a:pt x="2518" y="12028"/>
                    <a:pt x="2714" y="11177"/>
                    <a:pt x="3330" y="10666"/>
                  </a:cubicBezTo>
                  <a:cubicBezTo>
                    <a:pt x="3362" y="10656"/>
                    <a:pt x="3393" y="10638"/>
                    <a:pt x="3417" y="10614"/>
                  </a:cubicBezTo>
                  <a:cubicBezTo>
                    <a:pt x="3502" y="10535"/>
                    <a:pt x="3597" y="10468"/>
                    <a:pt x="3717" y="10410"/>
                  </a:cubicBezTo>
                  <a:cubicBezTo>
                    <a:pt x="3956" y="10273"/>
                    <a:pt x="4196" y="10166"/>
                    <a:pt x="4423" y="10089"/>
                  </a:cubicBezTo>
                  <a:cubicBezTo>
                    <a:pt x="4439" y="10082"/>
                    <a:pt x="4455" y="10074"/>
                    <a:pt x="4468" y="10066"/>
                  </a:cubicBezTo>
                  <a:cubicBezTo>
                    <a:pt x="4692" y="9935"/>
                    <a:pt x="4938" y="9813"/>
                    <a:pt x="5203" y="9712"/>
                  </a:cubicBezTo>
                  <a:cubicBezTo>
                    <a:pt x="5211" y="9709"/>
                    <a:pt x="5245" y="9699"/>
                    <a:pt x="5253" y="9696"/>
                  </a:cubicBezTo>
                  <a:cubicBezTo>
                    <a:pt x="5265" y="9698"/>
                    <a:pt x="5278" y="9699"/>
                    <a:pt x="5290" y="9699"/>
                  </a:cubicBezTo>
                  <a:cubicBezTo>
                    <a:pt x="5334" y="9699"/>
                    <a:pt x="5377" y="9687"/>
                    <a:pt x="5415" y="9664"/>
                  </a:cubicBezTo>
                  <a:cubicBezTo>
                    <a:pt x="5462" y="9634"/>
                    <a:pt x="5508" y="9618"/>
                    <a:pt x="5559" y="9618"/>
                  </a:cubicBezTo>
                  <a:cubicBezTo>
                    <a:pt x="5561" y="9618"/>
                    <a:pt x="5564" y="9618"/>
                    <a:pt x="5566" y="9618"/>
                  </a:cubicBezTo>
                  <a:lnTo>
                    <a:pt x="5585" y="9618"/>
                  </a:lnTo>
                  <a:cubicBezTo>
                    <a:pt x="5598" y="9618"/>
                    <a:pt x="5608" y="9617"/>
                    <a:pt x="5620" y="9615"/>
                  </a:cubicBezTo>
                  <a:cubicBezTo>
                    <a:pt x="5715" y="9599"/>
                    <a:pt x="5812" y="9590"/>
                    <a:pt x="5909" y="9590"/>
                  </a:cubicBezTo>
                  <a:close/>
                  <a:moveTo>
                    <a:pt x="9672" y="13799"/>
                  </a:moveTo>
                  <a:cubicBezTo>
                    <a:pt x="9973" y="14360"/>
                    <a:pt x="10324" y="15003"/>
                    <a:pt x="10722" y="15728"/>
                  </a:cubicBezTo>
                  <a:cubicBezTo>
                    <a:pt x="11412" y="17019"/>
                    <a:pt x="12005" y="18152"/>
                    <a:pt x="12493" y="19103"/>
                  </a:cubicBezTo>
                  <a:cubicBezTo>
                    <a:pt x="10572" y="20150"/>
                    <a:pt x="8438" y="21131"/>
                    <a:pt x="6142" y="22021"/>
                  </a:cubicBezTo>
                  <a:lnTo>
                    <a:pt x="4718" y="18530"/>
                  </a:lnTo>
                  <a:cubicBezTo>
                    <a:pt x="4420" y="17750"/>
                    <a:pt x="4160" y="17055"/>
                    <a:pt x="3941" y="16443"/>
                  </a:cubicBezTo>
                  <a:cubicBezTo>
                    <a:pt x="5725" y="15279"/>
                    <a:pt x="7651" y="14392"/>
                    <a:pt x="9672" y="13799"/>
                  </a:cubicBezTo>
                  <a:close/>
                  <a:moveTo>
                    <a:pt x="12712" y="19531"/>
                  </a:moveTo>
                  <a:cubicBezTo>
                    <a:pt x="13336" y="20735"/>
                    <a:pt x="13785" y="21619"/>
                    <a:pt x="14047" y="22151"/>
                  </a:cubicBezTo>
                  <a:cubicBezTo>
                    <a:pt x="14259" y="22641"/>
                    <a:pt x="14541" y="23280"/>
                    <a:pt x="14890" y="24068"/>
                  </a:cubicBezTo>
                  <a:cubicBezTo>
                    <a:pt x="14358" y="24303"/>
                    <a:pt x="13262" y="24805"/>
                    <a:pt x="11619" y="25566"/>
                  </a:cubicBezTo>
                  <a:cubicBezTo>
                    <a:pt x="9980" y="26317"/>
                    <a:pt x="8923" y="26813"/>
                    <a:pt x="8404" y="27072"/>
                  </a:cubicBezTo>
                  <a:cubicBezTo>
                    <a:pt x="8026" y="26296"/>
                    <a:pt x="7727" y="25660"/>
                    <a:pt x="7513" y="25165"/>
                  </a:cubicBezTo>
                  <a:cubicBezTo>
                    <a:pt x="7254" y="24632"/>
                    <a:pt x="6852" y="23724"/>
                    <a:pt x="6325" y="22462"/>
                  </a:cubicBezTo>
                  <a:cubicBezTo>
                    <a:pt x="8634" y="21569"/>
                    <a:pt x="10781" y="20585"/>
                    <a:pt x="12712" y="19531"/>
                  </a:cubicBezTo>
                  <a:close/>
                  <a:moveTo>
                    <a:pt x="15088" y="24504"/>
                  </a:moveTo>
                  <a:lnTo>
                    <a:pt x="15508" y="25401"/>
                  </a:lnTo>
                  <a:lnTo>
                    <a:pt x="9033" y="28404"/>
                  </a:lnTo>
                  <a:lnTo>
                    <a:pt x="8611" y="27504"/>
                  </a:lnTo>
                  <a:cubicBezTo>
                    <a:pt x="9119" y="27247"/>
                    <a:pt x="10195" y="26746"/>
                    <a:pt x="11820" y="26002"/>
                  </a:cubicBezTo>
                  <a:cubicBezTo>
                    <a:pt x="13466" y="25240"/>
                    <a:pt x="14562" y="24737"/>
                    <a:pt x="15088" y="24504"/>
                  </a:cubicBezTo>
                  <a:close/>
                  <a:moveTo>
                    <a:pt x="2116" y="1"/>
                  </a:moveTo>
                  <a:cubicBezTo>
                    <a:pt x="1940" y="1"/>
                    <a:pt x="1757" y="21"/>
                    <a:pt x="1566" y="63"/>
                  </a:cubicBezTo>
                  <a:cubicBezTo>
                    <a:pt x="512" y="295"/>
                    <a:pt x="1" y="752"/>
                    <a:pt x="50" y="1430"/>
                  </a:cubicBezTo>
                  <a:cubicBezTo>
                    <a:pt x="95" y="2020"/>
                    <a:pt x="389" y="2628"/>
                    <a:pt x="917" y="3231"/>
                  </a:cubicBezTo>
                  <a:cubicBezTo>
                    <a:pt x="1355" y="3752"/>
                    <a:pt x="1569" y="4194"/>
                    <a:pt x="1553" y="4541"/>
                  </a:cubicBezTo>
                  <a:cubicBezTo>
                    <a:pt x="1530" y="4947"/>
                    <a:pt x="1483" y="5357"/>
                    <a:pt x="1415" y="5762"/>
                  </a:cubicBezTo>
                  <a:cubicBezTo>
                    <a:pt x="1335" y="6223"/>
                    <a:pt x="1402" y="6703"/>
                    <a:pt x="1611" y="7194"/>
                  </a:cubicBezTo>
                  <a:cubicBezTo>
                    <a:pt x="1768" y="7570"/>
                    <a:pt x="1978" y="7877"/>
                    <a:pt x="2232" y="8106"/>
                  </a:cubicBezTo>
                  <a:cubicBezTo>
                    <a:pt x="2188" y="8144"/>
                    <a:pt x="2146" y="8185"/>
                    <a:pt x="2104" y="8226"/>
                  </a:cubicBezTo>
                  <a:cubicBezTo>
                    <a:pt x="2028" y="8297"/>
                    <a:pt x="2008" y="8409"/>
                    <a:pt x="2051" y="8501"/>
                  </a:cubicBezTo>
                  <a:lnTo>
                    <a:pt x="2928" y="10381"/>
                  </a:lnTo>
                  <a:cubicBezTo>
                    <a:pt x="2252" y="11011"/>
                    <a:pt x="2028" y="12010"/>
                    <a:pt x="2261" y="13356"/>
                  </a:cubicBezTo>
                  <a:cubicBezTo>
                    <a:pt x="2261" y="13364"/>
                    <a:pt x="2263" y="13371"/>
                    <a:pt x="2266" y="13379"/>
                  </a:cubicBezTo>
                  <a:cubicBezTo>
                    <a:pt x="2268" y="13387"/>
                    <a:pt x="2269" y="13395"/>
                    <a:pt x="2271" y="13400"/>
                  </a:cubicBezTo>
                  <a:cubicBezTo>
                    <a:pt x="2480" y="14021"/>
                    <a:pt x="2869" y="15041"/>
                    <a:pt x="3429" y="16430"/>
                  </a:cubicBezTo>
                  <a:cubicBezTo>
                    <a:pt x="3662" y="17087"/>
                    <a:pt x="3944" y="17846"/>
                    <a:pt x="4272" y="18702"/>
                  </a:cubicBezTo>
                  <a:cubicBezTo>
                    <a:pt x="4272" y="18705"/>
                    <a:pt x="4274" y="18707"/>
                    <a:pt x="4274" y="18709"/>
                  </a:cubicBezTo>
                  <a:lnTo>
                    <a:pt x="5788" y="22419"/>
                  </a:lnTo>
                  <a:lnTo>
                    <a:pt x="5788" y="22420"/>
                  </a:lnTo>
                  <a:cubicBezTo>
                    <a:pt x="6369" y="23808"/>
                    <a:pt x="6803" y="24802"/>
                    <a:pt x="7079" y="25365"/>
                  </a:cubicBezTo>
                  <a:cubicBezTo>
                    <a:pt x="7312" y="25902"/>
                    <a:pt x="7651" y="26620"/>
                    <a:pt x="8081" y="27497"/>
                  </a:cubicBezTo>
                  <a:lnTo>
                    <a:pt x="8081" y="27499"/>
                  </a:lnTo>
                  <a:lnTo>
                    <a:pt x="8699" y="28824"/>
                  </a:lnTo>
                  <a:cubicBezTo>
                    <a:pt x="8739" y="28910"/>
                    <a:pt x="8827" y="28961"/>
                    <a:pt x="8916" y="28961"/>
                  </a:cubicBezTo>
                  <a:cubicBezTo>
                    <a:pt x="8950" y="28961"/>
                    <a:pt x="8984" y="28955"/>
                    <a:pt x="9023" y="28937"/>
                  </a:cubicBezTo>
                  <a:lnTo>
                    <a:pt x="15932" y="25730"/>
                  </a:lnTo>
                  <a:cubicBezTo>
                    <a:pt x="15989" y="25702"/>
                    <a:pt x="16035" y="25654"/>
                    <a:pt x="16056" y="25594"/>
                  </a:cubicBezTo>
                  <a:cubicBezTo>
                    <a:pt x="16078" y="25535"/>
                    <a:pt x="16075" y="25469"/>
                    <a:pt x="16047" y="25412"/>
                  </a:cubicBezTo>
                  <a:lnTo>
                    <a:pt x="15430" y="24090"/>
                  </a:lnTo>
                  <a:cubicBezTo>
                    <a:pt x="15037" y="23205"/>
                    <a:pt x="14723" y="22493"/>
                    <a:pt x="14486" y="21947"/>
                  </a:cubicBezTo>
                  <a:cubicBezTo>
                    <a:pt x="14204" y="21369"/>
                    <a:pt x="13716" y="20410"/>
                    <a:pt x="13030" y="19088"/>
                  </a:cubicBezTo>
                  <a:cubicBezTo>
                    <a:pt x="12524" y="18096"/>
                    <a:pt x="11892" y="16889"/>
                    <a:pt x="11147" y="15496"/>
                  </a:cubicBezTo>
                  <a:cubicBezTo>
                    <a:pt x="10711" y="14700"/>
                    <a:pt x="10332" y="14001"/>
                    <a:pt x="10007" y="13401"/>
                  </a:cubicBezTo>
                  <a:cubicBezTo>
                    <a:pt x="10006" y="13398"/>
                    <a:pt x="10004" y="13395"/>
                    <a:pt x="10002" y="13390"/>
                  </a:cubicBezTo>
                  <a:cubicBezTo>
                    <a:pt x="9274" y="12069"/>
                    <a:pt x="8764" y="11125"/>
                    <a:pt x="8465" y="10561"/>
                  </a:cubicBezTo>
                  <a:cubicBezTo>
                    <a:pt x="8456" y="10543"/>
                    <a:pt x="8443" y="10526"/>
                    <a:pt x="8431" y="10512"/>
                  </a:cubicBezTo>
                  <a:cubicBezTo>
                    <a:pt x="7590" y="9577"/>
                    <a:pt x="6741" y="9107"/>
                    <a:pt x="5913" y="9107"/>
                  </a:cubicBezTo>
                  <a:cubicBezTo>
                    <a:pt x="5849" y="9107"/>
                    <a:pt x="5785" y="9110"/>
                    <a:pt x="5722" y="9116"/>
                  </a:cubicBezTo>
                  <a:lnTo>
                    <a:pt x="4835" y="7202"/>
                  </a:lnTo>
                  <a:cubicBezTo>
                    <a:pt x="4797" y="7117"/>
                    <a:pt x="4708" y="7063"/>
                    <a:pt x="4619" y="7063"/>
                  </a:cubicBezTo>
                  <a:cubicBezTo>
                    <a:pt x="4610" y="7063"/>
                    <a:pt x="4601" y="7063"/>
                    <a:pt x="4591" y="7065"/>
                  </a:cubicBezTo>
                  <a:cubicBezTo>
                    <a:pt x="4454" y="7079"/>
                    <a:pt x="4319" y="7100"/>
                    <a:pt x="4186" y="7128"/>
                  </a:cubicBezTo>
                  <a:cubicBezTo>
                    <a:pt x="3930" y="6774"/>
                    <a:pt x="3906" y="6327"/>
                    <a:pt x="4112" y="5762"/>
                  </a:cubicBezTo>
                  <a:cubicBezTo>
                    <a:pt x="4373" y="5039"/>
                    <a:pt x="4525" y="4303"/>
                    <a:pt x="4562" y="3573"/>
                  </a:cubicBezTo>
                  <a:cubicBezTo>
                    <a:pt x="4606" y="2823"/>
                    <a:pt x="4386" y="2001"/>
                    <a:pt x="3906" y="1133"/>
                  </a:cubicBezTo>
                  <a:cubicBezTo>
                    <a:pt x="3491" y="386"/>
                    <a:pt x="2878" y="1"/>
                    <a:pt x="2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627175" y="4312200"/>
              <a:ext cx="274225" cy="770100"/>
            </a:xfrm>
            <a:custGeom>
              <a:avLst/>
              <a:gdLst/>
              <a:ahLst/>
              <a:cxnLst/>
              <a:rect l="l" t="t" r="r" b="b"/>
              <a:pathLst>
                <a:path w="10969" h="30804" extrusionOk="0">
                  <a:moveTo>
                    <a:pt x="8365" y="479"/>
                  </a:moveTo>
                  <a:cubicBezTo>
                    <a:pt x="8546" y="479"/>
                    <a:pt x="8744" y="501"/>
                    <a:pt x="8958" y="545"/>
                  </a:cubicBezTo>
                  <a:cubicBezTo>
                    <a:pt x="10012" y="817"/>
                    <a:pt x="10472" y="1385"/>
                    <a:pt x="10404" y="2329"/>
                  </a:cubicBezTo>
                  <a:cubicBezTo>
                    <a:pt x="10330" y="3389"/>
                    <a:pt x="9965" y="5317"/>
                    <a:pt x="9323" y="8057"/>
                  </a:cubicBezTo>
                  <a:cubicBezTo>
                    <a:pt x="8677" y="10801"/>
                    <a:pt x="7910" y="13408"/>
                    <a:pt x="7036" y="15803"/>
                  </a:cubicBezTo>
                  <a:cubicBezTo>
                    <a:pt x="6088" y="18454"/>
                    <a:pt x="5661" y="19432"/>
                    <a:pt x="5473" y="19760"/>
                  </a:cubicBezTo>
                  <a:cubicBezTo>
                    <a:pt x="5376" y="19769"/>
                    <a:pt x="5279" y="19774"/>
                    <a:pt x="5184" y="19774"/>
                  </a:cubicBezTo>
                  <a:cubicBezTo>
                    <a:pt x="4964" y="19774"/>
                    <a:pt x="4752" y="19749"/>
                    <a:pt x="4551" y="19701"/>
                  </a:cubicBezTo>
                  <a:cubicBezTo>
                    <a:pt x="4247" y="19632"/>
                    <a:pt x="3959" y="19510"/>
                    <a:pt x="3691" y="19340"/>
                  </a:cubicBezTo>
                  <a:cubicBezTo>
                    <a:pt x="3664" y="18972"/>
                    <a:pt x="3707" y="17913"/>
                    <a:pt x="4016" y="15100"/>
                  </a:cubicBezTo>
                  <a:cubicBezTo>
                    <a:pt x="4275" y="12565"/>
                    <a:pt x="4732" y="9886"/>
                    <a:pt x="5376" y="7141"/>
                  </a:cubicBezTo>
                  <a:cubicBezTo>
                    <a:pt x="5981" y="4398"/>
                    <a:pt x="6500" y="2504"/>
                    <a:pt x="6918" y="1503"/>
                  </a:cubicBezTo>
                  <a:cubicBezTo>
                    <a:pt x="7191" y="812"/>
                    <a:pt x="7659" y="479"/>
                    <a:pt x="8365" y="479"/>
                  </a:cubicBezTo>
                  <a:close/>
                  <a:moveTo>
                    <a:pt x="3557" y="19817"/>
                  </a:moveTo>
                  <a:cubicBezTo>
                    <a:pt x="3834" y="19977"/>
                    <a:pt x="4129" y="20094"/>
                    <a:pt x="4437" y="20165"/>
                  </a:cubicBezTo>
                  <a:cubicBezTo>
                    <a:pt x="4674" y="20222"/>
                    <a:pt x="4923" y="20249"/>
                    <a:pt x="5179" y="20249"/>
                  </a:cubicBezTo>
                  <a:cubicBezTo>
                    <a:pt x="5242" y="20249"/>
                    <a:pt x="5306" y="20248"/>
                    <a:pt x="5370" y="20245"/>
                  </a:cubicBezTo>
                  <a:lnTo>
                    <a:pt x="5370" y="20245"/>
                  </a:lnTo>
                  <a:cubicBezTo>
                    <a:pt x="5350" y="21605"/>
                    <a:pt x="5110" y="22628"/>
                    <a:pt x="4663" y="23293"/>
                  </a:cubicBezTo>
                  <a:cubicBezTo>
                    <a:pt x="4505" y="23351"/>
                    <a:pt x="4338" y="23384"/>
                    <a:pt x="4170" y="23389"/>
                  </a:cubicBezTo>
                  <a:cubicBezTo>
                    <a:pt x="4161" y="23389"/>
                    <a:pt x="4153" y="23389"/>
                    <a:pt x="4145" y="23390"/>
                  </a:cubicBezTo>
                  <a:cubicBezTo>
                    <a:pt x="4092" y="23396"/>
                    <a:pt x="4040" y="23399"/>
                    <a:pt x="3988" y="23399"/>
                  </a:cubicBezTo>
                  <a:cubicBezTo>
                    <a:pt x="3764" y="23399"/>
                    <a:pt x="3557" y="23344"/>
                    <a:pt x="3362" y="23236"/>
                  </a:cubicBezTo>
                  <a:cubicBezTo>
                    <a:pt x="3359" y="23236"/>
                    <a:pt x="3357" y="23235"/>
                    <a:pt x="3349" y="23231"/>
                  </a:cubicBezTo>
                  <a:cubicBezTo>
                    <a:pt x="3349" y="23230"/>
                    <a:pt x="3347" y="23230"/>
                    <a:pt x="3347" y="23230"/>
                  </a:cubicBezTo>
                  <a:cubicBezTo>
                    <a:pt x="3169" y="23139"/>
                    <a:pt x="3009" y="23021"/>
                    <a:pt x="2874" y="22878"/>
                  </a:cubicBezTo>
                  <a:cubicBezTo>
                    <a:pt x="2717" y="22043"/>
                    <a:pt x="2945" y="21015"/>
                    <a:pt x="3557" y="19817"/>
                  </a:cubicBezTo>
                  <a:close/>
                  <a:moveTo>
                    <a:pt x="2173" y="25459"/>
                  </a:moveTo>
                  <a:cubicBezTo>
                    <a:pt x="2057" y="25459"/>
                    <a:pt x="1951" y="25542"/>
                    <a:pt x="1932" y="25662"/>
                  </a:cubicBezTo>
                  <a:cubicBezTo>
                    <a:pt x="1895" y="25910"/>
                    <a:pt x="1878" y="26140"/>
                    <a:pt x="1883" y="26351"/>
                  </a:cubicBezTo>
                  <a:cubicBezTo>
                    <a:pt x="1888" y="26481"/>
                    <a:pt x="1994" y="26585"/>
                    <a:pt x="2123" y="26585"/>
                  </a:cubicBezTo>
                  <a:lnTo>
                    <a:pt x="2131" y="26585"/>
                  </a:lnTo>
                  <a:cubicBezTo>
                    <a:pt x="2263" y="26580"/>
                    <a:pt x="2368" y="26470"/>
                    <a:pt x="2363" y="26337"/>
                  </a:cubicBezTo>
                  <a:cubicBezTo>
                    <a:pt x="2358" y="26157"/>
                    <a:pt x="2371" y="25954"/>
                    <a:pt x="2407" y="25735"/>
                  </a:cubicBezTo>
                  <a:cubicBezTo>
                    <a:pt x="2426" y="25604"/>
                    <a:pt x="2337" y="25482"/>
                    <a:pt x="2206" y="25461"/>
                  </a:cubicBezTo>
                  <a:cubicBezTo>
                    <a:pt x="2195" y="25459"/>
                    <a:pt x="2184" y="25459"/>
                    <a:pt x="2173" y="25459"/>
                  </a:cubicBezTo>
                  <a:close/>
                  <a:moveTo>
                    <a:pt x="2584" y="23262"/>
                  </a:moveTo>
                  <a:cubicBezTo>
                    <a:pt x="2675" y="23351"/>
                    <a:pt x="2772" y="23432"/>
                    <a:pt x="2876" y="23505"/>
                  </a:cubicBezTo>
                  <a:cubicBezTo>
                    <a:pt x="2548" y="23911"/>
                    <a:pt x="2313" y="24341"/>
                    <a:pt x="2175" y="24791"/>
                  </a:cubicBezTo>
                  <a:cubicBezTo>
                    <a:pt x="2138" y="24918"/>
                    <a:pt x="2208" y="25052"/>
                    <a:pt x="2334" y="25091"/>
                  </a:cubicBezTo>
                  <a:cubicBezTo>
                    <a:pt x="2357" y="25098"/>
                    <a:pt x="2380" y="25101"/>
                    <a:pt x="2403" y="25101"/>
                  </a:cubicBezTo>
                  <a:cubicBezTo>
                    <a:pt x="2505" y="25101"/>
                    <a:pt x="2602" y="25036"/>
                    <a:pt x="2634" y="24932"/>
                  </a:cubicBezTo>
                  <a:cubicBezTo>
                    <a:pt x="2762" y="24519"/>
                    <a:pt x="2986" y="24120"/>
                    <a:pt x="3302" y="23742"/>
                  </a:cubicBezTo>
                  <a:cubicBezTo>
                    <a:pt x="3516" y="23831"/>
                    <a:pt x="3743" y="23878"/>
                    <a:pt x="3980" y="23880"/>
                  </a:cubicBezTo>
                  <a:cubicBezTo>
                    <a:pt x="4174" y="24898"/>
                    <a:pt x="4145" y="25670"/>
                    <a:pt x="3891" y="26173"/>
                  </a:cubicBezTo>
                  <a:cubicBezTo>
                    <a:pt x="3829" y="26291"/>
                    <a:pt x="3878" y="26437"/>
                    <a:pt x="3996" y="26496"/>
                  </a:cubicBezTo>
                  <a:cubicBezTo>
                    <a:pt x="4030" y="26513"/>
                    <a:pt x="4066" y="26521"/>
                    <a:pt x="4102" y="26521"/>
                  </a:cubicBezTo>
                  <a:cubicBezTo>
                    <a:pt x="4190" y="26521"/>
                    <a:pt x="4275" y="26473"/>
                    <a:pt x="4319" y="26390"/>
                  </a:cubicBezTo>
                  <a:cubicBezTo>
                    <a:pt x="4622" y="25790"/>
                    <a:pt x="4669" y="24957"/>
                    <a:pt x="4461" y="23844"/>
                  </a:cubicBezTo>
                  <a:cubicBezTo>
                    <a:pt x="4573" y="23827"/>
                    <a:pt x="4685" y="23797"/>
                    <a:pt x="4792" y="23758"/>
                  </a:cubicBezTo>
                  <a:cubicBezTo>
                    <a:pt x="5190" y="24146"/>
                    <a:pt x="5457" y="24572"/>
                    <a:pt x="5592" y="25028"/>
                  </a:cubicBezTo>
                  <a:cubicBezTo>
                    <a:pt x="5734" y="25497"/>
                    <a:pt x="5694" y="26037"/>
                    <a:pt x="5473" y="26628"/>
                  </a:cubicBezTo>
                  <a:cubicBezTo>
                    <a:pt x="5253" y="27175"/>
                    <a:pt x="4839" y="27650"/>
                    <a:pt x="4265" y="28036"/>
                  </a:cubicBezTo>
                  <a:cubicBezTo>
                    <a:pt x="3591" y="28386"/>
                    <a:pt x="2986" y="29096"/>
                    <a:pt x="2464" y="30146"/>
                  </a:cubicBezTo>
                  <a:cubicBezTo>
                    <a:pt x="1802" y="29416"/>
                    <a:pt x="1298" y="28621"/>
                    <a:pt x="967" y="27783"/>
                  </a:cubicBezTo>
                  <a:cubicBezTo>
                    <a:pt x="604" y="26862"/>
                    <a:pt x="486" y="26106"/>
                    <a:pt x="617" y="25537"/>
                  </a:cubicBezTo>
                  <a:cubicBezTo>
                    <a:pt x="753" y="24921"/>
                    <a:pt x="991" y="24420"/>
                    <a:pt x="1324" y="24047"/>
                  </a:cubicBezTo>
                  <a:cubicBezTo>
                    <a:pt x="1648" y="23690"/>
                    <a:pt x="2070" y="23426"/>
                    <a:pt x="2584" y="23262"/>
                  </a:cubicBezTo>
                  <a:close/>
                  <a:moveTo>
                    <a:pt x="8387" y="0"/>
                  </a:moveTo>
                  <a:cubicBezTo>
                    <a:pt x="7260" y="0"/>
                    <a:pt x="6727" y="689"/>
                    <a:pt x="6479" y="1322"/>
                  </a:cubicBezTo>
                  <a:cubicBezTo>
                    <a:pt x="6049" y="2340"/>
                    <a:pt x="5522" y="4265"/>
                    <a:pt x="4912" y="7031"/>
                  </a:cubicBezTo>
                  <a:cubicBezTo>
                    <a:pt x="4264" y="9796"/>
                    <a:pt x="3802" y="12494"/>
                    <a:pt x="3542" y="15048"/>
                  </a:cubicBezTo>
                  <a:cubicBezTo>
                    <a:pt x="3197" y="18179"/>
                    <a:pt x="3184" y="19088"/>
                    <a:pt x="3219" y="19431"/>
                  </a:cubicBezTo>
                  <a:cubicBezTo>
                    <a:pt x="2530" y="20731"/>
                    <a:pt x="2248" y="21869"/>
                    <a:pt x="2384" y="22823"/>
                  </a:cubicBezTo>
                  <a:cubicBezTo>
                    <a:pt x="1815" y="23014"/>
                    <a:pt x="1340" y="23317"/>
                    <a:pt x="970" y="23726"/>
                  </a:cubicBezTo>
                  <a:cubicBezTo>
                    <a:pt x="581" y="24162"/>
                    <a:pt x="307" y="24738"/>
                    <a:pt x="153" y="25432"/>
                  </a:cubicBezTo>
                  <a:cubicBezTo>
                    <a:pt x="1" y="26097"/>
                    <a:pt x="127" y="26945"/>
                    <a:pt x="526" y="27958"/>
                  </a:cubicBezTo>
                  <a:cubicBezTo>
                    <a:pt x="918" y="28954"/>
                    <a:pt x="1538" y="29888"/>
                    <a:pt x="2362" y="30731"/>
                  </a:cubicBezTo>
                  <a:cubicBezTo>
                    <a:pt x="2407" y="30778"/>
                    <a:pt x="2469" y="30804"/>
                    <a:pt x="2532" y="30804"/>
                  </a:cubicBezTo>
                  <a:cubicBezTo>
                    <a:pt x="2545" y="30804"/>
                    <a:pt x="2559" y="30802"/>
                    <a:pt x="2576" y="30797"/>
                  </a:cubicBezTo>
                  <a:cubicBezTo>
                    <a:pt x="2652" y="30784"/>
                    <a:pt x="2718" y="30733"/>
                    <a:pt x="2751" y="30660"/>
                  </a:cubicBezTo>
                  <a:cubicBezTo>
                    <a:pt x="3262" y="29533"/>
                    <a:pt x="3849" y="28792"/>
                    <a:pt x="4513" y="28443"/>
                  </a:cubicBezTo>
                  <a:cubicBezTo>
                    <a:pt x="5190" y="27992"/>
                    <a:pt x="5665" y="27441"/>
                    <a:pt x="5924" y="26799"/>
                  </a:cubicBezTo>
                  <a:cubicBezTo>
                    <a:pt x="6184" y="26102"/>
                    <a:pt x="6227" y="25458"/>
                    <a:pt x="6054" y="24887"/>
                  </a:cubicBezTo>
                  <a:cubicBezTo>
                    <a:pt x="5900" y="24360"/>
                    <a:pt x="5595" y="23870"/>
                    <a:pt x="5147" y="23431"/>
                  </a:cubicBezTo>
                  <a:cubicBezTo>
                    <a:pt x="5616" y="22654"/>
                    <a:pt x="5853" y="21521"/>
                    <a:pt x="5854" y="20053"/>
                  </a:cubicBezTo>
                  <a:cubicBezTo>
                    <a:pt x="6127" y="19612"/>
                    <a:pt x="6663" y="18270"/>
                    <a:pt x="7489" y="15964"/>
                  </a:cubicBezTo>
                  <a:cubicBezTo>
                    <a:pt x="8368" y="13549"/>
                    <a:pt x="9143" y="10924"/>
                    <a:pt x="9791" y="8161"/>
                  </a:cubicBezTo>
                  <a:cubicBezTo>
                    <a:pt x="10440" y="5396"/>
                    <a:pt x="10808" y="3443"/>
                    <a:pt x="10886" y="2359"/>
                  </a:cubicBezTo>
                  <a:cubicBezTo>
                    <a:pt x="10969" y="1192"/>
                    <a:pt x="10344" y="402"/>
                    <a:pt x="9070" y="75"/>
                  </a:cubicBezTo>
                  <a:cubicBezTo>
                    <a:pt x="8821" y="24"/>
                    <a:pt x="8594" y="0"/>
                    <a:pt x="8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20050" y="2268575"/>
              <a:ext cx="258100" cy="606350"/>
            </a:xfrm>
            <a:custGeom>
              <a:avLst/>
              <a:gdLst/>
              <a:ahLst/>
              <a:cxnLst/>
              <a:rect l="l" t="t" r="r" b="b"/>
              <a:pathLst>
                <a:path w="10324" h="24254" extrusionOk="0">
                  <a:moveTo>
                    <a:pt x="4298" y="484"/>
                  </a:moveTo>
                  <a:cubicBezTo>
                    <a:pt x="4402" y="484"/>
                    <a:pt x="4478" y="492"/>
                    <a:pt x="4535" y="501"/>
                  </a:cubicBezTo>
                  <a:cubicBezTo>
                    <a:pt x="4810" y="516"/>
                    <a:pt x="5049" y="683"/>
                    <a:pt x="5261" y="1011"/>
                  </a:cubicBezTo>
                  <a:cubicBezTo>
                    <a:pt x="5415" y="1247"/>
                    <a:pt x="5675" y="1859"/>
                    <a:pt x="6059" y="3420"/>
                  </a:cubicBezTo>
                  <a:cubicBezTo>
                    <a:pt x="5579" y="3513"/>
                    <a:pt x="5105" y="3618"/>
                    <a:pt x="4643" y="3736"/>
                  </a:cubicBezTo>
                  <a:cubicBezTo>
                    <a:pt x="3356" y="3994"/>
                    <a:pt x="2132" y="4341"/>
                    <a:pt x="998" y="4771"/>
                  </a:cubicBezTo>
                  <a:cubicBezTo>
                    <a:pt x="648" y="3548"/>
                    <a:pt x="487" y="2721"/>
                    <a:pt x="521" y="2301"/>
                  </a:cubicBezTo>
                  <a:cubicBezTo>
                    <a:pt x="538" y="1904"/>
                    <a:pt x="661" y="1627"/>
                    <a:pt x="891" y="1458"/>
                  </a:cubicBezTo>
                  <a:cubicBezTo>
                    <a:pt x="1053" y="1348"/>
                    <a:pt x="1468" y="1140"/>
                    <a:pt x="2530" y="785"/>
                  </a:cubicBezTo>
                  <a:lnTo>
                    <a:pt x="2806" y="703"/>
                  </a:lnTo>
                  <a:cubicBezTo>
                    <a:pt x="3584" y="534"/>
                    <a:pt x="4030" y="484"/>
                    <a:pt x="4298" y="484"/>
                  </a:cubicBezTo>
                  <a:close/>
                  <a:moveTo>
                    <a:pt x="6185" y="3886"/>
                  </a:moveTo>
                  <a:cubicBezTo>
                    <a:pt x="6289" y="4223"/>
                    <a:pt x="6492" y="4969"/>
                    <a:pt x="6789" y="6110"/>
                  </a:cubicBezTo>
                  <a:cubicBezTo>
                    <a:pt x="6289" y="6212"/>
                    <a:pt x="5778" y="6321"/>
                    <a:pt x="5251" y="6441"/>
                  </a:cubicBezTo>
                  <a:cubicBezTo>
                    <a:pt x="5243" y="6443"/>
                    <a:pt x="5232" y="6444"/>
                    <a:pt x="5224" y="6448"/>
                  </a:cubicBezTo>
                  <a:cubicBezTo>
                    <a:pt x="5097" y="6483"/>
                    <a:pt x="4977" y="6512"/>
                    <a:pt x="4854" y="6532"/>
                  </a:cubicBezTo>
                  <a:cubicBezTo>
                    <a:pt x="4267" y="6670"/>
                    <a:pt x="3672" y="6829"/>
                    <a:pt x="3079" y="7007"/>
                  </a:cubicBezTo>
                  <a:cubicBezTo>
                    <a:pt x="3074" y="7009"/>
                    <a:pt x="3070" y="7009"/>
                    <a:pt x="3066" y="7010"/>
                  </a:cubicBezTo>
                  <a:cubicBezTo>
                    <a:pt x="2595" y="7163"/>
                    <a:pt x="2127" y="7320"/>
                    <a:pt x="1660" y="7485"/>
                  </a:cubicBezTo>
                  <a:cubicBezTo>
                    <a:pt x="1314" y="6151"/>
                    <a:pt x="1168" y="5525"/>
                    <a:pt x="1112" y="5243"/>
                  </a:cubicBezTo>
                  <a:cubicBezTo>
                    <a:pt x="2239" y="4813"/>
                    <a:pt x="3461" y="4464"/>
                    <a:pt x="4750" y="4203"/>
                  </a:cubicBezTo>
                  <a:cubicBezTo>
                    <a:pt x="4754" y="4203"/>
                    <a:pt x="4758" y="4203"/>
                    <a:pt x="4762" y="4202"/>
                  </a:cubicBezTo>
                  <a:cubicBezTo>
                    <a:pt x="5227" y="4082"/>
                    <a:pt x="5702" y="3975"/>
                    <a:pt x="6185" y="3886"/>
                  </a:cubicBezTo>
                  <a:close/>
                  <a:moveTo>
                    <a:pt x="7261" y="13563"/>
                  </a:moveTo>
                  <a:cubicBezTo>
                    <a:pt x="7248" y="13563"/>
                    <a:pt x="7235" y="13564"/>
                    <a:pt x="7222" y="13566"/>
                  </a:cubicBezTo>
                  <a:cubicBezTo>
                    <a:pt x="7092" y="13585"/>
                    <a:pt x="7003" y="13707"/>
                    <a:pt x="7022" y="13838"/>
                  </a:cubicBezTo>
                  <a:cubicBezTo>
                    <a:pt x="7080" y="14218"/>
                    <a:pt x="7162" y="14592"/>
                    <a:pt x="7264" y="14954"/>
                  </a:cubicBezTo>
                  <a:cubicBezTo>
                    <a:pt x="7294" y="15061"/>
                    <a:pt x="7389" y="15131"/>
                    <a:pt x="7494" y="15131"/>
                  </a:cubicBezTo>
                  <a:cubicBezTo>
                    <a:pt x="7517" y="15131"/>
                    <a:pt x="7538" y="15128"/>
                    <a:pt x="7557" y="15123"/>
                  </a:cubicBezTo>
                  <a:cubicBezTo>
                    <a:pt x="7685" y="15085"/>
                    <a:pt x="7760" y="14954"/>
                    <a:pt x="7724" y="14826"/>
                  </a:cubicBezTo>
                  <a:cubicBezTo>
                    <a:pt x="7629" y="14484"/>
                    <a:pt x="7551" y="14127"/>
                    <a:pt x="7494" y="13764"/>
                  </a:cubicBezTo>
                  <a:cubicBezTo>
                    <a:pt x="7476" y="13648"/>
                    <a:pt x="7373" y="13563"/>
                    <a:pt x="7261" y="13563"/>
                  </a:cubicBezTo>
                  <a:close/>
                  <a:moveTo>
                    <a:pt x="5378" y="14886"/>
                  </a:moveTo>
                  <a:cubicBezTo>
                    <a:pt x="5354" y="14886"/>
                    <a:pt x="5329" y="14890"/>
                    <a:pt x="5305" y="14897"/>
                  </a:cubicBezTo>
                  <a:cubicBezTo>
                    <a:pt x="5180" y="14936"/>
                    <a:pt x="5109" y="15071"/>
                    <a:pt x="5149" y="15197"/>
                  </a:cubicBezTo>
                  <a:cubicBezTo>
                    <a:pt x="5277" y="15606"/>
                    <a:pt x="5410" y="16006"/>
                    <a:pt x="5548" y="16397"/>
                  </a:cubicBezTo>
                  <a:cubicBezTo>
                    <a:pt x="5584" y="16496"/>
                    <a:pt x="5675" y="16558"/>
                    <a:pt x="5773" y="16558"/>
                  </a:cubicBezTo>
                  <a:cubicBezTo>
                    <a:pt x="5799" y="16558"/>
                    <a:pt x="5827" y="16553"/>
                    <a:pt x="5855" y="16543"/>
                  </a:cubicBezTo>
                  <a:cubicBezTo>
                    <a:pt x="5978" y="16498"/>
                    <a:pt x="6046" y="16363"/>
                    <a:pt x="6001" y="16237"/>
                  </a:cubicBezTo>
                  <a:cubicBezTo>
                    <a:pt x="5864" y="15852"/>
                    <a:pt x="5733" y="15457"/>
                    <a:pt x="5605" y="15053"/>
                  </a:cubicBezTo>
                  <a:cubicBezTo>
                    <a:pt x="5573" y="14952"/>
                    <a:pt x="5481" y="14886"/>
                    <a:pt x="5378" y="14886"/>
                  </a:cubicBezTo>
                  <a:close/>
                  <a:moveTo>
                    <a:pt x="6910" y="6574"/>
                  </a:moveTo>
                  <a:cubicBezTo>
                    <a:pt x="7197" y="7649"/>
                    <a:pt x="7554" y="9047"/>
                    <a:pt x="7971" y="10738"/>
                  </a:cubicBezTo>
                  <a:cubicBezTo>
                    <a:pt x="8843" y="14318"/>
                    <a:pt x="9422" y="16830"/>
                    <a:pt x="9704" y="18231"/>
                  </a:cubicBezTo>
                  <a:cubicBezTo>
                    <a:pt x="9306" y="17869"/>
                    <a:pt x="8966" y="17693"/>
                    <a:pt x="8664" y="17693"/>
                  </a:cubicBezTo>
                  <a:cubicBezTo>
                    <a:pt x="8584" y="17693"/>
                    <a:pt x="8507" y="17706"/>
                    <a:pt x="8433" y="17730"/>
                  </a:cubicBezTo>
                  <a:cubicBezTo>
                    <a:pt x="8057" y="17855"/>
                    <a:pt x="7818" y="18260"/>
                    <a:pt x="7701" y="18990"/>
                  </a:cubicBezTo>
                  <a:cubicBezTo>
                    <a:pt x="7207" y="18455"/>
                    <a:pt x="6770" y="18189"/>
                    <a:pt x="6373" y="18189"/>
                  </a:cubicBezTo>
                  <a:cubicBezTo>
                    <a:pt x="6301" y="18189"/>
                    <a:pt x="6230" y="18197"/>
                    <a:pt x="6161" y="18215"/>
                  </a:cubicBezTo>
                  <a:cubicBezTo>
                    <a:pt x="5746" y="18319"/>
                    <a:pt x="5431" y="18722"/>
                    <a:pt x="5208" y="19441"/>
                  </a:cubicBezTo>
                  <a:cubicBezTo>
                    <a:pt x="4744" y="18093"/>
                    <a:pt x="3988" y="15629"/>
                    <a:pt x="2957" y="12086"/>
                  </a:cubicBezTo>
                  <a:cubicBezTo>
                    <a:pt x="2462" y="10399"/>
                    <a:pt x="2067" y="9010"/>
                    <a:pt x="1778" y="7949"/>
                  </a:cubicBezTo>
                  <a:cubicBezTo>
                    <a:pt x="2179" y="7810"/>
                    <a:pt x="2576" y="7673"/>
                    <a:pt x="2975" y="7547"/>
                  </a:cubicBezTo>
                  <a:cubicBezTo>
                    <a:pt x="3617" y="9992"/>
                    <a:pt x="4249" y="12230"/>
                    <a:pt x="4856" y="14197"/>
                  </a:cubicBezTo>
                  <a:cubicBezTo>
                    <a:pt x="4887" y="14300"/>
                    <a:pt x="4982" y="14366"/>
                    <a:pt x="5085" y="14366"/>
                  </a:cubicBezTo>
                  <a:cubicBezTo>
                    <a:pt x="5108" y="14366"/>
                    <a:pt x="5132" y="14363"/>
                    <a:pt x="5156" y="14356"/>
                  </a:cubicBezTo>
                  <a:cubicBezTo>
                    <a:pt x="5281" y="14315"/>
                    <a:pt x="5352" y="14181"/>
                    <a:pt x="5313" y="14056"/>
                  </a:cubicBezTo>
                  <a:cubicBezTo>
                    <a:pt x="4708" y="12087"/>
                    <a:pt x="4076" y="9850"/>
                    <a:pt x="3432" y="7404"/>
                  </a:cubicBezTo>
                  <a:cubicBezTo>
                    <a:pt x="3941" y="7253"/>
                    <a:pt x="4452" y="7121"/>
                    <a:pt x="4947" y="7004"/>
                  </a:cubicBezTo>
                  <a:cubicBezTo>
                    <a:pt x="5003" y="6994"/>
                    <a:pt x="5065" y="6981"/>
                    <a:pt x="5127" y="6968"/>
                  </a:cubicBezTo>
                  <a:cubicBezTo>
                    <a:pt x="5707" y="8870"/>
                    <a:pt x="6268" y="10882"/>
                    <a:pt x="6793" y="12947"/>
                  </a:cubicBezTo>
                  <a:cubicBezTo>
                    <a:pt x="6822" y="13055"/>
                    <a:pt x="6918" y="13128"/>
                    <a:pt x="7025" y="13128"/>
                  </a:cubicBezTo>
                  <a:cubicBezTo>
                    <a:pt x="7045" y="13128"/>
                    <a:pt x="7065" y="13125"/>
                    <a:pt x="7085" y="13120"/>
                  </a:cubicBezTo>
                  <a:cubicBezTo>
                    <a:pt x="7213" y="13088"/>
                    <a:pt x="7290" y="12955"/>
                    <a:pt x="7257" y="12828"/>
                  </a:cubicBezTo>
                  <a:cubicBezTo>
                    <a:pt x="6732" y="10766"/>
                    <a:pt x="6172" y="8758"/>
                    <a:pt x="5594" y="6855"/>
                  </a:cubicBezTo>
                  <a:cubicBezTo>
                    <a:pt x="6038" y="6757"/>
                    <a:pt x="6477" y="6663"/>
                    <a:pt x="6910" y="6574"/>
                  </a:cubicBezTo>
                  <a:close/>
                  <a:moveTo>
                    <a:pt x="8660" y="18176"/>
                  </a:moveTo>
                  <a:cubicBezTo>
                    <a:pt x="8827" y="18176"/>
                    <a:pt x="9182" y="18305"/>
                    <a:pt x="9840" y="19063"/>
                  </a:cubicBezTo>
                  <a:cubicBezTo>
                    <a:pt x="9762" y="20012"/>
                    <a:pt x="9576" y="20954"/>
                    <a:pt x="9281" y="21876"/>
                  </a:cubicBezTo>
                  <a:cubicBezTo>
                    <a:pt x="9110" y="21841"/>
                    <a:pt x="8943" y="21824"/>
                    <a:pt x="8779" y="21824"/>
                  </a:cubicBezTo>
                  <a:cubicBezTo>
                    <a:pt x="8226" y="21824"/>
                    <a:pt x="7712" y="22022"/>
                    <a:pt x="7243" y="22415"/>
                  </a:cubicBezTo>
                  <a:cubicBezTo>
                    <a:pt x="6662" y="21795"/>
                    <a:pt x="6080" y="21059"/>
                    <a:pt x="5512" y="20224"/>
                  </a:cubicBezTo>
                  <a:cubicBezTo>
                    <a:pt x="5746" y="18992"/>
                    <a:pt x="6090" y="18727"/>
                    <a:pt x="6278" y="18683"/>
                  </a:cubicBezTo>
                  <a:cubicBezTo>
                    <a:pt x="6308" y="18676"/>
                    <a:pt x="6339" y="18672"/>
                    <a:pt x="6372" y="18672"/>
                  </a:cubicBezTo>
                  <a:cubicBezTo>
                    <a:pt x="6695" y="18672"/>
                    <a:pt x="7157" y="19039"/>
                    <a:pt x="7692" y="19720"/>
                  </a:cubicBezTo>
                  <a:cubicBezTo>
                    <a:pt x="7738" y="19778"/>
                    <a:pt x="7810" y="19810"/>
                    <a:pt x="7883" y="19810"/>
                  </a:cubicBezTo>
                  <a:cubicBezTo>
                    <a:pt x="7906" y="19810"/>
                    <a:pt x="7929" y="19807"/>
                    <a:pt x="7951" y="19801"/>
                  </a:cubicBezTo>
                  <a:cubicBezTo>
                    <a:pt x="8045" y="19770"/>
                    <a:pt x="8113" y="19687"/>
                    <a:pt x="8118" y="19587"/>
                  </a:cubicBezTo>
                  <a:cubicBezTo>
                    <a:pt x="8198" y="18434"/>
                    <a:pt x="8470" y="18223"/>
                    <a:pt x="8584" y="18187"/>
                  </a:cubicBezTo>
                  <a:cubicBezTo>
                    <a:pt x="8603" y="18181"/>
                    <a:pt x="8628" y="18176"/>
                    <a:pt x="8660" y="18176"/>
                  </a:cubicBezTo>
                  <a:close/>
                  <a:moveTo>
                    <a:pt x="8783" y="22302"/>
                  </a:moveTo>
                  <a:cubicBezTo>
                    <a:pt x="8896" y="22302"/>
                    <a:pt x="9012" y="22313"/>
                    <a:pt x="9130" y="22334"/>
                  </a:cubicBezTo>
                  <a:cubicBezTo>
                    <a:pt x="8982" y="22788"/>
                    <a:pt x="8799" y="23227"/>
                    <a:pt x="8592" y="23649"/>
                  </a:cubicBezTo>
                  <a:cubicBezTo>
                    <a:pt x="8259" y="23386"/>
                    <a:pt x="7920" y="23088"/>
                    <a:pt x="7580" y="22757"/>
                  </a:cubicBezTo>
                  <a:cubicBezTo>
                    <a:pt x="7954" y="22454"/>
                    <a:pt x="8352" y="22302"/>
                    <a:pt x="8783" y="22302"/>
                  </a:cubicBezTo>
                  <a:close/>
                  <a:moveTo>
                    <a:pt x="4292" y="0"/>
                  </a:moveTo>
                  <a:cubicBezTo>
                    <a:pt x="3935" y="0"/>
                    <a:pt x="3414" y="77"/>
                    <a:pt x="2686" y="236"/>
                  </a:cubicBezTo>
                  <a:lnTo>
                    <a:pt x="2385" y="328"/>
                  </a:lnTo>
                  <a:cubicBezTo>
                    <a:pt x="1470" y="631"/>
                    <a:pt x="893" y="873"/>
                    <a:pt x="611" y="1067"/>
                  </a:cubicBezTo>
                  <a:cubicBezTo>
                    <a:pt x="255" y="1327"/>
                    <a:pt x="66" y="1735"/>
                    <a:pt x="43" y="2271"/>
                  </a:cubicBezTo>
                  <a:cubicBezTo>
                    <a:pt x="1" y="2772"/>
                    <a:pt x="186" y="3709"/>
                    <a:pt x="604" y="5133"/>
                  </a:cubicBezTo>
                  <a:cubicBezTo>
                    <a:pt x="625" y="5306"/>
                    <a:pt x="726" y="5810"/>
                    <a:pt x="1256" y="7852"/>
                  </a:cubicBezTo>
                  <a:cubicBezTo>
                    <a:pt x="1256" y="7855"/>
                    <a:pt x="1258" y="7857"/>
                    <a:pt x="1258" y="7860"/>
                  </a:cubicBezTo>
                  <a:cubicBezTo>
                    <a:pt x="1549" y="8948"/>
                    <a:pt x="1965" y="10415"/>
                    <a:pt x="2495" y="12219"/>
                  </a:cubicBezTo>
                  <a:cubicBezTo>
                    <a:pt x="3764" y="16576"/>
                    <a:pt x="4619" y="19313"/>
                    <a:pt x="5032" y="20359"/>
                  </a:cubicBezTo>
                  <a:cubicBezTo>
                    <a:pt x="5041" y="20378"/>
                    <a:pt x="5049" y="20394"/>
                    <a:pt x="5058" y="20410"/>
                  </a:cubicBezTo>
                  <a:cubicBezTo>
                    <a:pt x="5709" y="21377"/>
                    <a:pt x="6380" y="22218"/>
                    <a:pt x="7054" y="22912"/>
                  </a:cubicBezTo>
                  <a:lnTo>
                    <a:pt x="7056" y="22916"/>
                  </a:lnTo>
                  <a:cubicBezTo>
                    <a:pt x="7059" y="22916"/>
                    <a:pt x="7061" y="22917"/>
                    <a:pt x="7061" y="22917"/>
                  </a:cubicBezTo>
                  <a:cubicBezTo>
                    <a:pt x="7557" y="23413"/>
                    <a:pt x="8050" y="23846"/>
                    <a:pt x="8528" y="24205"/>
                  </a:cubicBezTo>
                  <a:cubicBezTo>
                    <a:pt x="8571" y="24237"/>
                    <a:pt x="8621" y="24253"/>
                    <a:pt x="8673" y="24253"/>
                  </a:cubicBezTo>
                  <a:cubicBezTo>
                    <a:pt x="8691" y="24253"/>
                    <a:pt x="8707" y="24252"/>
                    <a:pt x="8725" y="24245"/>
                  </a:cubicBezTo>
                  <a:cubicBezTo>
                    <a:pt x="8793" y="24229"/>
                    <a:pt x="8853" y="24184"/>
                    <a:pt x="8885" y="24124"/>
                  </a:cubicBezTo>
                  <a:cubicBezTo>
                    <a:pt x="9205" y="23525"/>
                    <a:pt x="9469" y="22886"/>
                    <a:pt x="9665" y="22235"/>
                  </a:cubicBezTo>
                  <a:lnTo>
                    <a:pt x="9665" y="22231"/>
                  </a:lnTo>
                  <a:cubicBezTo>
                    <a:pt x="10022" y="21177"/>
                    <a:pt x="10246" y="20089"/>
                    <a:pt x="10323" y="18995"/>
                  </a:cubicBezTo>
                  <a:cubicBezTo>
                    <a:pt x="10323" y="18975"/>
                    <a:pt x="10323" y="18954"/>
                    <a:pt x="10320" y="18935"/>
                  </a:cubicBezTo>
                  <a:cubicBezTo>
                    <a:pt x="10142" y="17826"/>
                    <a:pt x="9506" y="15029"/>
                    <a:pt x="8433" y="10620"/>
                  </a:cubicBezTo>
                  <a:cubicBezTo>
                    <a:pt x="7985" y="8812"/>
                    <a:pt x="7607" y="7335"/>
                    <a:pt x="7314" y="6234"/>
                  </a:cubicBezTo>
                  <a:lnTo>
                    <a:pt x="7314" y="6230"/>
                  </a:lnTo>
                  <a:cubicBezTo>
                    <a:pt x="6941" y="4795"/>
                    <a:pt x="6707" y="3947"/>
                    <a:pt x="6607" y="3637"/>
                  </a:cubicBezTo>
                  <a:cubicBezTo>
                    <a:pt x="6244" y="2112"/>
                    <a:pt x="5936" y="1166"/>
                    <a:pt x="5665" y="748"/>
                  </a:cubicBezTo>
                  <a:cubicBezTo>
                    <a:pt x="5366" y="289"/>
                    <a:pt x="4995" y="46"/>
                    <a:pt x="4598" y="26"/>
                  </a:cubicBezTo>
                  <a:cubicBezTo>
                    <a:pt x="4514" y="9"/>
                    <a:pt x="4412" y="0"/>
                    <a:pt x="4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1646825" y="4665175"/>
              <a:ext cx="277000" cy="598100"/>
            </a:xfrm>
            <a:custGeom>
              <a:avLst/>
              <a:gdLst/>
              <a:ahLst/>
              <a:cxnLst/>
              <a:rect l="l" t="t" r="r" b="b"/>
              <a:pathLst>
                <a:path w="11080" h="23924" extrusionOk="0">
                  <a:moveTo>
                    <a:pt x="9839" y="590"/>
                  </a:moveTo>
                  <a:cubicBezTo>
                    <a:pt x="9976" y="988"/>
                    <a:pt x="10102" y="1423"/>
                    <a:pt x="10212" y="1885"/>
                  </a:cubicBezTo>
                  <a:cubicBezTo>
                    <a:pt x="10120" y="1896"/>
                    <a:pt x="10029" y="1901"/>
                    <a:pt x="9941" y="1901"/>
                  </a:cubicBezTo>
                  <a:cubicBezTo>
                    <a:pt x="9455" y="1901"/>
                    <a:pt x="9038" y="1738"/>
                    <a:pt x="8677" y="1408"/>
                  </a:cubicBezTo>
                  <a:cubicBezTo>
                    <a:pt x="9047" y="1108"/>
                    <a:pt x="9434" y="833"/>
                    <a:pt x="9839" y="590"/>
                  </a:cubicBezTo>
                  <a:close/>
                  <a:moveTo>
                    <a:pt x="8304" y="1717"/>
                  </a:moveTo>
                  <a:cubicBezTo>
                    <a:pt x="8763" y="2158"/>
                    <a:pt x="9311" y="2380"/>
                    <a:pt x="9939" y="2380"/>
                  </a:cubicBezTo>
                  <a:cubicBezTo>
                    <a:pt x="10060" y="2380"/>
                    <a:pt x="10184" y="2372"/>
                    <a:pt x="10311" y="2355"/>
                  </a:cubicBezTo>
                  <a:cubicBezTo>
                    <a:pt x="10467" y="3192"/>
                    <a:pt x="10563" y="4126"/>
                    <a:pt x="10593" y="5133"/>
                  </a:cubicBezTo>
                  <a:cubicBezTo>
                    <a:pt x="9891" y="5881"/>
                    <a:pt x="9474" y="6042"/>
                    <a:pt x="9245" y="6042"/>
                  </a:cubicBezTo>
                  <a:cubicBezTo>
                    <a:pt x="9194" y="6042"/>
                    <a:pt x="9153" y="6034"/>
                    <a:pt x="9119" y="6023"/>
                  </a:cubicBezTo>
                  <a:cubicBezTo>
                    <a:pt x="8803" y="5918"/>
                    <a:pt x="8578" y="5336"/>
                    <a:pt x="8485" y="4390"/>
                  </a:cubicBezTo>
                  <a:cubicBezTo>
                    <a:pt x="8474" y="4293"/>
                    <a:pt x="8406" y="4209"/>
                    <a:pt x="8310" y="4183"/>
                  </a:cubicBezTo>
                  <a:cubicBezTo>
                    <a:pt x="8291" y="4176"/>
                    <a:pt x="8268" y="4175"/>
                    <a:pt x="8247" y="4175"/>
                  </a:cubicBezTo>
                  <a:cubicBezTo>
                    <a:pt x="8173" y="4175"/>
                    <a:pt x="8101" y="4209"/>
                    <a:pt x="8057" y="4270"/>
                  </a:cubicBezTo>
                  <a:cubicBezTo>
                    <a:pt x="7460" y="5076"/>
                    <a:pt x="7122" y="5207"/>
                    <a:pt x="6969" y="5207"/>
                  </a:cubicBezTo>
                  <a:cubicBezTo>
                    <a:pt x="6946" y="5207"/>
                    <a:pt x="6927" y="5204"/>
                    <a:pt x="6913" y="5200"/>
                  </a:cubicBezTo>
                  <a:cubicBezTo>
                    <a:pt x="6793" y="5170"/>
                    <a:pt x="6499" y="4971"/>
                    <a:pt x="6322" y="3787"/>
                  </a:cubicBezTo>
                  <a:cubicBezTo>
                    <a:pt x="6896" y="3030"/>
                    <a:pt x="7561" y="2336"/>
                    <a:pt x="8304" y="1717"/>
                  </a:cubicBezTo>
                  <a:close/>
                  <a:moveTo>
                    <a:pt x="8280" y="8046"/>
                  </a:moveTo>
                  <a:cubicBezTo>
                    <a:pt x="8170" y="8046"/>
                    <a:pt x="8070" y="8122"/>
                    <a:pt x="8043" y="8233"/>
                  </a:cubicBezTo>
                  <a:cubicBezTo>
                    <a:pt x="7949" y="8631"/>
                    <a:pt x="7848" y="9033"/>
                    <a:pt x="7740" y="9443"/>
                  </a:cubicBezTo>
                  <a:cubicBezTo>
                    <a:pt x="7704" y="9571"/>
                    <a:pt x="7780" y="9702"/>
                    <a:pt x="7907" y="9737"/>
                  </a:cubicBezTo>
                  <a:cubicBezTo>
                    <a:pt x="7928" y="9743"/>
                    <a:pt x="7950" y="9745"/>
                    <a:pt x="7970" y="9745"/>
                  </a:cubicBezTo>
                  <a:cubicBezTo>
                    <a:pt x="8075" y="9745"/>
                    <a:pt x="8173" y="9677"/>
                    <a:pt x="8202" y="9568"/>
                  </a:cubicBezTo>
                  <a:cubicBezTo>
                    <a:pt x="8312" y="9153"/>
                    <a:pt x="8416" y="8744"/>
                    <a:pt x="8510" y="8340"/>
                  </a:cubicBezTo>
                  <a:cubicBezTo>
                    <a:pt x="8539" y="8211"/>
                    <a:pt x="8458" y="8083"/>
                    <a:pt x="8331" y="8052"/>
                  </a:cubicBezTo>
                  <a:cubicBezTo>
                    <a:pt x="8314" y="8048"/>
                    <a:pt x="8297" y="8046"/>
                    <a:pt x="8280" y="8046"/>
                  </a:cubicBezTo>
                  <a:close/>
                  <a:moveTo>
                    <a:pt x="6057" y="8323"/>
                  </a:moveTo>
                  <a:cubicBezTo>
                    <a:pt x="5953" y="8323"/>
                    <a:pt x="5860" y="8391"/>
                    <a:pt x="5828" y="8494"/>
                  </a:cubicBezTo>
                  <a:cubicBezTo>
                    <a:pt x="5724" y="8833"/>
                    <a:pt x="5596" y="9175"/>
                    <a:pt x="5450" y="9514"/>
                  </a:cubicBezTo>
                  <a:cubicBezTo>
                    <a:pt x="5398" y="9636"/>
                    <a:pt x="5453" y="9777"/>
                    <a:pt x="5575" y="9831"/>
                  </a:cubicBezTo>
                  <a:cubicBezTo>
                    <a:pt x="5604" y="9844"/>
                    <a:pt x="5636" y="9850"/>
                    <a:pt x="5669" y="9850"/>
                  </a:cubicBezTo>
                  <a:cubicBezTo>
                    <a:pt x="5763" y="9850"/>
                    <a:pt x="5850" y="9798"/>
                    <a:pt x="5891" y="9704"/>
                  </a:cubicBezTo>
                  <a:cubicBezTo>
                    <a:pt x="6047" y="9349"/>
                    <a:pt x="6180" y="8989"/>
                    <a:pt x="6288" y="8634"/>
                  </a:cubicBezTo>
                  <a:cubicBezTo>
                    <a:pt x="6326" y="8506"/>
                    <a:pt x="6256" y="8373"/>
                    <a:pt x="6128" y="8334"/>
                  </a:cubicBezTo>
                  <a:cubicBezTo>
                    <a:pt x="6104" y="8327"/>
                    <a:pt x="6080" y="8323"/>
                    <a:pt x="6057" y="8323"/>
                  </a:cubicBezTo>
                  <a:close/>
                  <a:moveTo>
                    <a:pt x="5990" y="4562"/>
                  </a:moveTo>
                  <a:cubicBezTo>
                    <a:pt x="6168" y="5219"/>
                    <a:pt x="6429" y="5574"/>
                    <a:pt x="6793" y="5667"/>
                  </a:cubicBezTo>
                  <a:cubicBezTo>
                    <a:pt x="6852" y="5682"/>
                    <a:pt x="6913" y="5689"/>
                    <a:pt x="6974" y="5689"/>
                  </a:cubicBezTo>
                  <a:cubicBezTo>
                    <a:pt x="7308" y="5689"/>
                    <a:pt x="7672" y="5465"/>
                    <a:pt x="8085" y="4998"/>
                  </a:cubicBezTo>
                  <a:cubicBezTo>
                    <a:pt x="8239" y="5845"/>
                    <a:pt x="8529" y="6331"/>
                    <a:pt x="8969" y="6477"/>
                  </a:cubicBezTo>
                  <a:cubicBezTo>
                    <a:pt x="9058" y="6507"/>
                    <a:pt x="9151" y="6522"/>
                    <a:pt x="9248" y="6522"/>
                  </a:cubicBezTo>
                  <a:cubicBezTo>
                    <a:pt x="9592" y="6522"/>
                    <a:pt x="9984" y="6334"/>
                    <a:pt x="10431" y="5955"/>
                  </a:cubicBezTo>
                  <a:lnTo>
                    <a:pt x="10431" y="5955"/>
                  </a:lnTo>
                  <a:cubicBezTo>
                    <a:pt x="10097" y="7342"/>
                    <a:pt x="9408" y="9826"/>
                    <a:pt x="8377" y="13369"/>
                  </a:cubicBezTo>
                  <a:cubicBezTo>
                    <a:pt x="7889" y="15055"/>
                    <a:pt x="7475" y="16441"/>
                    <a:pt x="7148" y="17489"/>
                  </a:cubicBezTo>
                  <a:cubicBezTo>
                    <a:pt x="6736" y="17395"/>
                    <a:pt x="6327" y="17294"/>
                    <a:pt x="5925" y="17192"/>
                  </a:cubicBezTo>
                  <a:cubicBezTo>
                    <a:pt x="6697" y="14779"/>
                    <a:pt x="7367" y="12555"/>
                    <a:pt x="7911" y="10568"/>
                  </a:cubicBezTo>
                  <a:cubicBezTo>
                    <a:pt x="7945" y="10440"/>
                    <a:pt x="7871" y="10309"/>
                    <a:pt x="7743" y="10273"/>
                  </a:cubicBezTo>
                  <a:cubicBezTo>
                    <a:pt x="7722" y="10268"/>
                    <a:pt x="7700" y="10265"/>
                    <a:pt x="7680" y="10265"/>
                  </a:cubicBezTo>
                  <a:cubicBezTo>
                    <a:pt x="7574" y="10265"/>
                    <a:pt x="7479" y="10335"/>
                    <a:pt x="7449" y="10442"/>
                  </a:cubicBezTo>
                  <a:cubicBezTo>
                    <a:pt x="6901" y="12425"/>
                    <a:pt x="6235" y="14650"/>
                    <a:pt x="5460" y="17064"/>
                  </a:cubicBezTo>
                  <a:cubicBezTo>
                    <a:pt x="4949" y="16913"/>
                    <a:pt x="4445" y="16751"/>
                    <a:pt x="3968" y="16586"/>
                  </a:cubicBezTo>
                  <a:cubicBezTo>
                    <a:pt x="3914" y="16563"/>
                    <a:pt x="3854" y="16540"/>
                    <a:pt x="3796" y="16518"/>
                  </a:cubicBezTo>
                  <a:cubicBezTo>
                    <a:pt x="4331" y="14598"/>
                    <a:pt x="4939" y="12600"/>
                    <a:pt x="5604" y="10580"/>
                  </a:cubicBezTo>
                  <a:cubicBezTo>
                    <a:pt x="5646" y="10455"/>
                    <a:pt x="5578" y="10319"/>
                    <a:pt x="5452" y="10278"/>
                  </a:cubicBezTo>
                  <a:cubicBezTo>
                    <a:pt x="5427" y="10270"/>
                    <a:pt x="5401" y="10266"/>
                    <a:pt x="5376" y="10266"/>
                  </a:cubicBezTo>
                  <a:cubicBezTo>
                    <a:pt x="5276" y="10266"/>
                    <a:pt x="5184" y="10329"/>
                    <a:pt x="5150" y="10431"/>
                  </a:cubicBezTo>
                  <a:cubicBezTo>
                    <a:pt x="4485" y="12448"/>
                    <a:pt x="3879" y="14444"/>
                    <a:pt x="3344" y="16362"/>
                  </a:cubicBezTo>
                  <a:cubicBezTo>
                    <a:pt x="2917" y="16208"/>
                    <a:pt x="2497" y="16051"/>
                    <a:pt x="2084" y="15892"/>
                  </a:cubicBezTo>
                  <a:cubicBezTo>
                    <a:pt x="2423" y="14826"/>
                    <a:pt x="2873" y="13455"/>
                    <a:pt x="3428" y="11812"/>
                  </a:cubicBezTo>
                  <a:cubicBezTo>
                    <a:pt x="4615" y="8324"/>
                    <a:pt x="5474" y="5894"/>
                    <a:pt x="5990" y="4562"/>
                  </a:cubicBezTo>
                  <a:close/>
                  <a:moveTo>
                    <a:pt x="1936" y="16349"/>
                  </a:moveTo>
                  <a:cubicBezTo>
                    <a:pt x="2415" y="16531"/>
                    <a:pt x="2903" y="16714"/>
                    <a:pt x="3412" y="16895"/>
                  </a:cubicBezTo>
                  <a:cubicBezTo>
                    <a:pt x="3420" y="16900"/>
                    <a:pt x="3430" y="16904"/>
                    <a:pt x="3438" y="16905"/>
                  </a:cubicBezTo>
                  <a:cubicBezTo>
                    <a:pt x="3566" y="16944"/>
                    <a:pt x="3681" y="16985"/>
                    <a:pt x="3796" y="17033"/>
                  </a:cubicBezTo>
                  <a:cubicBezTo>
                    <a:pt x="4362" y="17234"/>
                    <a:pt x="4949" y="17419"/>
                    <a:pt x="5547" y="17589"/>
                  </a:cubicBezTo>
                  <a:cubicBezTo>
                    <a:pt x="5552" y="17591"/>
                    <a:pt x="5555" y="17593"/>
                    <a:pt x="5560" y="17593"/>
                  </a:cubicBezTo>
                  <a:cubicBezTo>
                    <a:pt x="6037" y="17719"/>
                    <a:pt x="6517" y="17836"/>
                    <a:pt x="7002" y="17949"/>
                  </a:cubicBezTo>
                  <a:cubicBezTo>
                    <a:pt x="6575" y="19256"/>
                    <a:pt x="6361" y="19864"/>
                    <a:pt x="6257" y="20132"/>
                  </a:cubicBezTo>
                  <a:cubicBezTo>
                    <a:pt x="5074" y="19889"/>
                    <a:pt x="3856" y="19529"/>
                    <a:pt x="2635" y="19054"/>
                  </a:cubicBezTo>
                  <a:cubicBezTo>
                    <a:pt x="2632" y="19052"/>
                    <a:pt x="2627" y="19052"/>
                    <a:pt x="2624" y="19050"/>
                  </a:cubicBezTo>
                  <a:cubicBezTo>
                    <a:pt x="2166" y="18900"/>
                    <a:pt x="1706" y="18734"/>
                    <a:pt x="1253" y="18551"/>
                  </a:cubicBezTo>
                  <a:cubicBezTo>
                    <a:pt x="1346" y="18211"/>
                    <a:pt x="1575" y="17473"/>
                    <a:pt x="1936" y="16349"/>
                  </a:cubicBezTo>
                  <a:close/>
                  <a:moveTo>
                    <a:pt x="1104" y="19010"/>
                  </a:moveTo>
                  <a:cubicBezTo>
                    <a:pt x="1555" y="19190"/>
                    <a:pt x="2012" y="19355"/>
                    <a:pt x="2471" y="19500"/>
                  </a:cubicBezTo>
                  <a:cubicBezTo>
                    <a:pt x="3694" y="19975"/>
                    <a:pt x="4913" y="20340"/>
                    <a:pt x="6102" y="20586"/>
                  </a:cubicBezTo>
                  <a:cubicBezTo>
                    <a:pt x="5742" y="21807"/>
                    <a:pt x="5432" y="22589"/>
                    <a:pt x="5178" y="22926"/>
                  </a:cubicBezTo>
                  <a:cubicBezTo>
                    <a:pt x="4947" y="23252"/>
                    <a:pt x="4696" y="23420"/>
                    <a:pt x="4412" y="23438"/>
                  </a:cubicBezTo>
                  <a:cubicBezTo>
                    <a:pt x="4401" y="23439"/>
                    <a:pt x="4389" y="23439"/>
                    <a:pt x="4376" y="23439"/>
                  </a:cubicBezTo>
                  <a:cubicBezTo>
                    <a:pt x="4157" y="23439"/>
                    <a:pt x="3690" y="23383"/>
                    <a:pt x="2667" y="23125"/>
                  </a:cubicBezTo>
                  <a:lnTo>
                    <a:pt x="2390" y="23049"/>
                  </a:lnTo>
                  <a:cubicBezTo>
                    <a:pt x="1352" y="22668"/>
                    <a:pt x="979" y="22436"/>
                    <a:pt x="821" y="22289"/>
                  </a:cubicBezTo>
                  <a:cubicBezTo>
                    <a:pt x="597" y="22130"/>
                    <a:pt x="487" y="21862"/>
                    <a:pt x="483" y="21470"/>
                  </a:cubicBezTo>
                  <a:cubicBezTo>
                    <a:pt x="480" y="21189"/>
                    <a:pt x="590" y="20534"/>
                    <a:pt x="1104" y="19010"/>
                  </a:cubicBezTo>
                  <a:close/>
                  <a:moveTo>
                    <a:pt x="9969" y="1"/>
                  </a:moveTo>
                  <a:cubicBezTo>
                    <a:pt x="9928" y="1"/>
                    <a:pt x="9888" y="11"/>
                    <a:pt x="9851" y="32"/>
                  </a:cubicBezTo>
                  <a:cubicBezTo>
                    <a:pt x="9259" y="366"/>
                    <a:pt x="8693" y="763"/>
                    <a:pt x="8177" y="1207"/>
                  </a:cubicBezTo>
                  <a:lnTo>
                    <a:pt x="8174" y="1207"/>
                  </a:lnTo>
                  <a:cubicBezTo>
                    <a:pt x="7307" y="1903"/>
                    <a:pt x="6535" y="2704"/>
                    <a:pt x="5880" y="3583"/>
                  </a:cubicBezTo>
                  <a:cubicBezTo>
                    <a:pt x="5868" y="3599"/>
                    <a:pt x="5859" y="3617"/>
                    <a:pt x="5850" y="3636"/>
                  </a:cubicBezTo>
                  <a:cubicBezTo>
                    <a:pt x="5406" y="4661"/>
                    <a:pt x="4440" y="7363"/>
                    <a:pt x="2974" y="11663"/>
                  </a:cubicBezTo>
                  <a:cubicBezTo>
                    <a:pt x="2380" y="13419"/>
                    <a:pt x="1905" y="14867"/>
                    <a:pt x="1558" y="15963"/>
                  </a:cubicBezTo>
                  <a:lnTo>
                    <a:pt x="1558" y="15965"/>
                  </a:lnTo>
                  <a:cubicBezTo>
                    <a:pt x="1103" y="17375"/>
                    <a:pt x="842" y="18217"/>
                    <a:pt x="762" y="18532"/>
                  </a:cubicBezTo>
                  <a:cubicBezTo>
                    <a:pt x="248" y="20014"/>
                    <a:pt x="0" y="20975"/>
                    <a:pt x="5" y="21476"/>
                  </a:cubicBezTo>
                  <a:cubicBezTo>
                    <a:pt x="8" y="22024"/>
                    <a:pt x="191" y="22426"/>
                    <a:pt x="516" y="22658"/>
                  </a:cubicBezTo>
                  <a:cubicBezTo>
                    <a:pt x="761" y="22895"/>
                    <a:pt x="1304" y="23163"/>
                    <a:pt x="2239" y="23508"/>
                  </a:cubicBezTo>
                  <a:lnTo>
                    <a:pt x="2543" y="23592"/>
                  </a:lnTo>
                  <a:cubicBezTo>
                    <a:pt x="3423" y="23813"/>
                    <a:pt x="4023" y="23921"/>
                    <a:pt x="4377" y="23921"/>
                  </a:cubicBezTo>
                  <a:cubicBezTo>
                    <a:pt x="4388" y="23921"/>
                    <a:pt x="4399" y="23920"/>
                    <a:pt x="4411" y="23920"/>
                  </a:cubicBezTo>
                  <a:cubicBezTo>
                    <a:pt x="4420" y="23920"/>
                    <a:pt x="4428" y="23921"/>
                    <a:pt x="4437" y="23923"/>
                  </a:cubicBezTo>
                  <a:cubicBezTo>
                    <a:pt x="4874" y="23894"/>
                    <a:pt x="5255" y="23652"/>
                    <a:pt x="5562" y="23213"/>
                  </a:cubicBezTo>
                  <a:cubicBezTo>
                    <a:pt x="5868" y="22812"/>
                    <a:pt x="6214" y="21924"/>
                    <a:pt x="6626" y="20497"/>
                  </a:cubicBezTo>
                  <a:cubicBezTo>
                    <a:pt x="6676" y="20391"/>
                    <a:pt x="6835" y="20025"/>
                    <a:pt x="7538" y="17854"/>
                  </a:cubicBezTo>
                  <a:cubicBezTo>
                    <a:pt x="7538" y="17851"/>
                    <a:pt x="7540" y="17849"/>
                    <a:pt x="7540" y="17846"/>
                  </a:cubicBezTo>
                  <a:cubicBezTo>
                    <a:pt x="7881" y="16771"/>
                    <a:pt x="8317" y="15308"/>
                    <a:pt x="8839" y="13505"/>
                  </a:cubicBezTo>
                  <a:cubicBezTo>
                    <a:pt x="10109" y="9146"/>
                    <a:pt x="10861" y="6378"/>
                    <a:pt x="11073" y="5276"/>
                  </a:cubicBezTo>
                  <a:cubicBezTo>
                    <a:pt x="11077" y="5258"/>
                    <a:pt x="11080" y="5242"/>
                    <a:pt x="11080" y="5222"/>
                  </a:cubicBezTo>
                  <a:lnTo>
                    <a:pt x="11080" y="5221"/>
                  </a:lnTo>
                  <a:lnTo>
                    <a:pt x="11080" y="5219"/>
                  </a:lnTo>
                  <a:cubicBezTo>
                    <a:pt x="11051" y="4055"/>
                    <a:pt x="10936" y="2985"/>
                    <a:pt x="10741" y="2036"/>
                  </a:cubicBezTo>
                  <a:lnTo>
                    <a:pt x="10741" y="2033"/>
                  </a:lnTo>
                  <a:cubicBezTo>
                    <a:pt x="10739" y="2033"/>
                    <a:pt x="10739" y="2031"/>
                    <a:pt x="10739" y="2028"/>
                  </a:cubicBezTo>
                  <a:cubicBezTo>
                    <a:pt x="10587" y="1345"/>
                    <a:pt x="10404" y="714"/>
                    <a:pt x="10193" y="155"/>
                  </a:cubicBezTo>
                  <a:cubicBezTo>
                    <a:pt x="10169" y="90"/>
                    <a:pt x="10117" y="40"/>
                    <a:pt x="10052" y="16"/>
                  </a:cubicBezTo>
                  <a:cubicBezTo>
                    <a:pt x="10025" y="6"/>
                    <a:pt x="9997" y="1"/>
                    <a:pt x="9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92750" y="4904500"/>
              <a:ext cx="119450" cy="119450"/>
            </a:xfrm>
            <a:custGeom>
              <a:avLst/>
              <a:gdLst/>
              <a:ahLst/>
              <a:cxnLst/>
              <a:rect l="l" t="t" r="r" b="b"/>
              <a:pathLst>
                <a:path w="4778" h="4778" extrusionOk="0">
                  <a:moveTo>
                    <a:pt x="2390" y="481"/>
                  </a:moveTo>
                  <a:cubicBezTo>
                    <a:pt x="2919" y="481"/>
                    <a:pt x="3352" y="661"/>
                    <a:pt x="3722" y="1027"/>
                  </a:cubicBezTo>
                  <a:cubicBezTo>
                    <a:pt x="4111" y="1415"/>
                    <a:pt x="4299" y="1861"/>
                    <a:pt x="4299" y="2388"/>
                  </a:cubicBezTo>
                  <a:cubicBezTo>
                    <a:pt x="4299" y="2913"/>
                    <a:pt x="4112" y="3349"/>
                    <a:pt x="3720" y="3724"/>
                  </a:cubicBezTo>
                  <a:cubicBezTo>
                    <a:pt x="3350" y="4108"/>
                    <a:pt x="2916" y="4298"/>
                    <a:pt x="2392" y="4298"/>
                  </a:cubicBezTo>
                  <a:cubicBezTo>
                    <a:pt x="1863" y="4298"/>
                    <a:pt x="1419" y="4108"/>
                    <a:pt x="1030" y="3721"/>
                  </a:cubicBezTo>
                  <a:cubicBezTo>
                    <a:pt x="660" y="3351"/>
                    <a:pt x="482" y="2915"/>
                    <a:pt x="482" y="2388"/>
                  </a:cubicBezTo>
                  <a:cubicBezTo>
                    <a:pt x="482" y="1859"/>
                    <a:pt x="664" y="1413"/>
                    <a:pt x="1025" y="1032"/>
                  </a:cubicBezTo>
                  <a:cubicBezTo>
                    <a:pt x="1413" y="661"/>
                    <a:pt x="1860" y="481"/>
                    <a:pt x="2390" y="481"/>
                  </a:cubicBezTo>
                  <a:close/>
                  <a:moveTo>
                    <a:pt x="2390" y="1"/>
                  </a:moveTo>
                  <a:cubicBezTo>
                    <a:pt x="1739" y="1"/>
                    <a:pt x="1168" y="231"/>
                    <a:pt x="685" y="693"/>
                  </a:cubicBezTo>
                  <a:cubicBezTo>
                    <a:pt x="231" y="1170"/>
                    <a:pt x="0" y="1739"/>
                    <a:pt x="0" y="2391"/>
                  </a:cubicBezTo>
                  <a:cubicBezTo>
                    <a:pt x="0" y="3043"/>
                    <a:pt x="234" y="3604"/>
                    <a:pt x="689" y="4061"/>
                  </a:cubicBezTo>
                  <a:cubicBezTo>
                    <a:pt x="1166" y="4536"/>
                    <a:pt x="1739" y="4778"/>
                    <a:pt x="2390" y="4778"/>
                  </a:cubicBezTo>
                  <a:cubicBezTo>
                    <a:pt x="3044" y="4778"/>
                    <a:pt x="3608" y="4535"/>
                    <a:pt x="4056" y="4064"/>
                  </a:cubicBezTo>
                  <a:cubicBezTo>
                    <a:pt x="4534" y="3609"/>
                    <a:pt x="4777" y="3044"/>
                    <a:pt x="4777" y="2391"/>
                  </a:cubicBezTo>
                  <a:cubicBezTo>
                    <a:pt x="4777" y="1737"/>
                    <a:pt x="4536" y="1167"/>
                    <a:pt x="4061" y="690"/>
                  </a:cubicBezTo>
                  <a:cubicBezTo>
                    <a:pt x="3603" y="231"/>
                    <a:pt x="3042" y="1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156363" y="620950"/>
              <a:ext cx="368700" cy="325600"/>
            </a:xfrm>
            <a:custGeom>
              <a:avLst/>
              <a:gdLst/>
              <a:ahLst/>
              <a:cxnLst/>
              <a:rect l="l" t="t" r="r" b="b"/>
              <a:pathLst>
                <a:path w="14748" h="13024" extrusionOk="0">
                  <a:moveTo>
                    <a:pt x="7085" y="481"/>
                  </a:moveTo>
                  <a:cubicBezTo>
                    <a:pt x="7159" y="481"/>
                    <a:pt x="7237" y="492"/>
                    <a:pt x="7313" y="511"/>
                  </a:cubicBezTo>
                  <a:cubicBezTo>
                    <a:pt x="7576" y="581"/>
                    <a:pt x="7762" y="721"/>
                    <a:pt x="7887" y="938"/>
                  </a:cubicBezTo>
                  <a:cubicBezTo>
                    <a:pt x="8010" y="1150"/>
                    <a:pt x="8033" y="1371"/>
                    <a:pt x="7952" y="1630"/>
                  </a:cubicBezTo>
                  <a:cubicBezTo>
                    <a:pt x="7897" y="1875"/>
                    <a:pt x="7767" y="2053"/>
                    <a:pt x="7555" y="2178"/>
                  </a:cubicBezTo>
                  <a:cubicBezTo>
                    <a:pt x="7415" y="2258"/>
                    <a:pt x="7271" y="2298"/>
                    <a:pt x="7116" y="2298"/>
                  </a:cubicBezTo>
                  <a:cubicBezTo>
                    <a:pt x="7029" y="2298"/>
                    <a:pt x="6940" y="2285"/>
                    <a:pt x="6846" y="2261"/>
                  </a:cubicBezTo>
                  <a:cubicBezTo>
                    <a:pt x="6614" y="2198"/>
                    <a:pt x="6441" y="2062"/>
                    <a:pt x="6314" y="1846"/>
                  </a:cubicBezTo>
                  <a:cubicBezTo>
                    <a:pt x="6186" y="1627"/>
                    <a:pt x="6152" y="1395"/>
                    <a:pt x="6202" y="1162"/>
                  </a:cubicBezTo>
                  <a:cubicBezTo>
                    <a:pt x="6282" y="914"/>
                    <a:pt x="6426" y="732"/>
                    <a:pt x="6647" y="605"/>
                  </a:cubicBezTo>
                  <a:cubicBezTo>
                    <a:pt x="6791" y="521"/>
                    <a:pt x="6935" y="481"/>
                    <a:pt x="7085" y="481"/>
                  </a:cubicBezTo>
                  <a:close/>
                  <a:moveTo>
                    <a:pt x="7084" y="0"/>
                  </a:moveTo>
                  <a:cubicBezTo>
                    <a:pt x="6852" y="0"/>
                    <a:pt x="6625" y="64"/>
                    <a:pt x="6407" y="189"/>
                  </a:cubicBezTo>
                  <a:cubicBezTo>
                    <a:pt x="6082" y="375"/>
                    <a:pt x="5860" y="654"/>
                    <a:pt x="5740" y="1037"/>
                  </a:cubicBezTo>
                  <a:cubicBezTo>
                    <a:pt x="5658" y="1408"/>
                    <a:pt x="5713" y="1760"/>
                    <a:pt x="5899" y="2084"/>
                  </a:cubicBezTo>
                  <a:cubicBezTo>
                    <a:pt x="6087" y="2412"/>
                    <a:pt x="6365" y="2628"/>
                    <a:pt x="6721" y="2723"/>
                  </a:cubicBezTo>
                  <a:cubicBezTo>
                    <a:pt x="6856" y="2759"/>
                    <a:pt x="6989" y="2777"/>
                    <a:pt x="7117" y="2777"/>
                  </a:cubicBezTo>
                  <a:cubicBezTo>
                    <a:pt x="7357" y="2777"/>
                    <a:pt x="7581" y="2715"/>
                    <a:pt x="7793" y="2593"/>
                  </a:cubicBezTo>
                  <a:cubicBezTo>
                    <a:pt x="8124" y="2402"/>
                    <a:pt x="8335" y="2113"/>
                    <a:pt x="8414" y="1754"/>
                  </a:cubicBezTo>
                  <a:cubicBezTo>
                    <a:pt x="8531" y="1385"/>
                    <a:pt x="8494" y="1029"/>
                    <a:pt x="8302" y="698"/>
                  </a:cubicBezTo>
                  <a:cubicBezTo>
                    <a:pt x="8114" y="370"/>
                    <a:pt x="7822" y="153"/>
                    <a:pt x="7440" y="49"/>
                  </a:cubicBezTo>
                  <a:cubicBezTo>
                    <a:pt x="7320" y="17"/>
                    <a:pt x="7201" y="0"/>
                    <a:pt x="7084" y="0"/>
                  </a:cubicBezTo>
                  <a:close/>
                  <a:moveTo>
                    <a:pt x="1427" y="6398"/>
                  </a:moveTo>
                  <a:cubicBezTo>
                    <a:pt x="1503" y="6398"/>
                    <a:pt x="1579" y="6407"/>
                    <a:pt x="1659" y="6430"/>
                  </a:cubicBezTo>
                  <a:cubicBezTo>
                    <a:pt x="1918" y="6500"/>
                    <a:pt x="2105" y="6639"/>
                    <a:pt x="2230" y="6856"/>
                  </a:cubicBezTo>
                  <a:cubicBezTo>
                    <a:pt x="2355" y="7069"/>
                    <a:pt x="2376" y="7289"/>
                    <a:pt x="2295" y="7549"/>
                  </a:cubicBezTo>
                  <a:cubicBezTo>
                    <a:pt x="2239" y="7794"/>
                    <a:pt x="2111" y="7972"/>
                    <a:pt x="1897" y="8097"/>
                  </a:cubicBezTo>
                  <a:cubicBezTo>
                    <a:pt x="1760" y="8177"/>
                    <a:pt x="1614" y="8216"/>
                    <a:pt x="1459" y="8216"/>
                  </a:cubicBezTo>
                  <a:cubicBezTo>
                    <a:pt x="1372" y="8216"/>
                    <a:pt x="1283" y="8204"/>
                    <a:pt x="1190" y="8180"/>
                  </a:cubicBezTo>
                  <a:cubicBezTo>
                    <a:pt x="957" y="8116"/>
                    <a:pt x="783" y="7980"/>
                    <a:pt x="657" y="7764"/>
                  </a:cubicBezTo>
                  <a:cubicBezTo>
                    <a:pt x="530" y="7542"/>
                    <a:pt x="495" y="7312"/>
                    <a:pt x="547" y="7079"/>
                  </a:cubicBezTo>
                  <a:cubicBezTo>
                    <a:pt x="624" y="6832"/>
                    <a:pt x="770" y="6649"/>
                    <a:pt x="989" y="6521"/>
                  </a:cubicBezTo>
                  <a:cubicBezTo>
                    <a:pt x="1134" y="6438"/>
                    <a:pt x="1278" y="6398"/>
                    <a:pt x="1427" y="6398"/>
                  </a:cubicBezTo>
                  <a:close/>
                  <a:moveTo>
                    <a:pt x="1425" y="5917"/>
                  </a:moveTo>
                  <a:cubicBezTo>
                    <a:pt x="1193" y="5917"/>
                    <a:pt x="967" y="5981"/>
                    <a:pt x="749" y="6106"/>
                  </a:cubicBezTo>
                  <a:cubicBezTo>
                    <a:pt x="427" y="6292"/>
                    <a:pt x="203" y="6569"/>
                    <a:pt x="84" y="6954"/>
                  </a:cubicBezTo>
                  <a:cubicBezTo>
                    <a:pt x="0" y="7323"/>
                    <a:pt x="55" y="7677"/>
                    <a:pt x="242" y="8001"/>
                  </a:cubicBezTo>
                  <a:cubicBezTo>
                    <a:pt x="430" y="8329"/>
                    <a:pt x="709" y="8544"/>
                    <a:pt x="1065" y="8640"/>
                  </a:cubicBezTo>
                  <a:cubicBezTo>
                    <a:pt x="1198" y="8676"/>
                    <a:pt x="1333" y="8694"/>
                    <a:pt x="1459" y="8694"/>
                  </a:cubicBezTo>
                  <a:cubicBezTo>
                    <a:pt x="1698" y="8694"/>
                    <a:pt x="1925" y="8632"/>
                    <a:pt x="2136" y="8510"/>
                  </a:cubicBezTo>
                  <a:cubicBezTo>
                    <a:pt x="2465" y="8317"/>
                    <a:pt x="2676" y="8029"/>
                    <a:pt x="2755" y="7670"/>
                  </a:cubicBezTo>
                  <a:cubicBezTo>
                    <a:pt x="2873" y="7302"/>
                    <a:pt x="2835" y="6946"/>
                    <a:pt x="2643" y="6615"/>
                  </a:cubicBezTo>
                  <a:cubicBezTo>
                    <a:pt x="2455" y="6286"/>
                    <a:pt x="2163" y="6070"/>
                    <a:pt x="1781" y="5966"/>
                  </a:cubicBezTo>
                  <a:cubicBezTo>
                    <a:pt x="1661" y="5934"/>
                    <a:pt x="1542" y="5917"/>
                    <a:pt x="1425" y="5917"/>
                  </a:cubicBezTo>
                  <a:close/>
                  <a:moveTo>
                    <a:pt x="11009" y="2926"/>
                  </a:moveTo>
                  <a:cubicBezTo>
                    <a:pt x="11252" y="2927"/>
                    <a:pt x="11489" y="3033"/>
                    <a:pt x="11735" y="3244"/>
                  </a:cubicBezTo>
                  <a:cubicBezTo>
                    <a:pt x="11808" y="3307"/>
                    <a:pt x="12030" y="3500"/>
                    <a:pt x="11719" y="4168"/>
                  </a:cubicBezTo>
                  <a:cubicBezTo>
                    <a:pt x="11386" y="4799"/>
                    <a:pt x="11349" y="5344"/>
                    <a:pt x="11607" y="5789"/>
                  </a:cubicBezTo>
                  <a:cubicBezTo>
                    <a:pt x="11714" y="5978"/>
                    <a:pt x="11994" y="6226"/>
                    <a:pt x="13228" y="6459"/>
                  </a:cubicBezTo>
                  <a:cubicBezTo>
                    <a:pt x="13966" y="6594"/>
                    <a:pt x="14269" y="6955"/>
                    <a:pt x="14213" y="7628"/>
                  </a:cubicBezTo>
                  <a:cubicBezTo>
                    <a:pt x="14154" y="8327"/>
                    <a:pt x="13879" y="8771"/>
                    <a:pt x="13369" y="8982"/>
                  </a:cubicBezTo>
                  <a:cubicBezTo>
                    <a:pt x="13136" y="9080"/>
                    <a:pt x="12911" y="9129"/>
                    <a:pt x="12691" y="9129"/>
                  </a:cubicBezTo>
                  <a:cubicBezTo>
                    <a:pt x="12419" y="9129"/>
                    <a:pt x="12156" y="9053"/>
                    <a:pt x="11899" y="8901"/>
                  </a:cubicBezTo>
                  <a:cubicBezTo>
                    <a:pt x="11549" y="8693"/>
                    <a:pt x="11228" y="8589"/>
                    <a:pt x="10936" y="8589"/>
                  </a:cubicBezTo>
                  <a:cubicBezTo>
                    <a:pt x="10715" y="8589"/>
                    <a:pt x="10512" y="8648"/>
                    <a:pt x="10326" y="8767"/>
                  </a:cubicBezTo>
                  <a:cubicBezTo>
                    <a:pt x="9898" y="9041"/>
                    <a:pt x="9694" y="9662"/>
                    <a:pt x="9697" y="10659"/>
                  </a:cubicBezTo>
                  <a:cubicBezTo>
                    <a:pt x="9684" y="11481"/>
                    <a:pt x="9359" y="12037"/>
                    <a:pt x="8706" y="12355"/>
                  </a:cubicBezTo>
                  <a:cubicBezTo>
                    <a:pt x="8427" y="12492"/>
                    <a:pt x="8209" y="12546"/>
                    <a:pt x="8037" y="12546"/>
                  </a:cubicBezTo>
                  <a:cubicBezTo>
                    <a:pt x="7717" y="12546"/>
                    <a:pt x="7555" y="12360"/>
                    <a:pt x="7448" y="12170"/>
                  </a:cubicBezTo>
                  <a:cubicBezTo>
                    <a:pt x="7159" y="11664"/>
                    <a:pt x="7062" y="11142"/>
                    <a:pt x="7148" y="10578"/>
                  </a:cubicBezTo>
                  <a:cubicBezTo>
                    <a:pt x="7256" y="9864"/>
                    <a:pt x="7088" y="9371"/>
                    <a:pt x="6648" y="9112"/>
                  </a:cubicBezTo>
                  <a:cubicBezTo>
                    <a:pt x="6442" y="8989"/>
                    <a:pt x="6193" y="8927"/>
                    <a:pt x="5901" y="8927"/>
                  </a:cubicBezTo>
                  <a:cubicBezTo>
                    <a:pt x="5609" y="8927"/>
                    <a:pt x="5273" y="8989"/>
                    <a:pt x="4889" y="9107"/>
                  </a:cubicBezTo>
                  <a:cubicBezTo>
                    <a:pt x="4677" y="9173"/>
                    <a:pt x="4433" y="9231"/>
                    <a:pt x="4225" y="9231"/>
                  </a:cubicBezTo>
                  <a:cubicBezTo>
                    <a:pt x="4042" y="9231"/>
                    <a:pt x="3887" y="9186"/>
                    <a:pt x="3806" y="9065"/>
                  </a:cubicBezTo>
                  <a:cubicBezTo>
                    <a:pt x="3640" y="8823"/>
                    <a:pt x="3595" y="8601"/>
                    <a:pt x="3663" y="8385"/>
                  </a:cubicBezTo>
                  <a:cubicBezTo>
                    <a:pt x="3696" y="8285"/>
                    <a:pt x="3874" y="8004"/>
                    <a:pt x="4824" y="7549"/>
                  </a:cubicBezTo>
                  <a:cubicBezTo>
                    <a:pt x="5294" y="7327"/>
                    <a:pt x="5536" y="7067"/>
                    <a:pt x="5562" y="6761"/>
                  </a:cubicBezTo>
                  <a:cubicBezTo>
                    <a:pt x="5589" y="6454"/>
                    <a:pt x="5397" y="6162"/>
                    <a:pt x="4985" y="5872"/>
                  </a:cubicBezTo>
                  <a:cubicBezTo>
                    <a:pt x="4902" y="5806"/>
                    <a:pt x="4800" y="5733"/>
                    <a:pt x="4683" y="5656"/>
                  </a:cubicBezTo>
                  <a:cubicBezTo>
                    <a:pt x="4411" y="5467"/>
                    <a:pt x="4198" y="5243"/>
                    <a:pt x="4051" y="4985"/>
                  </a:cubicBezTo>
                  <a:cubicBezTo>
                    <a:pt x="3903" y="4729"/>
                    <a:pt x="3888" y="4478"/>
                    <a:pt x="4004" y="4213"/>
                  </a:cubicBezTo>
                  <a:cubicBezTo>
                    <a:pt x="4099" y="3990"/>
                    <a:pt x="4248" y="3821"/>
                    <a:pt x="4459" y="3699"/>
                  </a:cubicBezTo>
                  <a:cubicBezTo>
                    <a:pt x="4543" y="3651"/>
                    <a:pt x="4659" y="3616"/>
                    <a:pt x="4821" y="3616"/>
                  </a:cubicBezTo>
                  <a:cubicBezTo>
                    <a:pt x="5142" y="3616"/>
                    <a:pt x="5639" y="3753"/>
                    <a:pt x="6410" y="4199"/>
                  </a:cubicBezTo>
                  <a:cubicBezTo>
                    <a:pt x="7193" y="4667"/>
                    <a:pt x="7789" y="4895"/>
                    <a:pt x="8235" y="4895"/>
                  </a:cubicBezTo>
                  <a:cubicBezTo>
                    <a:pt x="8421" y="4895"/>
                    <a:pt x="8582" y="4855"/>
                    <a:pt x="8719" y="4776"/>
                  </a:cubicBezTo>
                  <a:cubicBezTo>
                    <a:pt x="9011" y="4607"/>
                    <a:pt x="9254" y="4353"/>
                    <a:pt x="9441" y="4016"/>
                  </a:cubicBezTo>
                  <a:cubicBezTo>
                    <a:pt x="9590" y="3751"/>
                    <a:pt x="9833" y="3497"/>
                    <a:pt x="10165" y="3262"/>
                  </a:cubicBezTo>
                  <a:cubicBezTo>
                    <a:pt x="10475" y="3039"/>
                    <a:pt x="10757" y="2926"/>
                    <a:pt x="11000" y="2926"/>
                  </a:cubicBezTo>
                  <a:close/>
                  <a:moveTo>
                    <a:pt x="11013" y="2446"/>
                  </a:moveTo>
                  <a:cubicBezTo>
                    <a:pt x="10673" y="2448"/>
                    <a:pt x="10284" y="2585"/>
                    <a:pt x="9886" y="2871"/>
                  </a:cubicBezTo>
                  <a:cubicBezTo>
                    <a:pt x="9497" y="3146"/>
                    <a:pt x="9207" y="3453"/>
                    <a:pt x="9021" y="3784"/>
                  </a:cubicBezTo>
                  <a:cubicBezTo>
                    <a:pt x="8875" y="4043"/>
                    <a:pt x="8691" y="4239"/>
                    <a:pt x="8477" y="4363"/>
                  </a:cubicBezTo>
                  <a:cubicBezTo>
                    <a:pt x="8427" y="4392"/>
                    <a:pt x="8350" y="4417"/>
                    <a:pt x="8233" y="4417"/>
                  </a:cubicBezTo>
                  <a:cubicBezTo>
                    <a:pt x="7965" y="4417"/>
                    <a:pt x="7490" y="4288"/>
                    <a:pt x="6652" y="3787"/>
                  </a:cubicBezTo>
                  <a:cubicBezTo>
                    <a:pt x="5900" y="3354"/>
                    <a:pt x="5294" y="3139"/>
                    <a:pt x="4817" y="3139"/>
                  </a:cubicBezTo>
                  <a:cubicBezTo>
                    <a:pt x="4588" y="3139"/>
                    <a:pt x="4390" y="3188"/>
                    <a:pt x="4219" y="3286"/>
                  </a:cubicBezTo>
                  <a:cubicBezTo>
                    <a:pt x="3919" y="3459"/>
                    <a:pt x="3697" y="3707"/>
                    <a:pt x="3564" y="4024"/>
                  </a:cubicBezTo>
                  <a:cubicBezTo>
                    <a:pt x="3386" y="4429"/>
                    <a:pt x="3410" y="4834"/>
                    <a:pt x="3636" y="5227"/>
                  </a:cubicBezTo>
                  <a:cubicBezTo>
                    <a:pt x="3819" y="5545"/>
                    <a:pt x="4081" y="5822"/>
                    <a:pt x="4415" y="6055"/>
                  </a:cubicBezTo>
                  <a:cubicBezTo>
                    <a:pt x="4524" y="6127"/>
                    <a:pt x="4613" y="6192"/>
                    <a:pt x="4699" y="6258"/>
                  </a:cubicBezTo>
                  <a:cubicBezTo>
                    <a:pt x="5062" y="6516"/>
                    <a:pt x="5090" y="6667"/>
                    <a:pt x="5087" y="6722"/>
                  </a:cubicBezTo>
                  <a:cubicBezTo>
                    <a:pt x="5080" y="6777"/>
                    <a:pt x="5025" y="6925"/>
                    <a:pt x="4618" y="7119"/>
                  </a:cubicBezTo>
                  <a:cubicBezTo>
                    <a:pt x="3770" y="7524"/>
                    <a:pt x="3323" y="7881"/>
                    <a:pt x="3207" y="8243"/>
                  </a:cubicBezTo>
                  <a:cubicBezTo>
                    <a:pt x="3094" y="8601"/>
                    <a:pt x="3162" y="8968"/>
                    <a:pt x="3410" y="9334"/>
                  </a:cubicBezTo>
                  <a:cubicBezTo>
                    <a:pt x="3578" y="9584"/>
                    <a:pt x="3851" y="9710"/>
                    <a:pt x="4226" y="9710"/>
                  </a:cubicBezTo>
                  <a:cubicBezTo>
                    <a:pt x="4457" y="9710"/>
                    <a:pt x="4727" y="9662"/>
                    <a:pt x="5033" y="9566"/>
                  </a:cubicBezTo>
                  <a:cubicBezTo>
                    <a:pt x="5370" y="9460"/>
                    <a:pt x="5659" y="9407"/>
                    <a:pt x="5899" y="9407"/>
                  </a:cubicBezTo>
                  <a:cubicBezTo>
                    <a:pt x="6105" y="9407"/>
                    <a:pt x="6275" y="9446"/>
                    <a:pt x="6408" y="9524"/>
                  </a:cubicBezTo>
                  <a:cubicBezTo>
                    <a:pt x="6502" y="9579"/>
                    <a:pt x="6791" y="9751"/>
                    <a:pt x="6676" y="10505"/>
                  </a:cubicBezTo>
                  <a:cubicBezTo>
                    <a:pt x="6574" y="11170"/>
                    <a:pt x="6694" y="11810"/>
                    <a:pt x="7033" y="12405"/>
                  </a:cubicBezTo>
                  <a:cubicBezTo>
                    <a:pt x="7211" y="12720"/>
                    <a:pt x="7519" y="13023"/>
                    <a:pt x="8031" y="13023"/>
                  </a:cubicBezTo>
                  <a:cubicBezTo>
                    <a:pt x="8276" y="13023"/>
                    <a:pt x="8570" y="12955"/>
                    <a:pt x="8920" y="12780"/>
                  </a:cubicBezTo>
                  <a:cubicBezTo>
                    <a:pt x="9739" y="12381"/>
                    <a:pt x="10164" y="11667"/>
                    <a:pt x="10180" y="10656"/>
                  </a:cubicBezTo>
                  <a:cubicBezTo>
                    <a:pt x="10175" y="9642"/>
                    <a:pt x="10399" y="9285"/>
                    <a:pt x="10587" y="9167"/>
                  </a:cubicBezTo>
                  <a:cubicBezTo>
                    <a:pt x="10693" y="9100"/>
                    <a:pt x="10812" y="9066"/>
                    <a:pt x="10944" y="9066"/>
                  </a:cubicBezTo>
                  <a:cubicBezTo>
                    <a:pt x="11148" y="9066"/>
                    <a:pt x="11385" y="9147"/>
                    <a:pt x="11657" y="9310"/>
                  </a:cubicBezTo>
                  <a:cubicBezTo>
                    <a:pt x="11991" y="9507"/>
                    <a:pt x="12338" y="9605"/>
                    <a:pt x="12695" y="9605"/>
                  </a:cubicBezTo>
                  <a:cubicBezTo>
                    <a:pt x="12977" y="9605"/>
                    <a:pt x="13266" y="9544"/>
                    <a:pt x="13559" y="9422"/>
                  </a:cubicBezTo>
                  <a:cubicBezTo>
                    <a:pt x="14240" y="9138"/>
                    <a:pt x="14621" y="8546"/>
                    <a:pt x="14694" y="7664"/>
                  </a:cubicBezTo>
                  <a:cubicBezTo>
                    <a:pt x="14748" y="7023"/>
                    <a:pt x="14553" y="6211"/>
                    <a:pt x="13319" y="5984"/>
                  </a:cubicBezTo>
                  <a:cubicBezTo>
                    <a:pt x="12178" y="5770"/>
                    <a:pt x="12038" y="5572"/>
                    <a:pt x="12024" y="5548"/>
                  </a:cubicBezTo>
                  <a:cubicBezTo>
                    <a:pt x="11850" y="5248"/>
                    <a:pt x="11891" y="4870"/>
                    <a:pt x="12148" y="4379"/>
                  </a:cubicBezTo>
                  <a:cubicBezTo>
                    <a:pt x="12461" y="3711"/>
                    <a:pt x="12427" y="3205"/>
                    <a:pt x="12046" y="2879"/>
                  </a:cubicBezTo>
                  <a:cubicBezTo>
                    <a:pt x="11716" y="2595"/>
                    <a:pt x="11370" y="2449"/>
                    <a:pt x="11013" y="2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76925" y="4196950"/>
              <a:ext cx="143125" cy="148425"/>
            </a:xfrm>
            <a:custGeom>
              <a:avLst/>
              <a:gdLst/>
              <a:ahLst/>
              <a:cxnLst/>
              <a:rect l="l" t="t" r="r" b="b"/>
              <a:pathLst>
                <a:path w="5725" h="5937" extrusionOk="0">
                  <a:moveTo>
                    <a:pt x="2350" y="750"/>
                  </a:moveTo>
                  <a:lnTo>
                    <a:pt x="3362" y="1747"/>
                  </a:lnTo>
                  <a:cubicBezTo>
                    <a:pt x="3405" y="1792"/>
                    <a:pt x="3466" y="1816"/>
                    <a:pt x="3529" y="1816"/>
                  </a:cubicBezTo>
                  <a:cubicBezTo>
                    <a:pt x="3544" y="1816"/>
                    <a:pt x="3559" y="1815"/>
                    <a:pt x="3575" y="1812"/>
                  </a:cubicBezTo>
                  <a:lnTo>
                    <a:pt x="4969" y="1544"/>
                  </a:lnTo>
                  <a:lnTo>
                    <a:pt x="4332" y="2816"/>
                  </a:lnTo>
                  <a:cubicBezTo>
                    <a:pt x="4296" y="2887"/>
                    <a:pt x="4298" y="2970"/>
                    <a:pt x="4337" y="3038"/>
                  </a:cubicBezTo>
                  <a:lnTo>
                    <a:pt x="5021" y="4283"/>
                  </a:lnTo>
                  <a:lnTo>
                    <a:pt x="3617" y="4071"/>
                  </a:lnTo>
                  <a:cubicBezTo>
                    <a:pt x="3604" y="4069"/>
                    <a:pt x="3592" y="4068"/>
                    <a:pt x="3579" y="4068"/>
                  </a:cubicBezTo>
                  <a:cubicBezTo>
                    <a:pt x="3514" y="4068"/>
                    <a:pt x="3452" y="4096"/>
                    <a:pt x="3406" y="4144"/>
                  </a:cubicBezTo>
                  <a:lnTo>
                    <a:pt x="2435" y="5181"/>
                  </a:lnTo>
                  <a:lnTo>
                    <a:pt x="2201" y="3779"/>
                  </a:lnTo>
                  <a:cubicBezTo>
                    <a:pt x="2190" y="3699"/>
                    <a:pt x="2140" y="3634"/>
                    <a:pt x="2068" y="3600"/>
                  </a:cubicBezTo>
                  <a:lnTo>
                    <a:pt x="782" y="2997"/>
                  </a:lnTo>
                  <a:lnTo>
                    <a:pt x="2045" y="2340"/>
                  </a:lnTo>
                  <a:cubicBezTo>
                    <a:pt x="2117" y="2305"/>
                    <a:pt x="2164" y="2238"/>
                    <a:pt x="2174" y="2159"/>
                  </a:cubicBezTo>
                  <a:lnTo>
                    <a:pt x="2350" y="750"/>
                  </a:lnTo>
                  <a:close/>
                  <a:moveTo>
                    <a:pt x="2172" y="1"/>
                  </a:moveTo>
                  <a:cubicBezTo>
                    <a:pt x="2145" y="1"/>
                    <a:pt x="2119" y="5"/>
                    <a:pt x="2092" y="14"/>
                  </a:cubicBezTo>
                  <a:cubicBezTo>
                    <a:pt x="2008" y="44"/>
                    <a:pt x="1947" y="119"/>
                    <a:pt x="1935" y="211"/>
                  </a:cubicBezTo>
                  <a:lnTo>
                    <a:pt x="1713" y="1976"/>
                  </a:lnTo>
                  <a:lnTo>
                    <a:pt x="132" y="2794"/>
                  </a:lnTo>
                  <a:cubicBezTo>
                    <a:pt x="51" y="2835"/>
                    <a:pt x="1" y="2921"/>
                    <a:pt x="2" y="3012"/>
                  </a:cubicBezTo>
                  <a:cubicBezTo>
                    <a:pt x="6" y="3103"/>
                    <a:pt x="57" y="3187"/>
                    <a:pt x="140" y="3224"/>
                  </a:cubicBezTo>
                  <a:lnTo>
                    <a:pt x="1752" y="3981"/>
                  </a:lnTo>
                  <a:lnTo>
                    <a:pt x="2044" y="5736"/>
                  </a:lnTo>
                  <a:cubicBezTo>
                    <a:pt x="2058" y="5827"/>
                    <a:pt x="2123" y="5900"/>
                    <a:pt x="2211" y="5927"/>
                  </a:cubicBezTo>
                  <a:cubicBezTo>
                    <a:pt x="2232" y="5932"/>
                    <a:pt x="2255" y="5937"/>
                    <a:pt x="2279" y="5937"/>
                  </a:cubicBezTo>
                  <a:cubicBezTo>
                    <a:pt x="2344" y="5937"/>
                    <a:pt x="2407" y="5911"/>
                    <a:pt x="2461" y="5859"/>
                  </a:cubicBezTo>
                  <a:lnTo>
                    <a:pt x="3677" y="4560"/>
                  </a:lnTo>
                  <a:lnTo>
                    <a:pt x="5436" y="4826"/>
                  </a:lnTo>
                  <a:cubicBezTo>
                    <a:pt x="5447" y="4828"/>
                    <a:pt x="5458" y="4828"/>
                    <a:pt x="5468" y="4828"/>
                  </a:cubicBezTo>
                  <a:cubicBezTo>
                    <a:pt x="5546" y="4828"/>
                    <a:pt x="5624" y="4793"/>
                    <a:pt x="5668" y="4727"/>
                  </a:cubicBezTo>
                  <a:cubicBezTo>
                    <a:pt x="5718" y="4651"/>
                    <a:pt x="5725" y="4552"/>
                    <a:pt x="5679" y="4473"/>
                  </a:cubicBezTo>
                  <a:lnTo>
                    <a:pt x="4820" y="2914"/>
                  </a:lnTo>
                  <a:lnTo>
                    <a:pt x="5618" y="1324"/>
                  </a:lnTo>
                  <a:cubicBezTo>
                    <a:pt x="5658" y="1243"/>
                    <a:pt x="5647" y="1145"/>
                    <a:pt x="5593" y="1072"/>
                  </a:cubicBezTo>
                  <a:cubicBezTo>
                    <a:pt x="5546" y="1011"/>
                    <a:pt x="5476" y="978"/>
                    <a:pt x="5401" y="978"/>
                  </a:cubicBezTo>
                  <a:cubicBezTo>
                    <a:pt x="5386" y="978"/>
                    <a:pt x="5372" y="979"/>
                    <a:pt x="5357" y="982"/>
                  </a:cubicBezTo>
                  <a:lnTo>
                    <a:pt x="3609" y="1317"/>
                  </a:lnTo>
                  <a:lnTo>
                    <a:pt x="2341" y="69"/>
                  </a:lnTo>
                  <a:cubicBezTo>
                    <a:pt x="2295" y="24"/>
                    <a:pt x="2234" y="1"/>
                    <a:pt x="2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424575" y="4890050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963800" y="4932150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83" y="479"/>
                  </a:moveTo>
                  <a:cubicBezTo>
                    <a:pt x="1728" y="479"/>
                    <a:pt x="2088" y="839"/>
                    <a:pt x="2088" y="1283"/>
                  </a:cubicBezTo>
                  <a:cubicBezTo>
                    <a:pt x="2088" y="1727"/>
                    <a:pt x="1728" y="2087"/>
                    <a:pt x="1283" y="2087"/>
                  </a:cubicBezTo>
                  <a:cubicBezTo>
                    <a:pt x="842" y="2087"/>
                    <a:pt x="481" y="1727"/>
                    <a:pt x="481" y="1283"/>
                  </a:cubicBezTo>
                  <a:cubicBezTo>
                    <a:pt x="481" y="839"/>
                    <a:pt x="839" y="479"/>
                    <a:pt x="1283" y="479"/>
                  </a:cubicBezTo>
                  <a:close/>
                  <a:moveTo>
                    <a:pt x="1283" y="1"/>
                  </a:moveTo>
                  <a:cubicBezTo>
                    <a:pt x="576" y="1"/>
                    <a:pt x="1" y="576"/>
                    <a:pt x="1" y="1283"/>
                  </a:cubicBezTo>
                  <a:cubicBezTo>
                    <a:pt x="1" y="1990"/>
                    <a:pt x="576" y="2566"/>
                    <a:pt x="1283" y="2566"/>
                  </a:cubicBezTo>
                  <a:cubicBezTo>
                    <a:pt x="1990" y="2566"/>
                    <a:pt x="2566" y="1990"/>
                    <a:pt x="2566" y="1283"/>
                  </a:cubicBezTo>
                  <a:cubicBezTo>
                    <a:pt x="2566" y="576"/>
                    <a:pt x="1990" y="1"/>
                    <a:pt x="1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359838" y="182188"/>
              <a:ext cx="67925" cy="67950"/>
            </a:xfrm>
            <a:custGeom>
              <a:avLst/>
              <a:gdLst/>
              <a:ahLst/>
              <a:cxnLst/>
              <a:rect l="l" t="t" r="r" b="b"/>
              <a:pathLst>
                <a:path w="2717" h="2718" extrusionOk="0">
                  <a:moveTo>
                    <a:pt x="1359" y="480"/>
                  </a:moveTo>
                  <a:cubicBezTo>
                    <a:pt x="1605" y="480"/>
                    <a:pt x="1807" y="561"/>
                    <a:pt x="1975" y="728"/>
                  </a:cubicBezTo>
                  <a:cubicBezTo>
                    <a:pt x="2154" y="907"/>
                    <a:pt x="2238" y="1113"/>
                    <a:pt x="2238" y="1361"/>
                  </a:cubicBezTo>
                  <a:cubicBezTo>
                    <a:pt x="2238" y="1606"/>
                    <a:pt x="2154" y="1807"/>
                    <a:pt x="1970" y="1980"/>
                  </a:cubicBezTo>
                  <a:cubicBezTo>
                    <a:pt x="1804" y="2156"/>
                    <a:pt x="1583" y="2244"/>
                    <a:pt x="1359" y="2244"/>
                  </a:cubicBezTo>
                  <a:cubicBezTo>
                    <a:pt x="1134" y="2244"/>
                    <a:pt x="905" y="2154"/>
                    <a:pt x="727" y="1977"/>
                  </a:cubicBezTo>
                  <a:cubicBezTo>
                    <a:pt x="560" y="1810"/>
                    <a:pt x="479" y="1607"/>
                    <a:pt x="479" y="1361"/>
                  </a:cubicBezTo>
                  <a:cubicBezTo>
                    <a:pt x="479" y="1111"/>
                    <a:pt x="563" y="902"/>
                    <a:pt x="722" y="732"/>
                  </a:cubicBezTo>
                  <a:cubicBezTo>
                    <a:pt x="900" y="563"/>
                    <a:pt x="1108" y="480"/>
                    <a:pt x="1359" y="480"/>
                  </a:cubicBezTo>
                  <a:close/>
                  <a:moveTo>
                    <a:pt x="1359" y="0"/>
                  </a:moveTo>
                  <a:cubicBezTo>
                    <a:pt x="986" y="0"/>
                    <a:pt x="660" y="128"/>
                    <a:pt x="384" y="391"/>
                  </a:cubicBezTo>
                  <a:cubicBezTo>
                    <a:pt x="130" y="659"/>
                    <a:pt x="0" y="985"/>
                    <a:pt x="0" y="1357"/>
                  </a:cubicBezTo>
                  <a:cubicBezTo>
                    <a:pt x="0" y="1735"/>
                    <a:pt x="130" y="2055"/>
                    <a:pt x="388" y="2313"/>
                  </a:cubicBezTo>
                  <a:cubicBezTo>
                    <a:pt x="655" y="2582"/>
                    <a:pt x="981" y="2718"/>
                    <a:pt x="1359" y="2718"/>
                  </a:cubicBezTo>
                  <a:cubicBezTo>
                    <a:pt x="1735" y="2718"/>
                    <a:pt x="2060" y="2582"/>
                    <a:pt x="2308" y="2317"/>
                  </a:cubicBezTo>
                  <a:cubicBezTo>
                    <a:pt x="2578" y="2060"/>
                    <a:pt x="2716" y="1737"/>
                    <a:pt x="2716" y="1357"/>
                  </a:cubicBezTo>
                  <a:cubicBezTo>
                    <a:pt x="2716" y="983"/>
                    <a:pt x="2582" y="655"/>
                    <a:pt x="2314" y="388"/>
                  </a:cubicBezTo>
                  <a:cubicBezTo>
                    <a:pt x="2056" y="130"/>
                    <a:pt x="1734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819825" y="2971300"/>
              <a:ext cx="130475" cy="242300"/>
            </a:xfrm>
            <a:custGeom>
              <a:avLst/>
              <a:gdLst/>
              <a:ahLst/>
              <a:cxnLst/>
              <a:rect l="l" t="t" r="r" b="b"/>
              <a:pathLst>
                <a:path w="5219" h="9692" extrusionOk="0">
                  <a:moveTo>
                    <a:pt x="3978" y="1308"/>
                  </a:moveTo>
                  <a:lnTo>
                    <a:pt x="2933" y="3742"/>
                  </a:lnTo>
                  <a:cubicBezTo>
                    <a:pt x="2891" y="3844"/>
                    <a:pt x="2922" y="3959"/>
                    <a:pt x="3006" y="4026"/>
                  </a:cubicBezTo>
                  <a:lnTo>
                    <a:pt x="4603" y="5271"/>
                  </a:lnTo>
                  <a:lnTo>
                    <a:pt x="1278" y="8232"/>
                  </a:lnTo>
                  <a:cubicBezTo>
                    <a:pt x="1772" y="7415"/>
                    <a:pt x="2244" y="6661"/>
                    <a:pt x="2682" y="5985"/>
                  </a:cubicBezTo>
                  <a:cubicBezTo>
                    <a:pt x="2748" y="5879"/>
                    <a:pt x="2724" y="5737"/>
                    <a:pt x="2624" y="5662"/>
                  </a:cubicBezTo>
                  <a:lnTo>
                    <a:pt x="928" y="4397"/>
                  </a:lnTo>
                  <a:lnTo>
                    <a:pt x="3978" y="1308"/>
                  </a:lnTo>
                  <a:close/>
                  <a:moveTo>
                    <a:pt x="4693" y="0"/>
                  </a:moveTo>
                  <a:cubicBezTo>
                    <a:pt x="4631" y="0"/>
                    <a:pt x="4570" y="24"/>
                    <a:pt x="4524" y="71"/>
                  </a:cubicBezTo>
                  <a:lnTo>
                    <a:pt x="394" y="4258"/>
                  </a:lnTo>
                  <a:cubicBezTo>
                    <a:pt x="345" y="4306"/>
                    <a:pt x="319" y="4375"/>
                    <a:pt x="324" y="4444"/>
                  </a:cubicBezTo>
                  <a:cubicBezTo>
                    <a:pt x="329" y="4512"/>
                    <a:pt x="365" y="4577"/>
                    <a:pt x="420" y="4618"/>
                  </a:cubicBezTo>
                  <a:lnTo>
                    <a:pt x="2157" y="5913"/>
                  </a:lnTo>
                  <a:cubicBezTo>
                    <a:pt x="1516" y="6909"/>
                    <a:pt x="811" y="8057"/>
                    <a:pt x="60" y="9332"/>
                  </a:cubicBezTo>
                  <a:cubicBezTo>
                    <a:pt x="0" y="9432"/>
                    <a:pt x="23" y="9562"/>
                    <a:pt x="114" y="9636"/>
                  </a:cubicBezTo>
                  <a:cubicBezTo>
                    <a:pt x="159" y="9674"/>
                    <a:pt x="211" y="9691"/>
                    <a:pt x="266" y="9691"/>
                  </a:cubicBezTo>
                  <a:cubicBezTo>
                    <a:pt x="323" y="9691"/>
                    <a:pt x="379" y="9672"/>
                    <a:pt x="425" y="9631"/>
                  </a:cubicBezTo>
                  <a:lnTo>
                    <a:pt x="5134" y="5437"/>
                  </a:lnTo>
                  <a:cubicBezTo>
                    <a:pt x="5189" y="5390"/>
                    <a:pt x="5218" y="5322"/>
                    <a:pt x="5215" y="5250"/>
                  </a:cubicBezTo>
                  <a:cubicBezTo>
                    <a:pt x="5213" y="5179"/>
                    <a:pt x="5181" y="5116"/>
                    <a:pt x="5124" y="5070"/>
                  </a:cubicBezTo>
                  <a:lnTo>
                    <a:pt x="3446" y="3763"/>
                  </a:lnTo>
                  <a:lnTo>
                    <a:pt x="4915" y="335"/>
                  </a:lnTo>
                  <a:cubicBezTo>
                    <a:pt x="4960" y="228"/>
                    <a:pt x="4923" y="107"/>
                    <a:pt x="4829" y="42"/>
                  </a:cubicBezTo>
                  <a:cubicBezTo>
                    <a:pt x="4788" y="14"/>
                    <a:pt x="4740" y="0"/>
                    <a:pt x="4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7" name="Google Shape;627;p9"/>
          <p:cNvSpPr/>
          <p:nvPr/>
        </p:nvSpPr>
        <p:spPr>
          <a:xfrm>
            <a:off x="673000" y="480000"/>
            <a:ext cx="10846000" cy="5898000"/>
          </a:xfrm>
          <a:prstGeom prst="roundRect">
            <a:avLst>
              <a:gd name="adj" fmla="val 3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9"/>
          <p:cNvSpPr txBox="1">
            <a:spLocks noGrp="1"/>
          </p:cNvSpPr>
          <p:nvPr>
            <p:ph type="title"/>
          </p:nvPr>
        </p:nvSpPr>
        <p:spPr>
          <a:xfrm>
            <a:off x="3000617" y="1818133"/>
            <a:ext cx="6190800" cy="2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9" name="Google Shape;629;p9"/>
          <p:cNvSpPr txBox="1">
            <a:spLocks noGrp="1"/>
          </p:cNvSpPr>
          <p:nvPr>
            <p:ph type="subTitle" idx="1"/>
          </p:nvPr>
        </p:nvSpPr>
        <p:spPr>
          <a:xfrm>
            <a:off x="3728500" y="4185467"/>
            <a:ext cx="47348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24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"/>
          <p:cNvSpPr/>
          <p:nvPr/>
        </p:nvSpPr>
        <p:spPr>
          <a:xfrm>
            <a:off x="960001" y="1299735"/>
            <a:ext cx="4716353" cy="1845183"/>
          </a:xfrm>
          <a:custGeom>
            <a:avLst/>
            <a:gdLst/>
            <a:ahLst/>
            <a:cxnLst/>
            <a:rect l="l" t="t" r="r" b="b"/>
            <a:pathLst>
              <a:path w="96154" h="28786" extrusionOk="0">
                <a:moveTo>
                  <a:pt x="1" y="0"/>
                </a:moveTo>
                <a:lnTo>
                  <a:pt x="8412" y="14561"/>
                </a:lnTo>
                <a:lnTo>
                  <a:pt x="1" y="28785"/>
                </a:lnTo>
                <a:lnTo>
                  <a:pt x="96154" y="28785"/>
                </a:lnTo>
                <a:lnTo>
                  <a:pt x="88928" y="14561"/>
                </a:lnTo>
                <a:lnTo>
                  <a:pt x="961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10"/>
          <p:cNvSpPr txBox="1">
            <a:spLocks noGrp="1"/>
          </p:cNvSpPr>
          <p:nvPr>
            <p:ph type="title"/>
          </p:nvPr>
        </p:nvSpPr>
        <p:spPr>
          <a:xfrm>
            <a:off x="1276600" y="1477633"/>
            <a:ext cx="4061600" cy="1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10"/>
          <p:cNvGrpSpPr/>
          <p:nvPr/>
        </p:nvGrpSpPr>
        <p:grpSpPr>
          <a:xfrm>
            <a:off x="-207487" y="-385934"/>
            <a:ext cx="12483520" cy="7304979"/>
            <a:chOff x="-155615" y="-289450"/>
            <a:chExt cx="9362640" cy="5478734"/>
          </a:xfrm>
        </p:grpSpPr>
        <p:grpSp>
          <p:nvGrpSpPr>
            <p:cNvPr id="634" name="Google Shape;634;p10"/>
            <p:cNvGrpSpPr/>
            <p:nvPr/>
          </p:nvGrpSpPr>
          <p:grpSpPr>
            <a:xfrm>
              <a:off x="8639650" y="88400"/>
              <a:ext cx="567375" cy="634900"/>
              <a:chOff x="4247400" y="212038"/>
              <a:chExt cx="567375" cy="634900"/>
            </a:xfrm>
          </p:grpSpPr>
          <p:sp>
            <p:nvSpPr>
              <p:cNvPr id="635" name="Google Shape;635;p10"/>
              <p:cNvSpPr/>
              <p:nvPr/>
            </p:nvSpPr>
            <p:spPr>
              <a:xfrm>
                <a:off x="4247400" y="212038"/>
                <a:ext cx="509175" cy="252250"/>
              </a:xfrm>
              <a:custGeom>
                <a:avLst/>
                <a:gdLst/>
                <a:ahLst/>
                <a:cxnLst/>
                <a:rect l="l" t="t" r="r" b="b"/>
                <a:pathLst>
                  <a:path w="20367" h="10090" extrusionOk="0">
                    <a:moveTo>
                      <a:pt x="6256" y="1"/>
                    </a:moveTo>
                    <a:cubicBezTo>
                      <a:pt x="4374" y="1"/>
                      <a:pt x="2292" y="338"/>
                      <a:pt x="0" y="1142"/>
                    </a:cubicBezTo>
                    <a:lnTo>
                      <a:pt x="0" y="1142"/>
                    </a:ln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2"/>
                      <a:pt x="0" y="1142"/>
                      <a:pt x="0" y="1142"/>
                    </a:cubicBezTo>
                    <a:lnTo>
                      <a:pt x="0" y="1142"/>
                    </a:lnTo>
                    <a:cubicBezTo>
                      <a:pt x="3" y="1144"/>
                      <a:pt x="5955" y="10089"/>
                      <a:pt x="15052" y="10089"/>
                    </a:cubicBezTo>
                    <a:cubicBezTo>
                      <a:pt x="16723" y="10089"/>
                      <a:pt x="18501" y="9787"/>
                      <a:pt x="20366" y="9073"/>
                    </a:cubicBezTo>
                    <a:cubicBezTo>
                      <a:pt x="20366" y="9073"/>
                      <a:pt x="16017" y="1"/>
                      <a:pt x="6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4286650" y="246813"/>
                <a:ext cx="528125" cy="227000"/>
              </a:xfrm>
              <a:custGeom>
                <a:avLst/>
                <a:gdLst/>
                <a:ahLst/>
                <a:cxnLst/>
                <a:rect l="l" t="t" r="r" b="b"/>
                <a:pathLst>
                  <a:path w="21125" h="9080" extrusionOk="0">
                    <a:moveTo>
                      <a:pt x="198" y="1"/>
                    </a:moveTo>
                    <a:cubicBezTo>
                      <a:pt x="50" y="1"/>
                      <a:pt x="0" y="255"/>
                      <a:pt x="172" y="320"/>
                    </a:cubicBezTo>
                    <a:cubicBezTo>
                      <a:pt x="3261" y="1480"/>
                      <a:pt x="6335" y="2675"/>
                      <a:pt x="9398" y="3902"/>
                    </a:cubicBezTo>
                    <a:cubicBezTo>
                      <a:pt x="11774" y="4852"/>
                      <a:pt x="14144" y="5817"/>
                      <a:pt x="16486" y="6853"/>
                    </a:cubicBezTo>
                    <a:cubicBezTo>
                      <a:pt x="17896" y="7478"/>
                      <a:pt x="19559" y="8058"/>
                      <a:pt x="20773" y="9042"/>
                    </a:cubicBezTo>
                    <a:cubicBezTo>
                      <a:pt x="20806" y="9069"/>
                      <a:pt x="20842" y="9080"/>
                      <a:pt x="20876" y="9080"/>
                    </a:cubicBezTo>
                    <a:cubicBezTo>
                      <a:pt x="21008" y="9080"/>
                      <a:pt x="21124" y="8918"/>
                      <a:pt x="20998" y="8817"/>
                    </a:cubicBezTo>
                    <a:cubicBezTo>
                      <a:pt x="19867" y="7899"/>
                      <a:pt x="18365" y="7345"/>
                      <a:pt x="17050" y="6758"/>
                    </a:cubicBezTo>
                    <a:cubicBezTo>
                      <a:pt x="14765" y="5736"/>
                      <a:pt x="12448" y="4787"/>
                      <a:pt x="10128" y="3853"/>
                    </a:cubicBezTo>
                    <a:cubicBezTo>
                      <a:pt x="6852" y="2535"/>
                      <a:pt x="3561" y="1254"/>
                      <a:pt x="254" y="12"/>
                    </a:cubicBezTo>
                    <a:cubicBezTo>
                      <a:pt x="235" y="4"/>
                      <a:pt x="216" y="1"/>
                      <a:pt x="1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>
                <a:off x="4435000" y="262913"/>
                <a:ext cx="1083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810" extrusionOk="0">
                    <a:moveTo>
                      <a:pt x="1641" y="1"/>
                    </a:moveTo>
                    <a:cubicBezTo>
                      <a:pt x="1519" y="1"/>
                      <a:pt x="1412" y="160"/>
                      <a:pt x="1522" y="274"/>
                    </a:cubicBezTo>
                    <a:cubicBezTo>
                      <a:pt x="1881" y="644"/>
                      <a:pt x="2230" y="1028"/>
                      <a:pt x="2567" y="1418"/>
                    </a:cubicBezTo>
                    <a:cubicBezTo>
                      <a:pt x="2811" y="1695"/>
                      <a:pt x="3993" y="2840"/>
                      <a:pt x="3758" y="3222"/>
                    </a:cubicBezTo>
                    <a:cubicBezTo>
                      <a:pt x="3651" y="3399"/>
                      <a:pt x="2947" y="3388"/>
                      <a:pt x="2783" y="3399"/>
                    </a:cubicBezTo>
                    <a:cubicBezTo>
                      <a:pt x="2397" y="3428"/>
                      <a:pt x="2011" y="3433"/>
                      <a:pt x="1624" y="3433"/>
                    </a:cubicBezTo>
                    <a:cubicBezTo>
                      <a:pt x="1152" y="3433"/>
                      <a:pt x="677" y="3422"/>
                      <a:pt x="205" y="3396"/>
                    </a:cubicBezTo>
                    <a:cubicBezTo>
                      <a:pt x="201" y="3396"/>
                      <a:pt x="197" y="3396"/>
                      <a:pt x="193" y="3396"/>
                    </a:cubicBezTo>
                    <a:cubicBezTo>
                      <a:pt x="1" y="3396"/>
                      <a:pt x="5" y="3704"/>
                      <a:pt x="205" y="3715"/>
                    </a:cubicBezTo>
                    <a:cubicBezTo>
                      <a:pt x="665" y="3741"/>
                      <a:pt x="1127" y="3755"/>
                      <a:pt x="1588" y="3755"/>
                    </a:cubicBezTo>
                    <a:cubicBezTo>
                      <a:pt x="1819" y="3755"/>
                      <a:pt x="2050" y="3752"/>
                      <a:pt x="2280" y="3745"/>
                    </a:cubicBezTo>
                    <a:cubicBezTo>
                      <a:pt x="2697" y="3730"/>
                      <a:pt x="3855" y="3809"/>
                      <a:pt x="4098" y="3334"/>
                    </a:cubicBezTo>
                    <a:cubicBezTo>
                      <a:pt x="4333" y="2874"/>
                      <a:pt x="3547" y="2099"/>
                      <a:pt x="3297" y="1787"/>
                    </a:cubicBezTo>
                    <a:cubicBezTo>
                      <a:pt x="2811" y="1184"/>
                      <a:pt x="2285" y="609"/>
                      <a:pt x="1749" y="49"/>
                    </a:cubicBezTo>
                    <a:cubicBezTo>
                      <a:pt x="1715" y="15"/>
                      <a:pt x="1677" y="1"/>
                      <a:pt x="16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0"/>
              <p:cNvSpPr/>
              <p:nvPr/>
            </p:nvSpPr>
            <p:spPr>
              <a:xfrm>
                <a:off x="4544100" y="309413"/>
                <a:ext cx="1083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810" extrusionOk="0">
                    <a:moveTo>
                      <a:pt x="1642" y="0"/>
                    </a:moveTo>
                    <a:cubicBezTo>
                      <a:pt x="1521" y="0"/>
                      <a:pt x="1412" y="161"/>
                      <a:pt x="1521" y="274"/>
                    </a:cubicBezTo>
                    <a:cubicBezTo>
                      <a:pt x="1881" y="646"/>
                      <a:pt x="2230" y="1028"/>
                      <a:pt x="2567" y="1418"/>
                    </a:cubicBezTo>
                    <a:cubicBezTo>
                      <a:pt x="2810" y="1695"/>
                      <a:pt x="3992" y="2841"/>
                      <a:pt x="3757" y="3224"/>
                    </a:cubicBezTo>
                    <a:cubicBezTo>
                      <a:pt x="3650" y="3401"/>
                      <a:pt x="2946" y="3388"/>
                      <a:pt x="2783" y="3401"/>
                    </a:cubicBezTo>
                    <a:cubicBezTo>
                      <a:pt x="2398" y="3428"/>
                      <a:pt x="2011" y="3435"/>
                      <a:pt x="1623" y="3435"/>
                    </a:cubicBezTo>
                    <a:cubicBezTo>
                      <a:pt x="1151" y="3435"/>
                      <a:pt x="676" y="3422"/>
                      <a:pt x="204" y="3396"/>
                    </a:cubicBezTo>
                    <a:cubicBezTo>
                      <a:pt x="201" y="3396"/>
                      <a:pt x="197" y="3395"/>
                      <a:pt x="194" y="3395"/>
                    </a:cubicBezTo>
                    <a:cubicBezTo>
                      <a:pt x="0" y="3395"/>
                      <a:pt x="4" y="3704"/>
                      <a:pt x="204" y="3717"/>
                    </a:cubicBezTo>
                    <a:cubicBezTo>
                      <a:pt x="663" y="3742"/>
                      <a:pt x="1123" y="3756"/>
                      <a:pt x="1582" y="3756"/>
                    </a:cubicBezTo>
                    <a:cubicBezTo>
                      <a:pt x="1815" y="3756"/>
                      <a:pt x="2048" y="3752"/>
                      <a:pt x="2280" y="3744"/>
                    </a:cubicBezTo>
                    <a:cubicBezTo>
                      <a:pt x="2697" y="3730"/>
                      <a:pt x="3854" y="3809"/>
                      <a:pt x="4098" y="3336"/>
                    </a:cubicBezTo>
                    <a:cubicBezTo>
                      <a:pt x="4333" y="2875"/>
                      <a:pt x="3546" y="2099"/>
                      <a:pt x="3298" y="1789"/>
                    </a:cubicBezTo>
                    <a:cubicBezTo>
                      <a:pt x="2812" y="1184"/>
                      <a:pt x="2286" y="608"/>
                      <a:pt x="1750" y="49"/>
                    </a:cubicBezTo>
                    <a:cubicBezTo>
                      <a:pt x="1716" y="15"/>
                      <a:pt x="1679" y="0"/>
                      <a:pt x="1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0"/>
              <p:cNvSpPr/>
              <p:nvPr/>
            </p:nvSpPr>
            <p:spPr>
              <a:xfrm>
                <a:off x="4335550" y="476288"/>
                <a:ext cx="417250" cy="370650"/>
              </a:xfrm>
              <a:custGeom>
                <a:avLst/>
                <a:gdLst/>
                <a:ahLst/>
                <a:cxnLst/>
                <a:rect l="l" t="t" r="r" b="b"/>
                <a:pathLst>
                  <a:path w="16690" h="14826" extrusionOk="0">
                    <a:moveTo>
                      <a:pt x="16248" y="319"/>
                    </a:moveTo>
                    <a:cubicBezTo>
                      <a:pt x="16279" y="319"/>
                      <a:pt x="16310" y="319"/>
                      <a:pt x="16341" y="319"/>
                    </a:cubicBezTo>
                    <a:lnTo>
                      <a:pt x="16341" y="319"/>
                    </a:lnTo>
                    <a:cubicBezTo>
                      <a:pt x="15327" y="8011"/>
                      <a:pt x="8884" y="12669"/>
                      <a:pt x="1692" y="14231"/>
                    </a:cubicBezTo>
                    <a:cubicBezTo>
                      <a:pt x="1378" y="14299"/>
                      <a:pt x="994" y="14434"/>
                      <a:pt x="668" y="14434"/>
                    </a:cubicBezTo>
                    <a:cubicBezTo>
                      <a:pt x="658" y="14434"/>
                      <a:pt x="649" y="14434"/>
                      <a:pt x="640" y="14434"/>
                    </a:cubicBezTo>
                    <a:cubicBezTo>
                      <a:pt x="619" y="14434"/>
                      <a:pt x="599" y="14433"/>
                      <a:pt x="580" y="14433"/>
                    </a:cubicBezTo>
                    <a:cubicBezTo>
                      <a:pt x="477" y="14433"/>
                      <a:pt x="407" y="14441"/>
                      <a:pt x="362" y="14450"/>
                    </a:cubicBezTo>
                    <a:lnTo>
                      <a:pt x="362" y="14450"/>
                    </a:lnTo>
                    <a:cubicBezTo>
                      <a:pt x="388" y="14413"/>
                      <a:pt x="406" y="14346"/>
                      <a:pt x="390" y="14235"/>
                    </a:cubicBezTo>
                    <a:cubicBezTo>
                      <a:pt x="251" y="13272"/>
                      <a:pt x="911" y="11742"/>
                      <a:pt x="1222" y="10836"/>
                    </a:cubicBezTo>
                    <a:cubicBezTo>
                      <a:pt x="1608" y="9711"/>
                      <a:pt x="2109" y="8624"/>
                      <a:pt x="2733" y="7611"/>
                    </a:cubicBezTo>
                    <a:cubicBezTo>
                      <a:pt x="4637" y="4523"/>
                      <a:pt x="7645" y="2352"/>
                      <a:pt x="11069" y="1237"/>
                    </a:cubicBezTo>
                    <a:cubicBezTo>
                      <a:pt x="12712" y="702"/>
                      <a:pt x="14505" y="319"/>
                      <a:pt x="16248" y="319"/>
                    </a:cubicBezTo>
                    <a:close/>
                    <a:moveTo>
                      <a:pt x="16219" y="1"/>
                    </a:moveTo>
                    <a:cubicBezTo>
                      <a:pt x="13728" y="1"/>
                      <a:pt x="11132" y="705"/>
                      <a:pt x="8908" y="1752"/>
                    </a:cubicBezTo>
                    <a:cubicBezTo>
                      <a:pt x="3716" y="4194"/>
                      <a:pt x="834" y="9062"/>
                      <a:pt x="14" y="14622"/>
                    </a:cubicBezTo>
                    <a:cubicBezTo>
                      <a:pt x="0" y="14707"/>
                      <a:pt x="46" y="14826"/>
                      <a:pt x="152" y="14826"/>
                    </a:cubicBezTo>
                    <a:cubicBezTo>
                      <a:pt x="157" y="14826"/>
                      <a:pt x="162" y="14826"/>
                      <a:pt x="168" y="14825"/>
                    </a:cubicBezTo>
                    <a:cubicBezTo>
                      <a:pt x="8141" y="13894"/>
                      <a:pt x="15670" y="8483"/>
                      <a:pt x="16680" y="165"/>
                    </a:cubicBezTo>
                    <a:cubicBezTo>
                      <a:pt x="16690" y="84"/>
                      <a:pt x="16645" y="35"/>
                      <a:pt x="16586" y="19"/>
                    </a:cubicBezTo>
                    <a:lnTo>
                      <a:pt x="16586" y="19"/>
                    </a:lnTo>
                    <a:cubicBezTo>
                      <a:pt x="16567" y="10"/>
                      <a:pt x="16545" y="5"/>
                      <a:pt x="16521" y="4"/>
                    </a:cubicBezTo>
                    <a:cubicBezTo>
                      <a:pt x="16420" y="2"/>
                      <a:pt x="16320" y="1"/>
                      <a:pt x="16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0"/>
              <p:cNvSpPr/>
              <p:nvPr/>
            </p:nvSpPr>
            <p:spPr>
              <a:xfrm>
                <a:off x="4363550" y="444288"/>
                <a:ext cx="442725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17709" h="14704" extrusionOk="0">
                    <a:moveTo>
                      <a:pt x="17453" y="0"/>
                    </a:moveTo>
                    <a:cubicBezTo>
                      <a:pt x="17431" y="0"/>
                      <a:pt x="17407" y="5"/>
                      <a:pt x="17382" y="16"/>
                    </a:cubicBezTo>
                    <a:cubicBezTo>
                      <a:pt x="16053" y="602"/>
                      <a:pt x="14876" y="1696"/>
                      <a:pt x="13752" y="2596"/>
                    </a:cubicBezTo>
                    <a:cubicBezTo>
                      <a:pt x="11766" y="4188"/>
                      <a:pt x="9833" y="5847"/>
                      <a:pt x="7908" y="7517"/>
                    </a:cubicBezTo>
                    <a:cubicBezTo>
                      <a:pt x="5286" y="9794"/>
                      <a:pt x="2687" y="12098"/>
                      <a:pt x="117" y="14433"/>
                    </a:cubicBezTo>
                    <a:cubicBezTo>
                      <a:pt x="0" y="14542"/>
                      <a:pt x="112" y="14703"/>
                      <a:pt x="239" y="14703"/>
                    </a:cubicBezTo>
                    <a:cubicBezTo>
                      <a:pt x="275" y="14703"/>
                      <a:pt x="312" y="14690"/>
                      <a:pt x="345" y="14660"/>
                    </a:cubicBezTo>
                    <a:cubicBezTo>
                      <a:pt x="2829" y="12401"/>
                      <a:pt x="5341" y="10173"/>
                      <a:pt x="7872" y="7971"/>
                    </a:cubicBezTo>
                    <a:cubicBezTo>
                      <a:pt x="9732" y="6353"/>
                      <a:pt x="11603" y="4746"/>
                      <a:pt x="13518" y="3191"/>
                    </a:cubicBezTo>
                    <a:cubicBezTo>
                      <a:pt x="14756" y="2189"/>
                      <a:pt x="16067" y="944"/>
                      <a:pt x="17545" y="292"/>
                    </a:cubicBezTo>
                    <a:cubicBezTo>
                      <a:pt x="17708" y="219"/>
                      <a:pt x="17606" y="0"/>
                      <a:pt x="17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0"/>
              <p:cNvSpPr/>
              <p:nvPr/>
            </p:nvSpPr>
            <p:spPr>
              <a:xfrm>
                <a:off x="4461975" y="628063"/>
                <a:ext cx="112225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924" extrusionOk="0">
                    <a:moveTo>
                      <a:pt x="3601" y="0"/>
                    </a:moveTo>
                    <a:cubicBezTo>
                      <a:pt x="3159" y="0"/>
                      <a:pt x="2606" y="170"/>
                      <a:pt x="2354" y="223"/>
                    </a:cubicBezTo>
                    <a:cubicBezTo>
                      <a:pt x="1620" y="379"/>
                      <a:pt x="893" y="573"/>
                      <a:pt x="175" y="791"/>
                    </a:cubicBezTo>
                    <a:cubicBezTo>
                      <a:pt x="0" y="845"/>
                      <a:pt x="54" y="1107"/>
                      <a:pt x="213" y="1107"/>
                    </a:cubicBezTo>
                    <a:cubicBezTo>
                      <a:pt x="229" y="1107"/>
                      <a:pt x="245" y="1104"/>
                      <a:pt x="263" y="1099"/>
                    </a:cubicBezTo>
                    <a:cubicBezTo>
                      <a:pt x="757" y="948"/>
                      <a:pt x="1257" y="815"/>
                      <a:pt x="1756" y="689"/>
                    </a:cubicBezTo>
                    <a:cubicBezTo>
                      <a:pt x="2024" y="623"/>
                      <a:pt x="2977" y="303"/>
                      <a:pt x="3525" y="303"/>
                    </a:cubicBezTo>
                    <a:cubicBezTo>
                      <a:pt x="3693" y="303"/>
                      <a:pt x="3823" y="333"/>
                      <a:pt x="3883" y="410"/>
                    </a:cubicBezTo>
                    <a:cubicBezTo>
                      <a:pt x="4148" y="744"/>
                      <a:pt x="3319" y="2067"/>
                      <a:pt x="3157" y="2386"/>
                    </a:cubicBezTo>
                    <a:cubicBezTo>
                      <a:pt x="2932" y="2826"/>
                      <a:pt x="2696" y="3259"/>
                      <a:pt x="2448" y="3685"/>
                    </a:cubicBezTo>
                    <a:cubicBezTo>
                      <a:pt x="2376" y="3809"/>
                      <a:pt x="2487" y="3924"/>
                      <a:pt x="2596" y="3924"/>
                    </a:cubicBezTo>
                    <a:cubicBezTo>
                      <a:pt x="2644" y="3924"/>
                      <a:pt x="2692" y="3901"/>
                      <a:pt x="2724" y="3847"/>
                    </a:cubicBezTo>
                    <a:cubicBezTo>
                      <a:pt x="3073" y="3249"/>
                      <a:pt x="3402" y="2634"/>
                      <a:pt x="3699" y="2008"/>
                    </a:cubicBezTo>
                    <a:cubicBezTo>
                      <a:pt x="3880" y="1624"/>
                      <a:pt x="4488" y="622"/>
                      <a:pt x="4156" y="192"/>
                    </a:cubicBezTo>
                    <a:cubicBezTo>
                      <a:pt x="4045" y="50"/>
                      <a:pt x="3839" y="0"/>
                      <a:pt x="3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0"/>
              <p:cNvSpPr/>
              <p:nvPr/>
            </p:nvSpPr>
            <p:spPr>
              <a:xfrm>
                <a:off x="4553100" y="552188"/>
                <a:ext cx="11230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924" extrusionOk="0">
                    <a:moveTo>
                      <a:pt x="3605" y="1"/>
                    </a:moveTo>
                    <a:cubicBezTo>
                      <a:pt x="3162" y="1"/>
                      <a:pt x="2610" y="172"/>
                      <a:pt x="2358" y="224"/>
                    </a:cubicBezTo>
                    <a:cubicBezTo>
                      <a:pt x="1623" y="380"/>
                      <a:pt x="897" y="575"/>
                      <a:pt x="178" y="792"/>
                    </a:cubicBezTo>
                    <a:cubicBezTo>
                      <a:pt x="1" y="847"/>
                      <a:pt x="54" y="1108"/>
                      <a:pt x="216" y="1108"/>
                    </a:cubicBezTo>
                    <a:cubicBezTo>
                      <a:pt x="232" y="1108"/>
                      <a:pt x="248" y="1105"/>
                      <a:pt x="266" y="1100"/>
                    </a:cubicBezTo>
                    <a:cubicBezTo>
                      <a:pt x="760" y="949"/>
                      <a:pt x="1260" y="816"/>
                      <a:pt x="1759" y="690"/>
                    </a:cubicBezTo>
                    <a:cubicBezTo>
                      <a:pt x="2028" y="623"/>
                      <a:pt x="2979" y="304"/>
                      <a:pt x="3527" y="304"/>
                    </a:cubicBezTo>
                    <a:cubicBezTo>
                      <a:pt x="3696" y="304"/>
                      <a:pt x="3826" y="334"/>
                      <a:pt x="3887" y="411"/>
                    </a:cubicBezTo>
                    <a:cubicBezTo>
                      <a:pt x="4151" y="745"/>
                      <a:pt x="3322" y="2068"/>
                      <a:pt x="3160" y="2386"/>
                    </a:cubicBezTo>
                    <a:cubicBezTo>
                      <a:pt x="2935" y="2825"/>
                      <a:pt x="2700" y="3260"/>
                      <a:pt x="2452" y="3685"/>
                    </a:cubicBezTo>
                    <a:cubicBezTo>
                      <a:pt x="2380" y="3809"/>
                      <a:pt x="2490" y="3924"/>
                      <a:pt x="2599" y="3924"/>
                    </a:cubicBezTo>
                    <a:cubicBezTo>
                      <a:pt x="2647" y="3924"/>
                      <a:pt x="2695" y="3901"/>
                      <a:pt x="2727" y="3847"/>
                    </a:cubicBezTo>
                    <a:cubicBezTo>
                      <a:pt x="3076" y="3250"/>
                      <a:pt x="3405" y="2636"/>
                      <a:pt x="3702" y="2010"/>
                    </a:cubicBezTo>
                    <a:cubicBezTo>
                      <a:pt x="3884" y="1624"/>
                      <a:pt x="4492" y="623"/>
                      <a:pt x="4159" y="194"/>
                    </a:cubicBezTo>
                    <a:cubicBezTo>
                      <a:pt x="4049" y="50"/>
                      <a:pt x="3843" y="1"/>
                      <a:pt x="36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3" name="Google Shape;643;p10"/>
            <p:cNvGrpSpPr/>
            <p:nvPr/>
          </p:nvGrpSpPr>
          <p:grpSpPr>
            <a:xfrm>
              <a:off x="1629750" y="-289450"/>
              <a:ext cx="354075" cy="521075"/>
              <a:chOff x="4393375" y="2210725"/>
              <a:chExt cx="354075" cy="521075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4393375" y="2256625"/>
                <a:ext cx="349500" cy="475175"/>
              </a:xfrm>
              <a:custGeom>
                <a:avLst/>
                <a:gdLst/>
                <a:ahLst/>
                <a:cxnLst/>
                <a:rect l="l" t="t" r="r" b="b"/>
                <a:pathLst>
                  <a:path w="13980" h="19007" extrusionOk="0">
                    <a:moveTo>
                      <a:pt x="12211" y="364"/>
                    </a:moveTo>
                    <a:cubicBezTo>
                      <a:pt x="13524" y="8076"/>
                      <a:pt x="8658" y="14484"/>
                      <a:pt x="2168" y="18082"/>
                    </a:cubicBezTo>
                    <a:cubicBezTo>
                      <a:pt x="1912" y="18223"/>
                      <a:pt x="1555" y="18505"/>
                      <a:pt x="1263" y="18555"/>
                    </a:cubicBezTo>
                    <a:cubicBezTo>
                      <a:pt x="1082" y="18587"/>
                      <a:pt x="985" y="18615"/>
                      <a:pt x="939" y="18615"/>
                    </a:cubicBezTo>
                    <a:cubicBezTo>
                      <a:pt x="822" y="18615"/>
                      <a:pt x="1033" y="18435"/>
                      <a:pt x="1009" y="17681"/>
                    </a:cubicBezTo>
                    <a:cubicBezTo>
                      <a:pt x="929" y="15372"/>
                      <a:pt x="837" y="13208"/>
                      <a:pt x="1487" y="10949"/>
                    </a:cubicBezTo>
                    <a:cubicBezTo>
                      <a:pt x="2462" y="7563"/>
                      <a:pt x="4690" y="4717"/>
                      <a:pt x="7563" y="2718"/>
                    </a:cubicBezTo>
                    <a:cubicBezTo>
                      <a:pt x="8970" y="1739"/>
                      <a:pt x="10559" y="861"/>
                      <a:pt x="12211" y="364"/>
                    </a:cubicBezTo>
                    <a:close/>
                    <a:moveTo>
                      <a:pt x="12342" y="0"/>
                    </a:moveTo>
                    <a:cubicBezTo>
                      <a:pt x="12327" y="0"/>
                      <a:pt x="12311" y="2"/>
                      <a:pt x="12295" y="7"/>
                    </a:cubicBezTo>
                    <a:cubicBezTo>
                      <a:pt x="9768" y="725"/>
                      <a:pt x="7344" y="2248"/>
                      <a:pt x="5437" y="4020"/>
                    </a:cubicBezTo>
                    <a:cubicBezTo>
                      <a:pt x="1257" y="7904"/>
                      <a:pt x="0" y="13373"/>
                      <a:pt x="855" y="18894"/>
                    </a:cubicBezTo>
                    <a:cubicBezTo>
                      <a:pt x="867" y="18973"/>
                      <a:pt x="938" y="19007"/>
                      <a:pt x="1007" y="19007"/>
                    </a:cubicBezTo>
                    <a:cubicBezTo>
                      <a:pt x="1037" y="19007"/>
                      <a:pt x="1065" y="19001"/>
                      <a:pt x="1090" y="18990"/>
                    </a:cubicBezTo>
                    <a:cubicBezTo>
                      <a:pt x="8419" y="15745"/>
                      <a:pt x="13979" y="8340"/>
                      <a:pt x="12491" y="117"/>
                    </a:cubicBezTo>
                    <a:cubicBezTo>
                      <a:pt x="12477" y="41"/>
                      <a:pt x="12426" y="6"/>
                      <a:pt x="12368" y="2"/>
                    </a:cubicBezTo>
                    <a:lnTo>
                      <a:pt x="12368" y="2"/>
                    </a:lnTo>
                    <a:cubicBezTo>
                      <a:pt x="12360" y="1"/>
                      <a:pt x="12351" y="0"/>
                      <a:pt x="123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0"/>
              <p:cNvSpPr/>
              <p:nvPr/>
            </p:nvSpPr>
            <p:spPr>
              <a:xfrm>
                <a:off x="4431300" y="2210725"/>
                <a:ext cx="316150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19160" extrusionOk="0">
                    <a:moveTo>
                      <a:pt x="12404" y="1"/>
                    </a:moveTo>
                    <a:cubicBezTo>
                      <a:pt x="12368" y="1"/>
                      <a:pt x="12331" y="13"/>
                      <a:pt x="12297" y="43"/>
                    </a:cubicBezTo>
                    <a:cubicBezTo>
                      <a:pt x="11202" y="995"/>
                      <a:pt x="10397" y="2391"/>
                      <a:pt x="9592" y="3580"/>
                    </a:cubicBezTo>
                    <a:cubicBezTo>
                      <a:pt x="8165" y="5689"/>
                      <a:pt x="6810" y="7846"/>
                      <a:pt x="5467" y="10009"/>
                    </a:cubicBezTo>
                    <a:cubicBezTo>
                      <a:pt x="3636" y="12960"/>
                      <a:pt x="1837" y="15931"/>
                      <a:pt x="74" y="18922"/>
                    </a:cubicBezTo>
                    <a:cubicBezTo>
                      <a:pt x="1" y="19045"/>
                      <a:pt x="111" y="19160"/>
                      <a:pt x="220" y="19160"/>
                    </a:cubicBezTo>
                    <a:cubicBezTo>
                      <a:pt x="269" y="19160"/>
                      <a:pt x="317" y="19137"/>
                      <a:pt x="350" y="19083"/>
                    </a:cubicBezTo>
                    <a:cubicBezTo>
                      <a:pt x="2054" y="16193"/>
                      <a:pt x="3792" y="13320"/>
                      <a:pt x="5561" y="10466"/>
                    </a:cubicBezTo>
                    <a:cubicBezTo>
                      <a:pt x="6858" y="8371"/>
                      <a:pt x="8170" y="6281"/>
                      <a:pt x="9539" y="4230"/>
                    </a:cubicBezTo>
                    <a:cubicBezTo>
                      <a:pt x="10426" y="2905"/>
                      <a:pt x="11308" y="1326"/>
                      <a:pt x="12522" y="267"/>
                    </a:cubicBezTo>
                    <a:cubicBezTo>
                      <a:pt x="12645" y="162"/>
                      <a:pt x="12533" y="1"/>
                      <a:pt x="124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4478475" y="2458425"/>
                <a:ext cx="1052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113" extrusionOk="0">
                    <a:moveTo>
                      <a:pt x="3494" y="1"/>
                    </a:moveTo>
                    <a:cubicBezTo>
                      <a:pt x="3023" y="1"/>
                      <a:pt x="2335" y="481"/>
                      <a:pt x="2056" y="636"/>
                    </a:cubicBezTo>
                    <a:cubicBezTo>
                      <a:pt x="1401" y="1002"/>
                      <a:pt x="765" y="1403"/>
                      <a:pt x="142" y="1823"/>
                    </a:cubicBezTo>
                    <a:cubicBezTo>
                      <a:pt x="1" y="1920"/>
                      <a:pt x="88" y="2127"/>
                      <a:pt x="220" y="2127"/>
                    </a:cubicBezTo>
                    <a:cubicBezTo>
                      <a:pt x="247" y="2127"/>
                      <a:pt x="276" y="2118"/>
                      <a:pt x="305" y="2099"/>
                    </a:cubicBezTo>
                    <a:cubicBezTo>
                      <a:pt x="733" y="1812"/>
                      <a:pt x="1169" y="1534"/>
                      <a:pt x="1610" y="1267"/>
                    </a:cubicBezTo>
                    <a:cubicBezTo>
                      <a:pt x="1880" y="1103"/>
                      <a:pt x="2954" y="329"/>
                      <a:pt x="3423" y="329"/>
                    </a:cubicBezTo>
                    <a:cubicBezTo>
                      <a:pt x="3479" y="329"/>
                      <a:pt x="3526" y="340"/>
                      <a:pt x="3562" y="364"/>
                    </a:cubicBezTo>
                    <a:cubicBezTo>
                      <a:pt x="3911" y="594"/>
                      <a:pt x="3514" y="2142"/>
                      <a:pt x="3458" y="2462"/>
                    </a:cubicBezTo>
                    <a:cubicBezTo>
                      <a:pt x="3373" y="2948"/>
                      <a:pt x="3279" y="3433"/>
                      <a:pt x="3167" y="3913"/>
                    </a:cubicBezTo>
                    <a:cubicBezTo>
                      <a:pt x="3138" y="4034"/>
                      <a:pt x="3238" y="4112"/>
                      <a:pt x="3333" y="4112"/>
                    </a:cubicBezTo>
                    <a:cubicBezTo>
                      <a:pt x="3396" y="4112"/>
                      <a:pt x="3456" y="4078"/>
                      <a:pt x="3475" y="3997"/>
                    </a:cubicBezTo>
                    <a:cubicBezTo>
                      <a:pt x="3630" y="3323"/>
                      <a:pt x="3765" y="2639"/>
                      <a:pt x="3862" y="1953"/>
                    </a:cubicBezTo>
                    <a:cubicBezTo>
                      <a:pt x="3922" y="1534"/>
                      <a:pt x="4209" y="401"/>
                      <a:pt x="3768" y="80"/>
                    </a:cubicBezTo>
                    <a:cubicBezTo>
                      <a:pt x="3692" y="24"/>
                      <a:pt x="3598" y="1"/>
                      <a:pt x="34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4543125" y="2359000"/>
                <a:ext cx="10517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4112" extrusionOk="0">
                    <a:moveTo>
                      <a:pt x="3493" y="0"/>
                    </a:moveTo>
                    <a:cubicBezTo>
                      <a:pt x="3021" y="0"/>
                      <a:pt x="2333" y="480"/>
                      <a:pt x="2055" y="634"/>
                    </a:cubicBezTo>
                    <a:cubicBezTo>
                      <a:pt x="1399" y="1000"/>
                      <a:pt x="764" y="1402"/>
                      <a:pt x="141" y="1822"/>
                    </a:cubicBezTo>
                    <a:cubicBezTo>
                      <a:pt x="1" y="1918"/>
                      <a:pt x="89" y="2126"/>
                      <a:pt x="220" y="2126"/>
                    </a:cubicBezTo>
                    <a:cubicBezTo>
                      <a:pt x="247" y="2126"/>
                      <a:pt x="275" y="2117"/>
                      <a:pt x="303" y="2098"/>
                    </a:cubicBezTo>
                    <a:cubicBezTo>
                      <a:pt x="731" y="1809"/>
                      <a:pt x="1166" y="1532"/>
                      <a:pt x="1609" y="1265"/>
                    </a:cubicBezTo>
                    <a:cubicBezTo>
                      <a:pt x="1878" y="1101"/>
                      <a:pt x="2951" y="328"/>
                      <a:pt x="3421" y="328"/>
                    </a:cubicBezTo>
                    <a:cubicBezTo>
                      <a:pt x="3477" y="328"/>
                      <a:pt x="3524" y="339"/>
                      <a:pt x="3561" y="363"/>
                    </a:cubicBezTo>
                    <a:cubicBezTo>
                      <a:pt x="3910" y="592"/>
                      <a:pt x="3512" y="2140"/>
                      <a:pt x="3457" y="2460"/>
                    </a:cubicBezTo>
                    <a:cubicBezTo>
                      <a:pt x="3371" y="2946"/>
                      <a:pt x="3277" y="3431"/>
                      <a:pt x="3165" y="3911"/>
                    </a:cubicBezTo>
                    <a:cubicBezTo>
                      <a:pt x="3137" y="4032"/>
                      <a:pt x="3238" y="4111"/>
                      <a:pt x="3332" y="4111"/>
                    </a:cubicBezTo>
                    <a:cubicBezTo>
                      <a:pt x="3395" y="4111"/>
                      <a:pt x="3455" y="4077"/>
                      <a:pt x="3473" y="3997"/>
                    </a:cubicBezTo>
                    <a:cubicBezTo>
                      <a:pt x="3629" y="3322"/>
                      <a:pt x="3764" y="2636"/>
                      <a:pt x="3861" y="1952"/>
                    </a:cubicBezTo>
                    <a:cubicBezTo>
                      <a:pt x="3921" y="1532"/>
                      <a:pt x="4206" y="399"/>
                      <a:pt x="3767" y="79"/>
                    </a:cubicBezTo>
                    <a:cubicBezTo>
                      <a:pt x="3691" y="24"/>
                      <a:pt x="3597" y="0"/>
                      <a:pt x="34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8" name="Google Shape;648;p10"/>
            <p:cNvSpPr/>
            <p:nvPr/>
          </p:nvSpPr>
          <p:spPr>
            <a:xfrm>
              <a:off x="8424000" y="333925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1" y="375"/>
                  </a:moveTo>
                  <a:cubicBezTo>
                    <a:pt x="3463" y="375"/>
                    <a:pt x="3473" y="378"/>
                    <a:pt x="3483" y="384"/>
                  </a:cubicBezTo>
                  <a:lnTo>
                    <a:pt x="3483" y="384"/>
                  </a:lnTo>
                  <a:cubicBezTo>
                    <a:pt x="3684" y="804"/>
                    <a:pt x="3870" y="1502"/>
                    <a:pt x="4204" y="1808"/>
                  </a:cubicBezTo>
                  <a:cubicBezTo>
                    <a:pt x="4599" y="2170"/>
                    <a:pt x="5720" y="1857"/>
                    <a:pt x="5963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58" y="4059"/>
                    <a:pt x="5283" y="4767"/>
                    <a:pt x="5073" y="5247"/>
                  </a:cubicBezTo>
                  <a:cubicBezTo>
                    <a:pt x="5029" y="5346"/>
                    <a:pt x="4958" y="5386"/>
                    <a:pt x="4868" y="5386"/>
                  </a:cubicBezTo>
                  <a:cubicBezTo>
                    <a:pt x="4519" y="5386"/>
                    <a:pt x="3895" y="4795"/>
                    <a:pt x="3557" y="4730"/>
                  </a:cubicBezTo>
                  <a:cubicBezTo>
                    <a:pt x="3508" y="4721"/>
                    <a:pt x="3460" y="4717"/>
                    <a:pt x="3414" y="4717"/>
                  </a:cubicBezTo>
                  <a:cubicBezTo>
                    <a:pt x="2873" y="4717"/>
                    <a:pt x="2503" y="5300"/>
                    <a:pt x="1980" y="5369"/>
                  </a:cubicBezTo>
                  <a:cubicBezTo>
                    <a:pt x="1958" y="5372"/>
                    <a:pt x="1937" y="5373"/>
                    <a:pt x="1917" y="5373"/>
                  </a:cubicBezTo>
                  <a:cubicBezTo>
                    <a:pt x="1379" y="5373"/>
                    <a:pt x="1969" y="4281"/>
                    <a:pt x="1925" y="3837"/>
                  </a:cubicBezTo>
                  <a:cubicBezTo>
                    <a:pt x="1870" y="3261"/>
                    <a:pt x="1269" y="3065"/>
                    <a:pt x="961" y="2629"/>
                  </a:cubicBezTo>
                  <a:cubicBezTo>
                    <a:pt x="652" y="2192"/>
                    <a:pt x="808" y="2192"/>
                    <a:pt x="1327" y="2118"/>
                  </a:cubicBezTo>
                  <a:cubicBezTo>
                    <a:pt x="1614" y="2074"/>
                    <a:pt x="2070" y="2100"/>
                    <a:pt x="2329" y="1967"/>
                  </a:cubicBezTo>
                  <a:cubicBezTo>
                    <a:pt x="2652" y="1804"/>
                    <a:pt x="3209" y="375"/>
                    <a:pt x="3451" y="375"/>
                  </a:cubicBezTo>
                  <a:close/>
                  <a:moveTo>
                    <a:pt x="3372" y="0"/>
                  </a:moveTo>
                  <a:cubicBezTo>
                    <a:pt x="2999" y="0"/>
                    <a:pt x="2787" y="652"/>
                    <a:pt x="2619" y="997"/>
                  </a:cubicBezTo>
                  <a:cubicBezTo>
                    <a:pt x="2418" y="1404"/>
                    <a:pt x="2368" y="1581"/>
                    <a:pt x="1942" y="1709"/>
                  </a:cubicBezTo>
                  <a:cubicBezTo>
                    <a:pt x="1559" y="1828"/>
                    <a:pt x="1008" y="1713"/>
                    <a:pt x="654" y="1902"/>
                  </a:cubicBezTo>
                  <a:cubicBezTo>
                    <a:pt x="1" y="2256"/>
                    <a:pt x="604" y="2731"/>
                    <a:pt x="949" y="3066"/>
                  </a:cubicBezTo>
                  <a:cubicBezTo>
                    <a:pt x="1257" y="3366"/>
                    <a:pt x="1554" y="3546"/>
                    <a:pt x="1582" y="3963"/>
                  </a:cubicBezTo>
                  <a:cubicBezTo>
                    <a:pt x="1609" y="4398"/>
                    <a:pt x="1306" y="4868"/>
                    <a:pt x="1351" y="5299"/>
                  </a:cubicBezTo>
                  <a:cubicBezTo>
                    <a:pt x="1389" y="5640"/>
                    <a:pt x="1532" y="5755"/>
                    <a:pt x="1724" y="5755"/>
                  </a:cubicBezTo>
                  <a:cubicBezTo>
                    <a:pt x="1888" y="5755"/>
                    <a:pt x="2088" y="5670"/>
                    <a:pt x="2289" y="5572"/>
                  </a:cubicBezTo>
                  <a:cubicBezTo>
                    <a:pt x="2605" y="5414"/>
                    <a:pt x="3059" y="5036"/>
                    <a:pt x="3425" y="5036"/>
                  </a:cubicBezTo>
                  <a:cubicBezTo>
                    <a:pt x="3433" y="5036"/>
                    <a:pt x="3440" y="5036"/>
                    <a:pt x="3448" y="5037"/>
                  </a:cubicBezTo>
                  <a:cubicBezTo>
                    <a:pt x="3835" y="5053"/>
                    <a:pt x="4311" y="5552"/>
                    <a:pt x="4682" y="5685"/>
                  </a:cubicBezTo>
                  <a:cubicBezTo>
                    <a:pt x="4809" y="5730"/>
                    <a:pt x="4918" y="5753"/>
                    <a:pt x="5010" y="5753"/>
                  </a:cubicBezTo>
                  <a:cubicBezTo>
                    <a:pt x="5279" y="5753"/>
                    <a:pt x="5396" y="5557"/>
                    <a:pt x="5381" y="5166"/>
                  </a:cubicBezTo>
                  <a:cubicBezTo>
                    <a:pt x="5368" y="4766"/>
                    <a:pt x="5097" y="4283"/>
                    <a:pt x="5162" y="3890"/>
                  </a:cubicBezTo>
                  <a:cubicBezTo>
                    <a:pt x="5233" y="3464"/>
                    <a:pt x="5720" y="3175"/>
                    <a:pt x="6021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4" y="1748"/>
                    <a:pt x="4714" y="1839"/>
                    <a:pt x="4375" y="1482"/>
                  </a:cubicBezTo>
                  <a:cubicBezTo>
                    <a:pt x="4100" y="1192"/>
                    <a:pt x="3946" y="631"/>
                    <a:pt x="3766" y="248"/>
                  </a:cubicBezTo>
                  <a:lnTo>
                    <a:pt x="3766" y="248"/>
                  </a:lnTo>
                  <a:cubicBezTo>
                    <a:pt x="3762" y="226"/>
                    <a:pt x="3752" y="204"/>
                    <a:pt x="3734" y="183"/>
                  </a:cubicBezTo>
                  <a:lnTo>
                    <a:pt x="3734" y="183"/>
                  </a:lnTo>
                  <a:cubicBezTo>
                    <a:pt x="3717" y="154"/>
                    <a:pt x="3695" y="136"/>
                    <a:pt x="3671" y="126"/>
                  </a:cubicBezTo>
                  <a:lnTo>
                    <a:pt x="3671" y="126"/>
                  </a:lnTo>
                  <a:cubicBezTo>
                    <a:pt x="3561" y="38"/>
                    <a:pt x="3462" y="0"/>
                    <a:pt x="3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12700" y="396100"/>
              <a:ext cx="163200" cy="143900"/>
            </a:xfrm>
            <a:custGeom>
              <a:avLst/>
              <a:gdLst/>
              <a:ahLst/>
              <a:cxnLst/>
              <a:rect l="l" t="t" r="r" b="b"/>
              <a:pathLst>
                <a:path w="6528" h="5756" extrusionOk="0">
                  <a:moveTo>
                    <a:pt x="3453" y="375"/>
                  </a:moveTo>
                  <a:cubicBezTo>
                    <a:pt x="3463" y="375"/>
                    <a:pt x="3473" y="378"/>
                    <a:pt x="3482" y="383"/>
                  </a:cubicBezTo>
                  <a:lnTo>
                    <a:pt x="3482" y="383"/>
                  </a:lnTo>
                  <a:cubicBezTo>
                    <a:pt x="3684" y="803"/>
                    <a:pt x="3870" y="1502"/>
                    <a:pt x="4204" y="1808"/>
                  </a:cubicBezTo>
                  <a:cubicBezTo>
                    <a:pt x="4599" y="2170"/>
                    <a:pt x="5720" y="1857"/>
                    <a:pt x="5963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58" y="4059"/>
                    <a:pt x="5283" y="4768"/>
                    <a:pt x="5074" y="5248"/>
                  </a:cubicBezTo>
                  <a:cubicBezTo>
                    <a:pt x="5031" y="5346"/>
                    <a:pt x="4959" y="5386"/>
                    <a:pt x="4869" y="5386"/>
                  </a:cubicBezTo>
                  <a:cubicBezTo>
                    <a:pt x="4521" y="5386"/>
                    <a:pt x="3896" y="4795"/>
                    <a:pt x="3558" y="4730"/>
                  </a:cubicBezTo>
                  <a:cubicBezTo>
                    <a:pt x="3509" y="4721"/>
                    <a:pt x="3462" y="4717"/>
                    <a:pt x="3416" y="4717"/>
                  </a:cubicBezTo>
                  <a:cubicBezTo>
                    <a:pt x="2874" y="4717"/>
                    <a:pt x="2503" y="5301"/>
                    <a:pt x="1980" y="5369"/>
                  </a:cubicBezTo>
                  <a:cubicBezTo>
                    <a:pt x="1958" y="5372"/>
                    <a:pt x="1937" y="5374"/>
                    <a:pt x="1918" y="5374"/>
                  </a:cubicBezTo>
                  <a:cubicBezTo>
                    <a:pt x="1380" y="5374"/>
                    <a:pt x="1969" y="4281"/>
                    <a:pt x="1925" y="3837"/>
                  </a:cubicBezTo>
                  <a:cubicBezTo>
                    <a:pt x="1872" y="3261"/>
                    <a:pt x="1269" y="3065"/>
                    <a:pt x="961" y="2629"/>
                  </a:cubicBezTo>
                  <a:cubicBezTo>
                    <a:pt x="652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7"/>
                  </a:cubicBezTo>
                  <a:cubicBezTo>
                    <a:pt x="2652" y="1804"/>
                    <a:pt x="3209" y="375"/>
                    <a:pt x="3453" y="375"/>
                  </a:cubicBezTo>
                  <a:close/>
                  <a:moveTo>
                    <a:pt x="3372" y="0"/>
                  </a:moveTo>
                  <a:cubicBezTo>
                    <a:pt x="2999" y="0"/>
                    <a:pt x="2788" y="654"/>
                    <a:pt x="2619" y="998"/>
                  </a:cubicBezTo>
                  <a:cubicBezTo>
                    <a:pt x="2418" y="1405"/>
                    <a:pt x="2368" y="1581"/>
                    <a:pt x="1942" y="1711"/>
                  </a:cubicBezTo>
                  <a:cubicBezTo>
                    <a:pt x="1559" y="1828"/>
                    <a:pt x="1008" y="1713"/>
                    <a:pt x="656" y="1903"/>
                  </a:cubicBezTo>
                  <a:cubicBezTo>
                    <a:pt x="1" y="2256"/>
                    <a:pt x="604" y="2733"/>
                    <a:pt x="949" y="3067"/>
                  </a:cubicBezTo>
                  <a:cubicBezTo>
                    <a:pt x="1257" y="3367"/>
                    <a:pt x="1554" y="3547"/>
                    <a:pt x="1582" y="3965"/>
                  </a:cubicBezTo>
                  <a:cubicBezTo>
                    <a:pt x="1609" y="4398"/>
                    <a:pt x="1306" y="4868"/>
                    <a:pt x="1353" y="5300"/>
                  </a:cubicBezTo>
                  <a:cubicBezTo>
                    <a:pt x="1390" y="5640"/>
                    <a:pt x="1533" y="5755"/>
                    <a:pt x="1724" y="5755"/>
                  </a:cubicBezTo>
                  <a:cubicBezTo>
                    <a:pt x="1889" y="5755"/>
                    <a:pt x="2089" y="5671"/>
                    <a:pt x="2289" y="5572"/>
                  </a:cubicBezTo>
                  <a:cubicBezTo>
                    <a:pt x="2605" y="5415"/>
                    <a:pt x="3061" y="5036"/>
                    <a:pt x="3425" y="5036"/>
                  </a:cubicBezTo>
                  <a:cubicBezTo>
                    <a:pt x="3433" y="5036"/>
                    <a:pt x="3440" y="5037"/>
                    <a:pt x="3448" y="5037"/>
                  </a:cubicBezTo>
                  <a:cubicBezTo>
                    <a:pt x="3835" y="5053"/>
                    <a:pt x="4312" y="5554"/>
                    <a:pt x="4682" y="5686"/>
                  </a:cubicBezTo>
                  <a:cubicBezTo>
                    <a:pt x="4809" y="5731"/>
                    <a:pt x="4919" y="5753"/>
                    <a:pt x="5010" y="5753"/>
                  </a:cubicBezTo>
                  <a:cubicBezTo>
                    <a:pt x="5280" y="5753"/>
                    <a:pt x="5397" y="5558"/>
                    <a:pt x="5382" y="5167"/>
                  </a:cubicBezTo>
                  <a:cubicBezTo>
                    <a:pt x="5368" y="4768"/>
                    <a:pt x="5099" y="4283"/>
                    <a:pt x="5164" y="3892"/>
                  </a:cubicBezTo>
                  <a:cubicBezTo>
                    <a:pt x="5233" y="3464"/>
                    <a:pt x="5720" y="3175"/>
                    <a:pt x="6023" y="2858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8"/>
                    <a:pt x="4714" y="1841"/>
                    <a:pt x="4377" y="1484"/>
                  </a:cubicBezTo>
                  <a:cubicBezTo>
                    <a:pt x="4099" y="1190"/>
                    <a:pt x="3944" y="627"/>
                    <a:pt x="3765" y="243"/>
                  </a:cubicBezTo>
                  <a:lnTo>
                    <a:pt x="3765" y="243"/>
                  </a:lnTo>
                  <a:cubicBezTo>
                    <a:pt x="3761" y="225"/>
                    <a:pt x="3753" y="207"/>
                    <a:pt x="3740" y="190"/>
                  </a:cubicBezTo>
                  <a:lnTo>
                    <a:pt x="3740" y="190"/>
                  </a:lnTo>
                  <a:cubicBezTo>
                    <a:pt x="3721" y="156"/>
                    <a:pt x="3696" y="136"/>
                    <a:pt x="3669" y="125"/>
                  </a:cubicBezTo>
                  <a:lnTo>
                    <a:pt x="3669" y="125"/>
                  </a:lnTo>
                  <a:cubicBezTo>
                    <a:pt x="3560" y="38"/>
                    <a:pt x="3462" y="0"/>
                    <a:pt x="3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1148000" y="4747650"/>
              <a:ext cx="163200" cy="143900"/>
            </a:xfrm>
            <a:custGeom>
              <a:avLst/>
              <a:gdLst/>
              <a:ahLst/>
              <a:cxnLst/>
              <a:rect l="l" t="t" r="r" b="b"/>
              <a:pathLst>
                <a:path w="6528" h="5756" extrusionOk="0">
                  <a:moveTo>
                    <a:pt x="3453" y="375"/>
                  </a:moveTo>
                  <a:cubicBezTo>
                    <a:pt x="3463" y="375"/>
                    <a:pt x="3473" y="378"/>
                    <a:pt x="3482" y="383"/>
                  </a:cubicBezTo>
                  <a:lnTo>
                    <a:pt x="3482" y="383"/>
                  </a:lnTo>
                  <a:cubicBezTo>
                    <a:pt x="3685" y="805"/>
                    <a:pt x="3871" y="1502"/>
                    <a:pt x="4205" y="1809"/>
                  </a:cubicBezTo>
                  <a:cubicBezTo>
                    <a:pt x="4599" y="2172"/>
                    <a:pt x="5721" y="1857"/>
                    <a:pt x="5964" y="2196"/>
                  </a:cubicBezTo>
                  <a:cubicBezTo>
                    <a:pt x="6237" y="2577"/>
                    <a:pt x="5077" y="3161"/>
                    <a:pt x="4914" y="3511"/>
                  </a:cubicBezTo>
                  <a:cubicBezTo>
                    <a:pt x="4659" y="4061"/>
                    <a:pt x="5285" y="4768"/>
                    <a:pt x="5074" y="5248"/>
                  </a:cubicBezTo>
                  <a:cubicBezTo>
                    <a:pt x="5031" y="5347"/>
                    <a:pt x="4959" y="5386"/>
                    <a:pt x="4869" y="5386"/>
                  </a:cubicBezTo>
                  <a:cubicBezTo>
                    <a:pt x="4520" y="5386"/>
                    <a:pt x="3896" y="4795"/>
                    <a:pt x="3558" y="4731"/>
                  </a:cubicBezTo>
                  <a:cubicBezTo>
                    <a:pt x="3509" y="4721"/>
                    <a:pt x="3462" y="4717"/>
                    <a:pt x="3415" y="4717"/>
                  </a:cubicBezTo>
                  <a:cubicBezTo>
                    <a:pt x="2873" y="4717"/>
                    <a:pt x="2503" y="5301"/>
                    <a:pt x="1980" y="5369"/>
                  </a:cubicBezTo>
                  <a:cubicBezTo>
                    <a:pt x="1957" y="5372"/>
                    <a:pt x="1936" y="5374"/>
                    <a:pt x="1916" y="5374"/>
                  </a:cubicBezTo>
                  <a:cubicBezTo>
                    <a:pt x="1381" y="5374"/>
                    <a:pt x="1969" y="4281"/>
                    <a:pt x="1927" y="3837"/>
                  </a:cubicBezTo>
                  <a:cubicBezTo>
                    <a:pt x="1872" y="3261"/>
                    <a:pt x="1270" y="3065"/>
                    <a:pt x="962" y="2629"/>
                  </a:cubicBezTo>
                  <a:cubicBezTo>
                    <a:pt x="654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9"/>
                  </a:cubicBezTo>
                  <a:cubicBezTo>
                    <a:pt x="2653" y="1804"/>
                    <a:pt x="3209" y="375"/>
                    <a:pt x="3453" y="375"/>
                  </a:cubicBezTo>
                  <a:close/>
                  <a:moveTo>
                    <a:pt x="3374" y="1"/>
                  </a:moveTo>
                  <a:cubicBezTo>
                    <a:pt x="3000" y="1"/>
                    <a:pt x="2789" y="654"/>
                    <a:pt x="2619" y="998"/>
                  </a:cubicBezTo>
                  <a:cubicBezTo>
                    <a:pt x="2418" y="1405"/>
                    <a:pt x="2368" y="1582"/>
                    <a:pt x="1943" y="1711"/>
                  </a:cubicBezTo>
                  <a:cubicBezTo>
                    <a:pt x="1559" y="1828"/>
                    <a:pt x="1007" y="1713"/>
                    <a:pt x="656" y="1904"/>
                  </a:cubicBezTo>
                  <a:cubicBezTo>
                    <a:pt x="1" y="2256"/>
                    <a:pt x="605" y="2733"/>
                    <a:pt x="949" y="3067"/>
                  </a:cubicBezTo>
                  <a:cubicBezTo>
                    <a:pt x="1257" y="3367"/>
                    <a:pt x="1556" y="3547"/>
                    <a:pt x="1581" y="3965"/>
                  </a:cubicBezTo>
                  <a:cubicBezTo>
                    <a:pt x="1611" y="4398"/>
                    <a:pt x="1306" y="4868"/>
                    <a:pt x="1353" y="5300"/>
                  </a:cubicBezTo>
                  <a:cubicBezTo>
                    <a:pt x="1389" y="5641"/>
                    <a:pt x="1532" y="5756"/>
                    <a:pt x="1724" y="5756"/>
                  </a:cubicBezTo>
                  <a:cubicBezTo>
                    <a:pt x="1888" y="5756"/>
                    <a:pt x="2088" y="5671"/>
                    <a:pt x="2288" y="5572"/>
                  </a:cubicBezTo>
                  <a:cubicBezTo>
                    <a:pt x="2605" y="5415"/>
                    <a:pt x="3061" y="5036"/>
                    <a:pt x="3425" y="5036"/>
                  </a:cubicBezTo>
                  <a:cubicBezTo>
                    <a:pt x="3433" y="5036"/>
                    <a:pt x="3440" y="5037"/>
                    <a:pt x="3448" y="5037"/>
                  </a:cubicBezTo>
                  <a:cubicBezTo>
                    <a:pt x="3835" y="5053"/>
                    <a:pt x="4312" y="5554"/>
                    <a:pt x="4683" y="5686"/>
                  </a:cubicBezTo>
                  <a:cubicBezTo>
                    <a:pt x="4811" y="5731"/>
                    <a:pt x="4921" y="5754"/>
                    <a:pt x="5012" y="5754"/>
                  </a:cubicBezTo>
                  <a:cubicBezTo>
                    <a:pt x="5281" y="5754"/>
                    <a:pt x="5397" y="5558"/>
                    <a:pt x="5382" y="5167"/>
                  </a:cubicBezTo>
                  <a:cubicBezTo>
                    <a:pt x="5368" y="4768"/>
                    <a:pt x="5099" y="4283"/>
                    <a:pt x="5163" y="3892"/>
                  </a:cubicBezTo>
                  <a:cubicBezTo>
                    <a:pt x="5235" y="3464"/>
                    <a:pt x="5721" y="3177"/>
                    <a:pt x="6023" y="2858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9"/>
                    <a:pt x="4716" y="1841"/>
                    <a:pt x="4377" y="1484"/>
                  </a:cubicBezTo>
                  <a:cubicBezTo>
                    <a:pt x="4101" y="1192"/>
                    <a:pt x="3946" y="634"/>
                    <a:pt x="3768" y="252"/>
                  </a:cubicBezTo>
                  <a:lnTo>
                    <a:pt x="3768" y="252"/>
                  </a:lnTo>
                  <a:cubicBezTo>
                    <a:pt x="3764" y="227"/>
                    <a:pt x="3753" y="202"/>
                    <a:pt x="3732" y="179"/>
                  </a:cubicBezTo>
                  <a:lnTo>
                    <a:pt x="3732" y="179"/>
                  </a:lnTo>
                  <a:cubicBezTo>
                    <a:pt x="3716" y="156"/>
                    <a:pt x="3697" y="139"/>
                    <a:pt x="3677" y="130"/>
                  </a:cubicBezTo>
                  <a:lnTo>
                    <a:pt x="3677" y="130"/>
                  </a:lnTo>
                  <a:cubicBezTo>
                    <a:pt x="3565" y="39"/>
                    <a:pt x="3465" y="1"/>
                    <a:pt x="3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669763" y="231625"/>
              <a:ext cx="100475" cy="93750"/>
            </a:xfrm>
            <a:custGeom>
              <a:avLst/>
              <a:gdLst/>
              <a:ahLst/>
              <a:cxnLst/>
              <a:rect l="l" t="t" r="r" b="b"/>
              <a:pathLst>
                <a:path w="4019" h="3750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7"/>
                  </a:cubicBezTo>
                  <a:lnTo>
                    <a:pt x="1382" y="1053"/>
                  </a:lnTo>
                  <a:cubicBezTo>
                    <a:pt x="1359" y="1107"/>
                    <a:pt x="1311" y="1141"/>
                    <a:pt x="1254" y="1149"/>
                  </a:cubicBezTo>
                  <a:lnTo>
                    <a:pt x="197" y="1303"/>
                  </a:lnTo>
                  <a:cubicBezTo>
                    <a:pt x="56" y="1322"/>
                    <a:pt x="1" y="1498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3" y="3547"/>
                  </a:lnTo>
                  <a:cubicBezTo>
                    <a:pt x="716" y="3658"/>
                    <a:pt x="804" y="3750"/>
                    <a:pt x="903" y="3750"/>
                  </a:cubicBezTo>
                  <a:cubicBezTo>
                    <a:pt x="930" y="3750"/>
                    <a:pt x="957" y="3743"/>
                    <a:pt x="983" y="3729"/>
                  </a:cubicBezTo>
                  <a:lnTo>
                    <a:pt x="1929" y="3233"/>
                  </a:lnTo>
                  <a:cubicBezTo>
                    <a:pt x="1954" y="3220"/>
                    <a:pt x="1981" y="3213"/>
                    <a:pt x="2008" y="3213"/>
                  </a:cubicBezTo>
                  <a:cubicBezTo>
                    <a:pt x="2036" y="3213"/>
                    <a:pt x="2063" y="3220"/>
                    <a:pt x="2089" y="3233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2" y="3547"/>
                  </a:cubicBezTo>
                  <a:lnTo>
                    <a:pt x="3103" y="2495"/>
                  </a:lnTo>
                  <a:cubicBezTo>
                    <a:pt x="3091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8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9"/>
                    <a:pt x="2658" y="1103"/>
                    <a:pt x="2634" y="1053"/>
                  </a:cubicBezTo>
                  <a:lnTo>
                    <a:pt x="2162" y="97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2" name="Google Shape;652;p10"/>
            <p:cNvGrpSpPr/>
            <p:nvPr/>
          </p:nvGrpSpPr>
          <p:grpSpPr>
            <a:xfrm>
              <a:off x="1148000" y="-79800"/>
              <a:ext cx="503625" cy="557600"/>
              <a:chOff x="3718100" y="943400"/>
              <a:chExt cx="503625" cy="557600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4072225" y="1377800"/>
                <a:ext cx="14950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928" extrusionOk="0">
                    <a:moveTo>
                      <a:pt x="1223" y="1"/>
                    </a:moveTo>
                    <a:cubicBezTo>
                      <a:pt x="993" y="1"/>
                      <a:pt x="809" y="52"/>
                      <a:pt x="693" y="169"/>
                    </a:cubicBezTo>
                    <a:cubicBezTo>
                      <a:pt x="1" y="870"/>
                      <a:pt x="2023" y="3691"/>
                      <a:pt x="2738" y="4397"/>
                    </a:cubicBezTo>
                    <a:cubicBezTo>
                      <a:pt x="3096" y="4750"/>
                      <a:pt x="3562" y="4927"/>
                      <a:pt x="4025" y="4927"/>
                    </a:cubicBezTo>
                    <a:cubicBezTo>
                      <a:pt x="4484" y="4927"/>
                      <a:pt x="4941" y="4752"/>
                      <a:pt x="5285" y="4402"/>
                    </a:cubicBezTo>
                    <a:cubicBezTo>
                      <a:pt x="5979" y="3698"/>
                      <a:pt x="5960" y="2559"/>
                      <a:pt x="5245" y="1854"/>
                    </a:cubicBezTo>
                    <a:cubicBezTo>
                      <a:pt x="4649" y="1267"/>
                      <a:pt x="2368" y="1"/>
                      <a:pt x="1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0"/>
              <p:cNvSpPr/>
              <p:nvPr/>
            </p:nvSpPr>
            <p:spPr>
              <a:xfrm>
                <a:off x="3841450" y="1116600"/>
                <a:ext cx="161975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576" extrusionOk="0">
                    <a:moveTo>
                      <a:pt x="4410" y="1"/>
                    </a:moveTo>
                    <a:cubicBezTo>
                      <a:pt x="3110" y="1"/>
                      <a:pt x="250" y="528"/>
                      <a:pt x="132" y="1407"/>
                    </a:cubicBezTo>
                    <a:cubicBezTo>
                      <a:pt x="0" y="2383"/>
                      <a:pt x="3310" y="3426"/>
                      <a:pt x="4305" y="3559"/>
                    </a:cubicBezTo>
                    <a:cubicBezTo>
                      <a:pt x="4389" y="3570"/>
                      <a:pt x="4473" y="3576"/>
                      <a:pt x="4555" y="3576"/>
                    </a:cubicBezTo>
                    <a:cubicBezTo>
                      <a:pt x="5447" y="3576"/>
                      <a:pt x="6224" y="2928"/>
                      <a:pt x="6345" y="2033"/>
                    </a:cubicBezTo>
                    <a:cubicBezTo>
                      <a:pt x="6478" y="1057"/>
                      <a:pt x="5778" y="154"/>
                      <a:pt x="4784" y="21"/>
                    </a:cubicBezTo>
                    <a:cubicBezTo>
                      <a:pt x="4683" y="7"/>
                      <a:pt x="4557" y="1"/>
                      <a:pt x="44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>
                <a:off x="3968925" y="1237250"/>
                <a:ext cx="1560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3572" extrusionOk="0">
                    <a:moveTo>
                      <a:pt x="4423" y="1"/>
                    </a:moveTo>
                    <a:cubicBezTo>
                      <a:pt x="3419" y="1"/>
                      <a:pt x="1" y="1010"/>
                      <a:pt x="1" y="1997"/>
                    </a:cubicBezTo>
                    <a:cubicBezTo>
                      <a:pt x="1" y="2985"/>
                      <a:pt x="3422" y="3572"/>
                      <a:pt x="4424" y="3572"/>
                    </a:cubicBezTo>
                    <a:cubicBezTo>
                      <a:pt x="5428" y="3570"/>
                      <a:pt x="6241" y="2770"/>
                      <a:pt x="6241" y="1786"/>
                    </a:cubicBezTo>
                    <a:cubicBezTo>
                      <a:pt x="6241" y="799"/>
                      <a:pt x="5427" y="1"/>
                      <a:pt x="4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0"/>
              <p:cNvSpPr/>
              <p:nvPr/>
            </p:nvSpPr>
            <p:spPr>
              <a:xfrm>
                <a:off x="3894225" y="1286275"/>
                <a:ext cx="99150" cy="154125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165" extrusionOk="0">
                    <a:moveTo>
                      <a:pt x="2790" y="1"/>
                    </a:moveTo>
                    <a:cubicBezTo>
                      <a:pt x="1839" y="1"/>
                      <a:pt x="500" y="2961"/>
                      <a:pt x="253" y="3895"/>
                    </a:cubicBezTo>
                    <a:cubicBezTo>
                      <a:pt x="1" y="4868"/>
                      <a:pt x="568" y="5857"/>
                      <a:pt x="1521" y="6107"/>
                    </a:cubicBezTo>
                    <a:cubicBezTo>
                      <a:pt x="1670" y="6146"/>
                      <a:pt x="1820" y="6165"/>
                      <a:pt x="1967" y="6165"/>
                    </a:cubicBezTo>
                    <a:cubicBezTo>
                      <a:pt x="2763" y="6165"/>
                      <a:pt x="3494" y="5620"/>
                      <a:pt x="3711" y="4802"/>
                    </a:cubicBezTo>
                    <a:cubicBezTo>
                      <a:pt x="3965" y="3830"/>
                      <a:pt x="3856" y="265"/>
                      <a:pt x="2901" y="15"/>
                    </a:cubicBezTo>
                    <a:cubicBezTo>
                      <a:pt x="2865" y="5"/>
                      <a:pt x="2828" y="1"/>
                      <a:pt x="27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>
                <a:off x="3718100" y="1095525"/>
                <a:ext cx="109700" cy="150850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6034" extrusionOk="0">
                    <a:moveTo>
                      <a:pt x="3305" y="1"/>
                    </a:moveTo>
                    <a:cubicBezTo>
                      <a:pt x="2352" y="1"/>
                      <a:pt x="721" y="2680"/>
                      <a:pt x="371" y="3559"/>
                    </a:cubicBezTo>
                    <a:cubicBezTo>
                      <a:pt x="0" y="4491"/>
                      <a:pt x="439" y="5545"/>
                      <a:pt x="1356" y="5908"/>
                    </a:cubicBezTo>
                    <a:cubicBezTo>
                      <a:pt x="1569" y="5993"/>
                      <a:pt x="1789" y="6033"/>
                      <a:pt x="2006" y="6033"/>
                    </a:cubicBezTo>
                    <a:cubicBezTo>
                      <a:pt x="2721" y="6033"/>
                      <a:pt x="3402" y="5596"/>
                      <a:pt x="3687" y="4880"/>
                    </a:cubicBezTo>
                    <a:cubicBezTo>
                      <a:pt x="4060" y="3948"/>
                      <a:pt x="4388" y="397"/>
                      <a:pt x="3472" y="32"/>
                    </a:cubicBezTo>
                    <a:cubicBezTo>
                      <a:pt x="3419" y="11"/>
                      <a:pt x="3363" y="1"/>
                      <a:pt x="33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>
                <a:off x="3748325" y="943400"/>
                <a:ext cx="42337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16935" h="19717" extrusionOk="0">
                    <a:moveTo>
                      <a:pt x="250" y="1"/>
                    </a:moveTo>
                    <a:lnTo>
                      <a:pt x="1" y="33"/>
                    </a:lnTo>
                    <a:cubicBezTo>
                      <a:pt x="1428" y="11043"/>
                      <a:pt x="16657" y="19631"/>
                      <a:pt x="16811" y="19717"/>
                    </a:cubicBezTo>
                    <a:lnTo>
                      <a:pt x="16934" y="19496"/>
                    </a:lnTo>
                    <a:cubicBezTo>
                      <a:pt x="16782" y="19412"/>
                      <a:pt x="1661" y="10887"/>
                      <a:pt x="2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10"/>
            <p:cNvGrpSpPr/>
            <p:nvPr/>
          </p:nvGrpSpPr>
          <p:grpSpPr>
            <a:xfrm>
              <a:off x="8587200" y="1002425"/>
              <a:ext cx="302075" cy="439550"/>
              <a:chOff x="5278300" y="1349375"/>
              <a:chExt cx="302075" cy="439550"/>
            </a:xfrm>
          </p:grpSpPr>
          <p:sp>
            <p:nvSpPr>
              <p:cNvPr id="660" name="Google Shape;660;p10"/>
              <p:cNvSpPr/>
              <p:nvPr/>
            </p:nvSpPr>
            <p:spPr>
              <a:xfrm>
                <a:off x="5278300" y="1349375"/>
                <a:ext cx="302075" cy="4395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582" extrusionOk="0">
                    <a:moveTo>
                      <a:pt x="9928" y="350"/>
                    </a:moveTo>
                    <a:cubicBezTo>
                      <a:pt x="10038" y="350"/>
                      <a:pt x="10150" y="369"/>
                      <a:pt x="10265" y="410"/>
                    </a:cubicBezTo>
                    <a:lnTo>
                      <a:pt x="10265" y="410"/>
                    </a:lnTo>
                    <a:cubicBezTo>
                      <a:pt x="11736" y="1343"/>
                      <a:pt x="11568" y="2105"/>
                      <a:pt x="10800" y="3325"/>
                    </a:cubicBezTo>
                    <a:cubicBezTo>
                      <a:pt x="9952" y="4673"/>
                      <a:pt x="9106" y="6018"/>
                      <a:pt x="8259" y="7366"/>
                    </a:cubicBezTo>
                    <a:lnTo>
                      <a:pt x="5389" y="11934"/>
                    </a:lnTo>
                    <a:cubicBezTo>
                      <a:pt x="4797" y="12874"/>
                      <a:pt x="4270" y="13990"/>
                      <a:pt x="3560" y="14846"/>
                    </a:cubicBezTo>
                    <a:cubicBezTo>
                      <a:pt x="2957" y="15569"/>
                      <a:pt x="1567" y="16275"/>
                      <a:pt x="679" y="16879"/>
                    </a:cubicBezTo>
                    <a:cubicBezTo>
                      <a:pt x="580" y="16947"/>
                      <a:pt x="481" y="17025"/>
                      <a:pt x="379" y="17099"/>
                    </a:cubicBezTo>
                    <a:lnTo>
                      <a:pt x="379" y="17099"/>
                    </a:lnTo>
                    <a:cubicBezTo>
                      <a:pt x="387" y="17059"/>
                      <a:pt x="397" y="17023"/>
                      <a:pt x="408" y="16998"/>
                    </a:cubicBezTo>
                    <a:cubicBezTo>
                      <a:pt x="735" y="16276"/>
                      <a:pt x="727" y="15152"/>
                      <a:pt x="864" y="14371"/>
                    </a:cubicBezTo>
                    <a:cubicBezTo>
                      <a:pt x="1243" y="12187"/>
                      <a:pt x="3085" y="10160"/>
                      <a:pt x="4251" y="8305"/>
                    </a:cubicBezTo>
                    <a:cubicBezTo>
                      <a:pt x="5307" y="6627"/>
                      <a:pt x="6361" y="4947"/>
                      <a:pt x="7416" y="3268"/>
                    </a:cubicBezTo>
                    <a:cubicBezTo>
                      <a:pt x="7865" y="2554"/>
                      <a:pt x="8745" y="350"/>
                      <a:pt x="9928" y="350"/>
                    </a:cubicBezTo>
                    <a:close/>
                    <a:moveTo>
                      <a:pt x="9822" y="1"/>
                    </a:moveTo>
                    <a:cubicBezTo>
                      <a:pt x="8779" y="1"/>
                      <a:pt x="8275" y="1301"/>
                      <a:pt x="7739" y="2153"/>
                    </a:cubicBezTo>
                    <a:cubicBezTo>
                      <a:pt x="6427" y="4241"/>
                      <a:pt x="5114" y="6328"/>
                      <a:pt x="3803" y="8417"/>
                    </a:cubicBezTo>
                    <a:cubicBezTo>
                      <a:pt x="2852" y="9928"/>
                      <a:pt x="1598" y="11473"/>
                      <a:pt x="857" y="13103"/>
                    </a:cubicBezTo>
                    <a:cubicBezTo>
                      <a:pt x="286" y="14361"/>
                      <a:pt x="257" y="16005"/>
                      <a:pt x="19" y="17376"/>
                    </a:cubicBezTo>
                    <a:cubicBezTo>
                      <a:pt x="1" y="17473"/>
                      <a:pt x="79" y="17582"/>
                      <a:pt x="174" y="17582"/>
                    </a:cubicBezTo>
                    <a:cubicBezTo>
                      <a:pt x="200" y="17582"/>
                      <a:pt x="227" y="17574"/>
                      <a:pt x="254" y="17556"/>
                    </a:cubicBezTo>
                    <a:cubicBezTo>
                      <a:pt x="1441" y="16746"/>
                      <a:pt x="3027" y="16028"/>
                      <a:pt x="3909" y="14895"/>
                    </a:cubicBezTo>
                    <a:cubicBezTo>
                      <a:pt x="5198" y="13234"/>
                      <a:pt x="6203" y="11246"/>
                      <a:pt x="7319" y="9469"/>
                    </a:cubicBezTo>
                    <a:cubicBezTo>
                      <a:pt x="8623" y="7397"/>
                      <a:pt x="9925" y="5326"/>
                      <a:pt x="11227" y="3252"/>
                    </a:cubicBezTo>
                    <a:cubicBezTo>
                      <a:pt x="11459" y="2886"/>
                      <a:pt x="11867" y="2411"/>
                      <a:pt x="11935" y="1961"/>
                    </a:cubicBezTo>
                    <a:cubicBezTo>
                      <a:pt x="12083" y="974"/>
                      <a:pt x="11100" y="560"/>
                      <a:pt x="10411" y="129"/>
                    </a:cubicBezTo>
                    <a:cubicBezTo>
                      <a:pt x="10401" y="123"/>
                      <a:pt x="10392" y="118"/>
                      <a:pt x="10383" y="114"/>
                    </a:cubicBezTo>
                    <a:lnTo>
                      <a:pt x="10383" y="114"/>
                    </a:lnTo>
                    <a:cubicBezTo>
                      <a:pt x="10379" y="113"/>
                      <a:pt x="10376" y="111"/>
                      <a:pt x="10372" y="110"/>
                    </a:cubicBezTo>
                    <a:cubicBezTo>
                      <a:pt x="10173" y="35"/>
                      <a:pt x="9991" y="1"/>
                      <a:pt x="9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0"/>
              <p:cNvSpPr/>
              <p:nvPr/>
            </p:nvSpPr>
            <p:spPr>
              <a:xfrm>
                <a:off x="5284375" y="1736225"/>
                <a:ext cx="3772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149" extrusionOk="0">
                    <a:moveTo>
                      <a:pt x="370" y="0"/>
                    </a:moveTo>
                    <a:cubicBezTo>
                      <a:pt x="312" y="0"/>
                      <a:pt x="254" y="4"/>
                      <a:pt x="194" y="12"/>
                    </a:cubicBezTo>
                    <a:cubicBezTo>
                      <a:pt x="0" y="39"/>
                      <a:pt x="72" y="322"/>
                      <a:pt x="255" y="322"/>
                    </a:cubicBezTo>
                    <a:cubicBezTo>
                      <a:pt x="263" y="322"/>
                      <a:pt x="271" y="322"/>
                      <a:pt x="280" y="321"/>
                    </a:cubicBezTo>
                    <a:cubicBezTo>
                      <a:pt x="319" y="315"/>
                      <a:pt x="357" y="313"/>
                      <a:pt x="395" y="313"/>
                    </a:cubicBezTo>
                    <a:cubicBezTo>
                      <a:pt x="804" y="313"/>
                      <a:pt x="1100" y="628"/>
                      <a:pt x="1178" y="1034"/>
                    </a:cubicBezTo>
                    <a:cubicBezTo>
                      <a:pt x="1194" y="1114"/>
                      <a:pt x="1252" y="1149"/>
                      <a:pt x="1313" y="1149"/>
                    </a:cubicBezTo>
                    <a:cubicBezTo>
                      <a:pt x="1407" y="1149"/>
                      <a:pt x="1509" y="1069"/>
                      <a:pt x="1486" y="948"/>
                    </a:cubicBezTo>
                    <a:cubicBezTo>
                      <a:pt x="1376" y="375"/>
                      <a:pt x="926" y="0"/>
                      <a:pt x="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0"/>
              <p:cNvSpPr/>
              <p:nvPr/>
            </p:nvSpPr>
            <p:spPr>
              <a:xfrm>
                <a:off x="5294725" y="1664975"/>
                <a:ext cx="7812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563" extrusionOk="0">
                    <a:moveTo>
                      <a:pt x="1843" y="1"/>
                    </a:moveTo>
                    <a:cubicBezTo>
                      <a:pt x="1827" y="1"/>
                      <a:pt x="1810" y="4"/>
                      <a:pt x="1792" y="10"/>
                    </a:cubicBezTo>
                    <a:lnTo>
                      <a:pt x="174" y="594"/>
                    </a:lnTo>
                    <a:cubicBezTo>
                      <a:pt x="1" y="657"/>
                      <a:pt x="51" y="912"/>
                      <a:pt x="205" y="912"/>
                    </a:cubicBezTo>
                    <a:cubicBezTo>
                      <a:pt x="222" y="912"/>
                      <a:pt x="241" y="909"/>
                      <a:pt x="260" y="902"/>
                    </a:cubicBezTo>
                    <a:lnTo>
                      <a:pt x="1641" y="404"/>
                    </a:lnTo>
                    <a:lnTo>
                      <a:pt x="1641" y="404"/>
                    </a:lnTo>
                    <a:cubicBezTo>
                      <a:pt x="1593" y="741"/>
                      <a:pt x="1547" y="1077"/>
                      <a:pt x="1501" y="1414"/>
                    </a:cubicBezTo>
                    <a:cubicBezTo>
                      <a:pt x="1485" y="1517"/>
                      <a:pt x="1558" y="1619"/>
                      <a:pt x="1655" y="1619"/>
                    </a:cubicBezTo>
                    <a:cubicBezTo>
                      <a:pt x="1681" y="1619"/>
                      <a:pt x="1708" y="1612"/>
                      <a:pt x="1736" y="1596"/>
                    </a:cubicBezTo>
                    <a:cubicBezTo>
                      <a:pt x="2049" y="1413"/>
                      <a:pt x="2364" y="1230"/>
                      <a:pt x="2679" y="1047"/>
                    </a:cubicBezTo>
                    <a:lnTo>
                      <a:pt x="2679" y="1047"/>
                    </a:lnTo>
                    <a:cubicBezTo>
                      <a:pt x="2718" y="1501"/>
                      <a:pt x="2756" y="1955"/>
                      <a:pt x="2795" y="2410"/>
                    </a:cubicBezTo>
                    <a:cubicBezTo>
                      <a:pt x="2803" y="2512"/>
                      <a:pt x="2888" y="2563"/>
                      <a:pt x="2969" y="2563"/>
                    </a:cubicBezTo>
                    <a:cubicBezTo>
                      <a:pt x="3049" y="2563"/>
                      <a:pt x="3124" y="2512"/>
                      <a:pt x="3116" y="2410"/>
                    </a:cubicBezTo>
                    <a:cubicBezTo>
                      <a:pt x="3069" y="1867"/>
                      <a:pt x="3025" y="1325"/>
                      <a:pt x="2978" y="782"/>
                    </a:cubicBezTo>
                    <a:cubicBezTo>
                      <a:pt x="2970" y="693"/>
                      <a:pt x="2899" y="622"/>
                      <a:pt x="2816" y="622"/>
                    </a:cubicBezTo>
                    <a:cubicBezTo>
                      <a:pt x="2790" y="622"/>
                      <a:pt x="2763" y="629"/>
                      <a:pt x="2736" y="644"/>
                    </a:cubicBezTo>
                    <a:cubicBezTo>
                      <a:pt x="2443" y="815"/>
                      <a:pt x="2150" y="986"/>
                      <a:pt x="1856" y="1156"/>
                    </a:cubicBezTo>
                    <a:lnTo>
                      <a:pt x="1856" y="1156"/>
                    </a:lnTo>
                    <a:cubicBezTo>
                      <a:pt x="1900" y="840"/>
                      <a:pt x="1943" y="524"/>
                      <a:pt x="1989" y="206"/>
                    </a:cubicBezTo>
                    <a:cubicBezTo>
                      <a:pt x="2001" y="114"/>
                      <a:pt x="1941" y="1"/>
                      <a:pt x="18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3" name="Google Shape;663;p10"/>
            <p:cNvSpPr/>
            <p:nvPr/>
          </p:nvSpPr>
          <p:spPr>
            <a:xfrm rot="8100000">
              <a:off x="41506" y="43842"/>
              <a:ext cx="401971" cy="724043"/>
            </a:xfrm>
            <a:custGeom>
              <a:avLst/>
              <a:gdLst/>
              <a:ahLst/>
              <a:cxnLst/>
              <a:rect l="l" t="t" r="r" b="b"/>
              <a:pathLst>
                <a:path w="16079" h="28962" extrusionOk="0">
                  <a:moveTo>
                    <a:pt x="2120" y="483"/>
                  </a:moveTo>
                  <a:cubicBezTo>
                    <a:pt x="2706" y="483"/>
                    <a:pt x="3155" y="775"/>
                    <a:pt x="3484" y="1367"/>
                  </a:cubicBezTo>
                  <a:cubicBezTo>
                    <a:pt x="3919" y="2153"/>
                    <a:pt x="4120" y="2888"/>
                    <a:pt x="4081" y="3551"/>
                  </a:cubicBezTo>
                  <a:cubicBezTo>
                    <a:pt x="4047" y="4235"/>
                    <a:pt x="3906" y="4924"/>
                    <a:pt x="3659" y="5604"/>
                  </a:cubicBezTo>
                  <a:cubicBezTo>
                    <a:pt x="3424" y="6247"/>
                    <a:pt x="3437" y="6803"/>
                    <a:pt x="3698" y="7259"/>
                  </a:cubicBezTo>
                  <a:cubicBezTo>
                    <a:pt x="3314" y="7387"/>
                    <a:pt x="2950" y="7569"/>
                    <a:pt x="2616" y="7807"/>
                  </a:cubicBezTo>
                  <a:cubicBezTo>
                    <a:pt x="2386" y="7622"/>
                    <a:pt x="2196" y="7355"/>
                    <a:pt x="2052" y="7009"/>
                  </a:cubicBezTo>
                  <a:cubicBezTo>
                    <a:pt x="1879" y="6604"/>
                    <a:pt x="1824" y="6213"/>
                    <a:pt x="1887" y="5847"/>
                  </a:cubicBezTo>
                  <a:cubicBezTo>
                    <a:pt x="1957" y="5425"/>
                    <a:pt x="2007" y="4995"/>
                    <a:pt x="2029" y="4569"/>
                  </a:cubicBezTo>
                  <a:cubicBezTo>
                    <a:pt x="2052" y="4089"/>
                    <a:pt x="1809" y="3552"/>
                    <a:pt x="1280" y="2922"/>
                  </a:cubicBezTo>
                  <a:cubicBezTo>
                    <a:pt x="818" y="2393"/>
                    <a:pt x="564" y="1881"/>
                    <a:pt x="526" y="1397"/>
                  </a:cubicBezTo>
                  <a:cubicBezTo>
                    <a:pt x="517" y="1250"/>
                    <a:pt x="484" y="796"/>
                    <a:pt x="1668" y="536"/>
                  </a:cubicBezTo>
                  <a:cubicBezTo>
                    <a:pt x="1825" y="502"/>
                    <a:pt x="1978" y="483"/>
                    <a:pt x="2120" y="483"/>
                  </a:cubicBezTo>
                  <a:close/>
                  <a:moveTo>
                    <a:pt x="4471" y="7564"/>
                  </a:moveTo>
                  <a:lnTo>
                    <a:pt x="5235" y="9213"/>
                  </a:lnTo>
                  <a:cubicBezTo>
                    <a:pt x="5156" y="9215"/>
                    <a:pt x="5083" y="9234"/>
                    <a:pt x="5031" y="9263"/>
                  </a:cubicBezTo>
                  <a:cubicBezTo>
                    <a:pt x="4749" y="9374"/>
                    <a:pt x="4484" y="9502"/>
                    <a:pt x="4244" y="9643"/>
                  </a:cubicBezTo>
                  <a:cubicBezTo>
                    <a:pt x="3995" y="9729"/>
                    <a:pt x="3737" y="9845"/>
                    <a:pt x="3492" y="9985"/>
                  </a:cubicBezTo>
                  <a:cubicBezTo>
                    <a:pt x="3430" y="10016"/>
                    <a:pt x="3372" y="10048"/>
                    <a:pt x="3315" y="10085"/>
                  </a:cubicBezTo>
                  <a:lnTo>
                    <a:pt x="2558" y="8459"/>
                  </a:lnTo>
                  <a:cubicBezTo>
                    <a:pt x="2625" y="8402"/>
                    <a:pt x="2693" y="8346"/>
                    <a:pt x="2764" y="8290"/>
                  </a:cubicBezTo>
                  <a:lnTo>
                    <a:pt x="2766" y="8289"/>
                  </a:lnTo>
                  <a:cubicBezTo>
                    <a:pt x="3179" y="7969"/>
                    <a:pt x="3645" y="7746"/>
                    <a:pt x="4149" y="7626"/>
                  </a:cubicBezTo>
                  <a:lnTo>
                    <a:pt x="4150" y="7626"/>
                  </a:lnTo>
                  <a:cubicBezTo>
                    <a:pt x="4254" y="7601"/>
                    <a:pt x="4361" y="7580"/>
                    <a:pt x="4471" y="7564"/>
                  </a:cubicBezTo>
                  <a:close/>
                  <a:moveTo>
                    <a:pt x="5909" y="9590"/>
                  </a:moveTo>
                  <a:cubicBezTo>
                    <a:pt x="6596" y="9590"/>
                    <a:pt x="7316" y="10001"/>
                    <a:pt x="8052" y="10815"/>
                  </a:cubicBezTo>
                  <a:cubicBezTo>
                    <a:pt x="8332" y="11345"/>
                    <a:pt x="8794" y="12197"/>
                    <a:pt x="9437" y="13369"/>
                  </a:cubicBezTo>
                  <a:cubicBezTo>
                    <a:pt x="7439" y="13966"/>
                    <a:pt x="5534" y="14846"/>
                    <a:pt x="3766" y="15988"/>
                  </a:cubicBezTo>
                  <a:cubicBezTo>
                    <a:pt x="3272" y="14750"/>
                    <a:pt x="2923" y="13836"/>
                    <a:pt x="2730" y="13264"/>
                  </a:cubicBezTo>
                  <a:cubicBezTo>
                    <a:pt x="2518" y="12028"/>
                    <a:pt x="2714" y="11177"/>
                    <a:pt x="3330" y="10666"/>
                  </a:cubicBezTo>
                  <a:cubicBezTo>
                    <a:pt x="3362" y="10656"/>
                    <a:pt x="3393" y="10638"/>
                    <a:pt x="3417" y="10614"/>
                  </a:cubicBezTo>
                  <a:cubicBezTo>
                    <a:pt x="3502" y="10535"/>
                    <a:pt x="3597" y="10468"/>
                    <a:pt x="3717" y="10410"/>
                  </a:cubicBezTo>
                  <a:cubicBezTo>
                    <a:pt x="3956" y="10273"/>
                    <a:pt x="4196" y="10166"/>
                    <a:pt x="4423" y="10089"/>
                  </a:cubicBezTo>
                  <a:cubicBezTo>
                    <a:pt x="4439" y="10082"/>
                    <a:pt x="4455" y="10074"/>
                    <a:pt x="4468" y="10066"/>
                  </a:cubicBezTo>
                  <a:cubicBezTo>
                    <a:pt x="4692" y="9935"/>
                    <a:pt x="4938" y="9813"/>
                    <a:pt x="5203" y="9712"/>
                  </a:cubicBezTo>
                  <a:cubicBezTo>
                    <a:pt x="5211" y="9709"/>
                    <a:pt x="5245" y="9699"/>
                    <a:pt x="5253" y="9696"/>
                  </a:cubicBezTo>
                  <a:cubicBezTo>
                    <a:pt x="5265" y="9698"/>
                    <a:pt x="5278" y="9699"/>
                    <a:pt x="5290" y="9699"/>
                  </a:cubicBezTo>
                  <a:cubicBezTo>
                    <a:pt x="5334" y="9699"/>
                    <a:pt x="5377" y="9687"/>
                    <a:pt x="5415" y="9664"/>
                  </a:cubicBezTo>
                  <a:cubicBezTo>
                    <a:pt x="5462" y="9634"/>
                    <a:pt x="5508" y="9618"/>
                    <a:pt x="5559" y="9618"/>
                  </a:cubicBezTo>
                  <a:cubicBezTo>
                    <a:pt x="5561" y="9618"/>
                    <a:pt x="5564" y="9618"/>
                    <a:pt x="5566" y="9618"/>
                  </a:cubicBezTo>
                  <a:lnTo>
                    <a:pt x="5585" y="9618"/>
                  </a:lnTo>
                  <a:cubicBezTo>
                    <a:pt x="5598" y="9618"/>
                    <a:pt x="5608" y="9617"/>
                    <a:pt x="5620" y="9615"/>
                  </a:cubicBezTo>
                  <a:cubicBezTo>
                    <a:pt x="5715" y="9599"/>
                    <a:pt x="5812" y="9590"/>
                    <a:pt x="5909" y="9590"/>
                  </a:cubicBezTo>
                  <a:close/>
                  <a:moveTo>
                    <a:pt x="9672" y="13799"/>
                  </a:moveTo>
                  <a:cubicBezTo>
                    <a:pt x="9973" y="14360"/>
                    <a:pt x="10324" y="15003"/>
                    <a:pt x="10722" y="15728"/>
                  </a:cubicBezTo>
                  <a:cubicBezTo>
                    <a:pt x="11412" y="17019"/>
                    <a:pt x="12005" y="18152"/>
                    <a:pt x="12493" y="19103"/>
                  </a:cubicBezTo>
                  <a:cubicBezTo>
                    <a:pt x="10572" y="20150"/>
                    <a:pt x="8438" y="21131"/>
                    <a:pt x="6142" y="22021"/>
                  </a:cubicBezTo>
                  <a:lnTo>
                    <a:pt x="4718" y="18530"/>
                  </a:lnTo>
                  <a:cubicBezTo>
                    <a:pt x="4420" y="17750"/>
                    <a:pt x="4160" y="17055"/>
                    <a:pt x="3941" y="16443"/>
                  </a:cubicBezTo>
                  <a:cubicBezTo>
                    <a:pt x="5725" y="15279"/>
                    <a:pt x="7651" y="14392"/>
                    <a:pt x="9672" y="13799"/>
                  </a:cubicBezTo>
                  <a:close/>
                  <a:moveTo>
                    <a:pt x="12712" y="19531"/>
                  </a:moveTo>
                  <a:cubicBezTo>
                    <a:pt x="13336" y="20735"/>
                    <a:pt x="13785" y="21619"/>
                    <a:pt x="14047" y="22151"/>
                  </a:cubicBezTo>
                  <a:cubicBezTo>
                    <a:pt x="14259" y="22641"/>
                    <a:pt x="14541" y="23280"/>
                    <a:pt x="14890" y="24068"/>
                  </a:cubicBezTo>
                  <a:cubicBezTo>
                    <a:pt x="14358" y="24303"/>
                    <a:pt x="13262" y="24805"/>
                    <a:pt x="11619" y="25566"/>
                  </a:cubicBezTo>
                  <a:cubicBezTo>
                    <a:pt x="9980" y="26317"/>
                    <a:pt x="8923" y="26813"/>
                    <a:pt x="8404" y="27072"/>
                  </a:cubicBezTo>
                  <a:cubicBezTo>
                    <a:pt x="8026" y="26296"/>
                    <a:pt x="7727" y="25660"/>
                    <a:pt x="7513" y="25165"/>
                  </a:cubicBezTo>
                  <a:cubicBezTo>
                    <a:pt x="7254" y="24632"/>
                    <a:pt x="6852" y="23724"/>
                    <a:pt x="6325" y="22462"/>
                  </a:cubicBezTo>
                  <a:cubicBezTo>
                    <a:pt x="8634" y="21569"/>
                    <a:pt x="10781" y="20585"/>
                    <a:pt x="12712" y="19531"/>
                  </a:cubicBezTo>
                  <a:close/>
                  <a:moveTo>
                    <a:pt x="15088" y="24504"/>
                  </a:moveTo>
                  <a:lnTo>
                    <a:pt x="15508" y="25401"/>
                  </a:lnTo>
                  <a:lnTo>
                    <a:pt x="9033" y="28404"/>
                  </a:lnTo>
                  <a:lnTo>
                    <a:pt x="8611" y="27504"/>
                  </a:lnTo>
                  <a:cubicBezTo>
                    <a:pt x="9119" y="27247"/>
                    <a:pt x="10195" y="26746"/>
                    <a:pt x="11820" y="26002"/>
                  </a:cubicBezTo>
                  <a:cubicBezTo>
                    <a:pt x="13466" y="25240"/>
                    <a:pt x="14562" y="24737"/>
                    <a:pt x="15088" y="24504"/>
                  </a:cubicBezTo>
                  <a:close/>
                  <a:moveTo>
                    <a:pt x="2116" y="1"/>
                  </a:moveTo>
                  <a:cubicBezTo>
                    <a:pt x="1940" y="1"/>
                    <a:pt x="1757" y="21"/>
                    <a:pt x="1566" y="63"/>
                  </a:cubicBezTo>
                  <a:cubicBezTo>
                    <a:pt x="512" y="295"/>
                    <a:pt x="1" y="752"/>
                    <a:pt x="50" y="1430"/>
                  </a:cubicBezTo>
                  <a:cubicBezTo>
                    <a:pt x="95" y="2020"/>
                    <a:pt x="389" y="2628"/>
                    <a:pt x="917" y="3231"/>
                  </a:cubicBezTo>
                  <a:cubicBezTo>
                    <a:pt x="1355" y="3752"/>
                    <a:pt x="1569" y="4194"/>
                    <a:pt x="1553" y="4541"/>
                  </a:cubicBezTo>
                  <a:cubicBezTo>
                    <a:pt x="1530" y="4947"/>
                    <a:pt x="1483" y="5357"/>
                    <a:pt x="1415" y="5762"/>
                  </a:cubicBezTo>
                  <a:cubicBezTo>
                    <a:pt x="1335" y="6223"/>
                    <a:pt x="1402" y="6703"/>
                    <a:pt x="1611" y="7194"/>
                  </a:cubicBezTo>
                  <a:cubicBezTo>
                    <a:pt x="1768" y="7570"/>
                    <a:pt x="1978" y="7877"/>
                    <a:pt x="2232" y="8106"/>
                  </a:cubicBezTo>
                  <a:cubicBezTo>
                    <a:pt x="2188" y="8144"/>
                    <a:pt x="2146" y="8185"/>
                    <a:pt x="2104" y="8226"/>
                  </a:cubicBezTo>
                  <a:cubicBezTo>
                    <a:pt x="2028" y="8297"/>
                    <a:pt x="2008" y="8409"/>
                    <a:pt x="2051" y="8501"/>
                  </a:cubicBezTo>
                  <a:lnTo>
                    <a:pt x="2928" y="10381"/>
                  </a:lnTo>
                  <a:cubicBezTo>
                    <a:pt x="2252" y="11011"/>
                    <a:pt x="2028" y="12010"/>
                    <a:pt x="2261" y="13356"/>
                  </a:cubicBezTo>
                  <a:cubicBezTo>
                    <a:pt x="2261" y="13364"/>
                    <a:pt x="2263" y="13371"/>
                    <a:pt x="2266" y="13379"/>
                  </a:cubicBezTo>
                  <a:cubicBezTo>
                    <a:pt x="2268" y="13387"/>
                    <a:pt x="2269" y="13395"/>
                    <a:pt x="2271" y="13400"/>
                  </a:cubicBezTo>
                  <a:cubicBezTo>
                    <a:pt x="2480" y="14021"/>
                    <a:pt x="2869" y="15041"/>
                    <a:pt x="3429" y="16430"/>
                  </a:cubicBezTo>
                  <a:cubicBezTo>
                    <a:pt x="3662" y="17087"/>
                    <a:pt x="3944" y="17846"/>
                    <a:pt x="4272" y="18702"/>
                  </a:cubicBezTo>
                  <a:cubicBezTo>
                    <a:pt x="4272" y="18705"/>
                    <a:pt x="4274" y="18707"/>
                    <a:pt x="4274" y="18709"/>
                  </a:cubicBezTo>
                  <a:lnTo>
                    <a:pt x="5788" y="22419"/>
                  </a:lnTo>
                  <a:lnTo>
                    <a:pt x="5788" y="22420"/>
                  </a:lnTo>
                  <a:cubicBezTo>
                    <a:pt x="6369" y="23808"/>
                    <a:pt x="6803" y="24802"/>
                    <a:pt x="7079" y="25365"/>
                  </a:cubicBezTo>
                  <a:cubicBezTo>
                    <a:pt x="7312" y="25902"/>
                    <a:pt x="7651" y="26620"/>
                    <a:pt x="8081" y="27497"/>
                  </a:cubicBezTo>
                  <a:lnTo>
                    <a:pt x="8081" y="27499"/>
                  </a:lnTo>
                  <a:lnTo>
                    <a:pt x="8699" y="28824"/>
                  </a:lnTo>
                  <a:cubicBezTo>
                    <a:pt x="8739" y="28910"/>
                    <a:pt x="8827" y="28961"/>
                    <a:pt x="8916" y="28961"/>
                  </a:cubicBezTo>
                  <a:cubicBezTo>
                    <a:pt x="8950" y="28961"/>
                    <a:pt x="8984" y="28955"/>
                    <a:pt x="9023" y="28937"/>
                  </a:cubicBezTo>
                  <a:lnTo>
                    <a:pt x="15932" y="25730"/>
                  </a:lnTo>
                  <a:cubicBezTo>
                    <a:pt x="15989" y="25702"/>
                    <a:pt x="16035" y="25654"/>
                    <a:pt x="16056" y="25594"/>
                  </a:cubicBezTo>
                  <a:cubicBezTo>
                    <a:pt x="16078" y="25535"/>
                    <a:pt x="16075" y="25469"/>
                    <a:pt x="16047" y="25412"/>
                  </a:cubicBezTo>
                  <a:lnTo>
                    <a:pt x="15430" y="24090"/>
                  </a:lnTo>
                  <a:cubicBezTo>
                    <a:pt x="15037" y="23205"/>
                    <a:pt x="14723" y="22493"/>
                    <a:pt x="14486" y="21947"/>
                  </a:cubicBezTo>
                  <a:cubicBezTo>
                    <a:pt x="14204" y="21369"/>
                    <a:pt x="13716" y="20410"/>
                    <a:pt x="13030" y="19088"/>
                  </a:cubicBezTo>
                  <a:cubicBezTo>
                    <a:pt x="12524" y="18096"/>
                    <a:pt x="11892" y="16889"/>
                    <a:pt x="11147" y="15496"/>
                  </a:cubicBezTo>
                  <a:cubicBezTo>
                    <a:pt x="10711" y="14700"/>
                    <a:pt x="10332" y="14001"/>
                    <a:pt x="10007" y="13401"/>
                  </a:cubicBezTo>
                  <a:cubicBezTo>
                    <a:pt x="10006" y="13398"/>
                    <a:pt x="10004" y="13395"/>
                    <a:pt x="10002" y="13390"/>
                  </a:cubicBezTo>
                  <a:cubicBezTo>
                    <a:pt x="9274" y="12069"/>
                    <a:pt x="8764" y="11125"/>
                    <a:pt x="8465" y="10561"/>
                  </a:cubicBezTo>
                  <a:cubicBezTo>
                    <a:pt x="8456" y="10543"/>
                    <a:pt x="8443" y="10526"/>
                    <a:pt x="8431" y="10512"/>
                  </a:cubicBezTo>
                  <a:cubicBezTo>
                    <a:pt x="7590" y="9577"/>
                    <a:pt x="6741" y="9107"/>
                    <a:pt x="5913" y="9107"/>
                  </a:cubicBezTo>
                  <a:cubicBezTo>
                    <a:pt x="5849" y="9107"/>
                    <a:pt x="5785" y="9110"/>
                    <a:pt x="5722" y="9116"/>
                  </a:cubicBezTo>
                  <a:lnTo>
                    <a:pt x="4835" y="7202"/>
                  </a:lnTo>
                  <a:cubicBezTo>
                    <a:pt x="4797" y="7117"/>
                    <a:pt x="4708" y="7063"/>
                    <a:pt x="4619" y="7063"/>
                  </a:cubicBezTo>
                  <a:cubicBezTo>
                    <a:pt x="4610" y="7063"/>
                    <a:pt x="4601" y="7063"/>
                    <a:pt x="4591" y="7065"/>
                  </a:cubicBezTo>
                  <a:cubicBezTo>
                    <a:pt x="4454" y="7079"/>
                    <a:pt x="4319" y="7100"/>
                    <a:pt x="4186" y="7128"/>
                  </a:cubicBezTo>
                  <a:cubicBezTo>
                    <a:pt x="3930" y="6774"/>
                    <a:pt x="3906" y="6327"/>
                    <a:pt x="4112" y="5762"/>
                  </a:cubicBezTo>
                  <a:cubicBezTo>
                    <a:pt x="4373" y="5039"/>
                    <a:pt x="4525" y="4303"/>
                    <a:pt x="4562" y="3573"/>
                  </a:cubicBezTo>
                  <a:cubicBezTo>
                    <a:pt x="4606" y="2823"/>
                    <a:pt x="4386" y="2001"/>
                    <a:pt x="3906" y="1133"/>
                  </a:cubicBezTo>
                  <a:cubicBezTo>
                    <a:pt x="3491" y="386"/>
                    <a:pt x="2878" y="1"/>
                    <a:pt x="2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 rot="1100879">
              <a:off x="1669666" y="4395567"/>
              <a:ext cx="274236" cy="770131"/>
            </a:xfrm>
            <a:custGeom>
              <a:avLst/>
              <a:gdLst/>
              <a:ahLst/>
              <a:cxnLst/>
              <a:rect l="l" t="t" r="r" b="b"/>
              <a:pathLst>
                <a:path w="10969" h="30804" extrusionOk="0">
                  <a:moveTo>
                    <a:pt x="8365" y="479"/>
                  </a:moveTo>
                  <a:cubicBezTo>
                    <a:pt x="8546" y="479"/>
                    <a:pt x="8744" y="501"/>
                    <a:pt x="8958" y="545"/>
                  </a:cubicBezTo>
                  <a:cubicBezTo>
                    <a:pt x="10012" y="817"/>
                    <a:pt x="10472" y="1385"/>
                    <a:pt x="10404" y="2329"/>
                  </a:cubicBezTo>
                  <a:cubicBezTo>
                    <a:pt x="10330" y="3389"/>
                    <a:pt x="9965" y="5317"/>
                    <a:pt x="9323" y="8057"/>
                  </a:cubicBezTo>
                  <a:cubicBezTo>
                    <a:pt x="8677" y="10801"/>
                    <a:pt x="7910" y="13408"/>
                    <a:pt x="7036" y="15803"/>
                  </a:cubicBezTo>
                  <a:cubicBezTo>
                    <a:pt x="6088" y="18454"/>
                    <a:pt x="5661" y="19432"/>
                    <a:pt x="5473" y="19760"/>
                  </a:cubicBezTo>
                  <a:cubicBezTo>
                    <a:pt x="5376" y="19769"/>
                    <a:pt x="5279" y="19774"/>
                    <a:pt x="5184" y="19774"/>
                  </a:cubicBezTo>
                  <a:cubicBezTo>
                    <a:pt x="4964" y="19774"/>
                    <a:pt x="4752" y="19749"/>
                    <a:pt x="4551" y="19701"/>
                  </a:cubicBezTo>
                  <a:cubicBezTo>
                    <a:pt x="4247" y="19632"/>
                    <a:pt x="3959" y="19510"/>
                    <a:pt x="3691" y="19340"/>
                  </a:cubicBezTo>
                  <a:cubicBezTo>
                    <a:pt x="3664" y="18972"/>
                    <a:pt x="3707" y="17913"/>
                    <a:pt x="4016" y="15100"/>
                  </a:cubicBezTo>
                  <a:cubicBezTo>
                    <a:pt x="4275" y="12565"/>
                    <a:pt x="4732" y="9886"/>
                    <a:pt x="5376" y="7141"/>
                  </a:cubicBezTo>
                  <a:cubicBezTo>
                    <a:pt x="5981" y="4398"/>
                    <a:pt x="6500" y="2504"/>
                    <a:pt x="6918" y="1503"/>
                  </a:cubicBezTo>
                  <a:cubicBezTo>
                    <a:pt x="7191" y="812"/>
                    <a:pt x="7659" y="479"/>
                    <a:pt x="8365" y="479"/>
                  </a:cubicBezTo>
                  <a:close/>
                  <a:moveTo>
                    <a:pt x="3557" y="19817"/>
                  </a:moveTo>
                  <a:cubicBezTo>
                    <a:pt x="3834" y="19977"/>
                    <a:pt x="4129" y="20094"/>
                    <a:pt x="4437" y="20165"/>
                  </a:cubicBezTo>
                  <a:cubicBezTo>
                    <a:pt x="4674" y="20222"/>
                    <a:pt x="4923" y="20249"/>
                    <a:pt x="5179" y="20249"/>
                  </a:cubicBezTo>
                  <a:cubicBezTo>
                    <a:pt x="5242" y="20249"/>
                    <a:pt x="5306" y="20248"/>
                    <a:pt x="5370" y="20245"/>
                  </a:cubicBezTo>
                  <a:lnTo>
                    <a:pt x="5370" y="20245"/>
                  </a:lnTo>
                  <a:cubicBezTo>
                    <a:pt x="5350" y="21605"/>
                    <a:pt x="5110" y="22628"/>
                    <a:pt x="4663" y="23293"/>
                  </a:cubicBezTo>
                  <a:cubicBezTo>
                    <a:pt x="4505" y="23351"/>
                    <a:pt x="4338" y="23384"/>
                    <a:pt x="4170" y="23389"/>
                  </a:cubicBezTo>
                  <a:cubicBezTo>
                    <a:pt x="4161" y="23389"/>
                    <a:pt x="4153" y="23389"/>
                    <a:pt x="4145" y="23390"/>
                  </a:cubicBezTo>
                  <a:cubicBezTo>
                    <a:pt x="4092" y="23396"/>
                    <a:pt x="4040" y="23399"/>
                    <a:pt x="3988" y="23399"/>
                  </a:cubicBezTo>
                  <a:cubicBezTo>
                    <a:pt x="3764" y="23399"/>
                    <a:pt x="3557" y="23344"/>
                    <a:pt x="3362" y="23236"/>
                  </a:cubicBezTo>
                  <a:cubicBezTo>
                    <a:pt x="3359" y="23236"/>
                    <a:pt x="3357" y="23235"/>
                    <a:pt x="3349" y="23231"/>
                  </a:cubicBezTo>
                  <a:cubicBezTo>
                    <a:pt x="3349" y="23230"/>
                    <a:pt x="3347" y="23230"/>
                    <a:pt x="3347" y="23230"/>
                  </a:cubicBezTo>
                  <a:cubicBezTo>
                    <a:pt x="3169" y="23139"/>
                    <a:pt x="3009" y="23021"/>
                    <a:pt x="2874" y="22878"/>
                  </a:cubicBezTo>
                  <a:cubicBezTo>
                    <a:pt x="2717" y="22043"/>
                    <a:pt x="2945" y="21015"/>
                    <a:pt x="3557" y="19817"/>
                  </a:cubicBezTo>
                  <a:close/>
                  <a:moveTo>
                    <a:pt x="2173" y="25459"/>
                  </a:moveTo>
                  <a:cubicBezTo>
                    <a:pt x="2057" y="25459"/>
                    <a:pt x="1951" y="25542"/>
                    <a:pt x="1932" y="25662"/>
                  </a:cubicBezTo>
                  <a:cubicBezTo>
                    <a:pt x="1895" y="25910"/>
                    <a:pt x="1878" y="26140"/>
                    <a:pt x="1883" y="26351"/>
                  </a:cubicBezTo>
                  <a:cubicBezTo>
                    <a:pt x="1888" y="26481"/>
                    <a:pt x="1994" y="26585"/>
                    <a:pt x="2123" y="26585"/>
                  </a:cubicBezTo>
                  <a:lnTo>
                    <a:pt x="2131" y="26585"/>
                  </a:lnTo>
                  <a:cubicBezTo>
                    <a:pt x="2263" y="26580"/>
                    <a:pt x="2368" y="26470"/>
                    <a:pt x="2363" y="26337"/>
                  </a:cubicBezTo>
                  <a:cubicBezTo>
                    <a:pt x="2358" y="26157"/>
                    <a:pt x="2371" y="25954"/>
                    <a:pt x="2407" y="25735"/>
                  </a:cubicBezTo>
                  <a:cubicBezTo>
                    <a:pt x="2426" y="25604"/>
                    <a:pt x="2337" y="25482"/>
                    <a:pt x="2206" y="25461"/>
                  </a:cubicBezTo>
                  <a:cubicBezTo>
                    <a:pt x="2195" y="25459"/>
                    <a:pt x="2184" y="25459"/>
                    <a:pt x="2173" y="25459"/>
                  </a:cubicBezTo>
                  <a:close/>
                  <a:moveTo>
                    <a:pt x="2584" y="23262"/>
                  </a:moveTo>
                  <a:cubicBezTo>
                    <a:pt x="2675" y="23351"/>
                    <a:pt x="2772" y="23432"/>
                    <a:pt x="2876" y="23505"/>
                  </a:cubicBezTo>
                  <a:cubicBezTo>
                    <a:pt x="2548" y="23911"/>
                    <a:pt x="2313" y="24341"/>
                    <a:pt x="2175" y="24791"/>
                  </a:cubicBezTo>
                  <a:cubicBezTo>
                    <a:pt x="2138" y="24918"/>
                    <a:pt x="2208" y="25052"/>
                    <a:pt x="2334" y="25091"/>
                  </a:cubicBezTo>
                  <a:cubicBezTo>
                    <a:pt x="2357" y="25098"/>
                    <a:pt x="2380" y="25101"/>
                    <a:pt x="2403" y="25101"/>
                  </a:cubicBezTo>
                  <a:cubicBezTo>
                    <a:pt x="2505" y="25101"/>
                    <a:pt x="2602" y="25036"/>
                    <a:pt x="2634" y="24932"/>
                  </a:cubicBezTo>
                  <a:cubicBezTo>
                    <a:pt x="2762" y="24519"/>
                    <a:pt x="2986" y="24120"/>
                    <a:pt x="3302" y="23742"/>
                  </a:cubicBezTo>
                  <a:cubicBezTo>
                    <a:pt x="3516" y="23831"/>
                    <a:pt x="3743" y="23878"/>
                    <a:pt x="3980" y="23880"/>
                  </a:cubicBezTo>
                  <a:cubicBezTo>
                    <a:pt x="4174" y="24898"/>
                    <a:pt x="4145" y="25670"/>
                    <a:pt x="3891" y="26173"/>
                  </a:cubicBezTo>
                  <a:cubicBezTo>
                    <a:pt x="3829" y="26291"/>
                    <a:pt x="3878" y="26437"/>
                    <a:pt x="3996" y="26496"/>
                  </a:cubicBezTo>
                  <a:cubicBezTo>
                    <a:pt x="4030" y="26513"/>
                    <a:pt x="4066" y="26521"/>
                    <a:pt x="4102" y="26521"/>
                  </a:cubicBezTo>
                  <a:cubicBezTo>
                    <a:pt x="4190" y="26521"/>
                    <a:pt x="4275" y="26473"/>
                    <a:pt x="4319" y="26390"/>
                  </a:cubicBezTo>
                  <a:cubicBezTo>
                    <a:pt x="4622" y="25790"/>
                    <a:pt x="4669" y="24957"/>
                    <a:pt x="4461" y="23844"/>
                  </a:cubicBezTo>
                  <a:cubicBezTo>
                    <a:pt x="4573" y="23827"/>
                    <a:pt x="4685" y="23797"/>
                    <a:pt x="4792" y="23758"/>
                  </a:cubicBezTo>
                  <a:cubicBezTo>
                    <a:pt x="5190" y="24146"/>
                    <a:pt x="5457" y="24572"/>
                    <a:pt x="5592" y="25028"/>
                  </a:cubicBezTo>
                  <a:cubicBezTo>
                    <a:pt x="5734" y="25497"/>
                    <a:pt x="5694" y="26037"/>
                    <a:pt x="5473" y="26628"/>
                  </a:cubicBezTo>
                  <a:cubicBezTo>
                    <a:pt x="5253" y="27175"/>
                    <a:pt x="4839" y="27650"/>
                    <a:pt x="4265" y="28036"/>
                  </a:cubicBezTo>
                  <a:cubicBezTo>
                    <a:pt x="3591" y="28386"/>
                    <a:pt x="2986" y="29096"/>
                    <a:pt x="2464" y="30146"/>
                  </a:cubicBezTo>
                  <a:cubicBezTo>
                    <a:pt x="1802" y="29416"/>
                    <a:pt x="1298" y="28621"/>
                    <a:pt x="967" y="27783"/>
                  </a:cubicBezTo>
                  <a:cubicBezTo>
                    <a:pt x="604" y="26862"/>
                    <a:pt x="486" y="26106"/>
                    <a:pt x="617" y="25537"/>
                  </a:cubicBezTo>
                  <a:cubicBezTo>
                    <a:pt x="753" y="24921"/>
                    <a:pt x="991" y="24420"/>
                    <a:pt x="1324" y="24047"/>
                  </a:cubicBezTo>
                  <a:cubicBezTo>
                    <a:pt x="1648" y="23690"/>
                    <a:pt x="2070" y="23426"/>
                    <a:pt x="2584" y="23262"/>
                  </a:cubicBezTo>
                  <a:close/>
                  <a:moveTo>
                    <a:pt x="8387" y="0"/>
                  </a:moveTo>
                  <a:cubicBezTo>
                    <a:pt x="7260" y="0"/>
                    <a:pt x="6727" y="689"/>
                    <a:pt x="6479" y="1322"/>
                  </a:cubicBezTo>
                  <a:cubicBezTo>
                    <a:pt x="6049" y="2340"/>
                    <a:pt x="5522" y="4265"/>
                    <a:pt x="4912" y="7031"/>
                  </a:cubicBezTo>
                  <a:cubicBezTo>
                    <a:pt x="4264" y="9796"/>
                    <a:pt x="3802" y="12494"/>
                    <a:pt x="3542" y="15048"/>
                  </a:cubicBezTo>
                  <a:cubicBezTo>
                    <a:pt x="3197" y="18179"/>
                    <a:pt x="3184" y="19088"/>
                    <a:pt x="3219" y="19431"/>
                  </a:cubicBezTo>
                  <a:cubicBezTo>
                    <a:pt x="2530" y="20731"/>
                    <a:pt x="2248" y="21869"/>
                    <a:pt x="2384" y="22823"/>
                  </a:cubicBezTo>
                  <a:cubicBezTo>
                    <a:pt x="1815" y="23014"/>
                    <a:pt x="1340" y="23317"/>
                    <a:pt x="970" y="23726"/>
                  </a:cubicBezTo>
                  <a:cubicBezTo>
                    <a:pt x="581" y="24162"/>
                    <a:pt x="307" y="24738"/>
                    <a:pt x="153" y="25432"/>
                  </a:cubicBezTo>
                  <a:cubicBezTo>
                    <a:pt x="1" y="26097"/>
                    <a:pt x="127" y="26945"/>
                    <a:pt x="526" y="27958"/>
                  </a:cubicBezTo>
                  <a:cubicBezTo>
                    <a:pt x="918" y="28954"/>
                    <a:pt x="1538" y="29888"/>
                    <a:pt x="2362" y="30731"/>
                  </a:cubicBezTo>
                  <a:cubicBezTo>
                    <a:pt x="2407" y="30778"/>
                    <a:pt x="2469" y="30804"/>
                    <a:pt x="2532" y="30804"/>
                  </a:cubicBezTo>
                  <a:cubicBezTo>
                    <a:pt x="2545" y="30804"/>
                    <a:pt x="2559" y="30802"/>
                    <a:pt x="2576" y="30797"/>
                  </a:cubicBezTo>
                  <a:cubicBezTo>
                    <a:pt x="2652" y="30784"/>
                    <a:pt x="2718" y="30733"/>
                    <a:pt x="2751" y="30660"/>
                  </a:cubicBezTo>
                  <a:cubicBezTo>
                    <a:pt x="3262" y="29533"/>
                    <a:pt x="3849" y="28792"/>
                    <a:pt x="4513" y="28443"/>
                  </a:cubicBezTo>
                  <a:cubicBezTo>
                    <a:pt x="5190" y="27992"/>
                    <a:pt x="5665" y="27441"/>
                    <a:pt x="5924" y="26799"/>
                  </a:cubicBezTo>
                  <a:cubicBezTo>
                    <a:pt x="6184" y="26102"/>
                    <a:pt x="6227" y="25458"/>
                    <a:pt x="6054" y="24887"/>
                  </a:cubicBezTo>
                  <a:cubicBezTo>
                    <a:pt x="5900" y="24360"/>
                    <a:pt x="5595" y="23870"/>
                    <a:pt x="5147" y="23431"/>
                  </a:cubicBezTo>
                  <a:cubicBezTo>
                    <a:pt x="5616" y="22654"/>
                    <a:pt x="5853" y="21521"/>
                    <a:pt x="5854" y="20053"/>
                  </a:cubicBezTo>
                  <a:cubicBezTo>
                    <a:pt x="6127" y="19612"/>
                    <a:pt x="6663" y="18270"/>
                    <a:pt x="7489" y="15964"/>
                  </a:cubicBezTo>
                  <a:cubicBezTo>
                    <a:pt x="8368" y="13549"/>
                    <a:pt x="9143" y="10924"/>
                    <a:pt x="9791" y="8161"/>
                  </a:cubicBezTo>
                  <a:cubicBezTo>
                    <a:pt x="10440" y="5396"/>
                    <a:pt x="10808" y="3443"/>
                    <a:pt x="10886" y="2359"/>
                  </a:cubicBezTo>
                  <a:cubicBezTo>
                    <a:pt x="10969" y="1192"/>
                    <a:pt x="10344" y="402"/>
                    <a:pt x="9070" y="75"/>
                  </a:cubicBezTo>
                  <a:cubicBezTo>
                    <a:pt x="8821" y="24"/>
                    <a:pt x="8594" y="0"/>
                    <a:pt x="8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 rot="1100879">
              <a:off x="1395592" y="4475229"/>
              <a:ext cx="368715" cy="325613"/>
            </a:xfrm>
            <a:custGeom>
              <a:avLst/>
              <a:gdLst/>
              <a:ahLst/>
              <a:cxnLst/>
              <a:rect l="l" t="t" r="r" b="b"/>
              <a:pathLst>
                <a:path w="14748" h="13024" extrusionOk="0">
                  <a:moveTo>
                    <a:pt x="7085" y="481"/>
                  </a:moveTo>
                  <a:cubicBezTo>
                    <a:pt x="7159" y="481"/>
                    <a:pt x="7237" y="492"/>
                    <a:pt x="7313" y="511"/>
                  </a:cubicBezTo>
                  <a:cubicBezTo>
                    <a:pt x="7576" y="581"/>
                    <a:pt x="7762" y="721"/>
                    <a:pt x="7887" y="938"/>
                  </a:cubicBezTo>
                  <a:cubicBezTo>
                    <a:pt x="8010" y="1150"/>
                    <a:pt x="8033" y="1371"/>
                    <a:pt x="7952" y="1630"/>
                  </a:cubicBezTo>
                  <a:cubicBezTo>
                    <a:pt x="7897" y="1875"/>
                    <a:pt x="7767" y="2053"/>
                    <a:pt x="7555" y="2178"/>
                  </a:cubicBezTo>
                  <a:cubicBezTo>
                    <a:pt x="7415" y="2258"/>
                    <a:pt x="7271" y="2298"/>
                    <a:pt x="7116" y="2298"/>
                  </a:cubicBezTo>
                  <a:cubicBezTo>
                    <a:pt x="7029" y="2298"/>
                    <a:pt x="6940" y="2285"/>
                    <a:pt x="6846" y="2261"/>
                  </a:cubicBezTo>
                  <a:cubicBezTo>
                    <a:pt x="6614" y="2198"/>
                    <a:pt x="6441" y="2062"/>
                    <a:pt x="6314" y="1846"/>
                  </a:cubicBezTo>
                  <a:cubicBezTo>
                    <a:pt x="6186" y="1627"/>
                    <a:pt x="6152" y="1395"/>
                    <a:pt x="6202" y="1162"/>
                  </a:cubicBezTo>
                  <a:cubicBezTo>
                    <a:pt x="6282" y="914"/>
                    <a:pt x="6426" y="732"/>
                    <a:pt x="6647" y="605"/>
                  </a:cubicBezTo>
                  <a:cubicBezTo>
                    <a:pt x="6791" y="521"/>
                    <a:pt x="6935" y="481"/>
                    <a:pt x="7085" y="481"/>
                  </a:cubicBezTo>
                  <a:close/>
                  <a:moveTo>
                    <a:pt x="7084" y="0"/>
                  </a:moveTo>
                  <a:cubicBezTo>
                    <a:pt x="6852" y="0"/>
                    <a:pt x="6625" y="64"/>
                    <a:pt x="6407" y="189"/>
                  </a:cubicBezTo>
                  <a:cubicBezTo>
                    <a:pt x="6082" y="375"/>
                    <a:pt x="5860" y="654"/>
                    <a:pt x="5740" y="1037"/>
                  </a:cubicBezTo>
                  <a:cubicBezTo>
                    <a:pt x="5658" y="1408"/>
                    <a:pt x="5713" y="1760"/>
                    <a:pt x="5899" y="2084"/>
                  </a:cubicBezTo>
                  <a:cubicBezTo>
                    <a:pt x="6087" y="2412"/>
                    <a:pt x="6365" y="2628"/>
                    <a:pt x="6721" y="2723"/>
                  </a:cubicBezTo>
                  <a:cubicBezTo>
                    <a:pt x="6856" y="2759"/>
                    <a:pt x="6989" y="2777"/>
                    <a:pt x="7117" y="2777"/>
                  </a:cubicBezTo>
                  <a:cubicBezTo>
                    <a:pt x="7357" y="2777"/>
                    <a:pt x="7581" y="2715"/>
                    <a:pt x="7793" y="2593"/>
                  </a:cubicBezTo>
                  <a:cubicBezTo>
                    <a:pt x="8124" y="2402"/>
                    <a:pt x="8335" y="2113"/>
                    <a:pt x="8414" y="1754"/>
                  </a:cubicBezTo>
                  <a:cubicBezTo>
                    <a:pt x="8531" y="1385"/>
                    <a:pt x="8494" y="1029"/>
                    <a:pt x="8302" y="698"/>
                  </a:cubicBezTo>
                  <a:cubicBezTo>
                    <a:pt x="8114" y="370"/>
                    <a:pt x="7822" y="153"/>
                    <a:pt x="7440" y="49"/>
                  </a:cubicBezTo>
                  <a:cubicBezTo>
                    <a:pt x="7320" y="17"/>
                    <a:pt x="7201" y="0"/>
                    <a:pt x="7084" y="0"/>
                  </a:cubicBezTo>
                  <a:close/>
                  <a:moveTo>
                    <a:pt x="1427" y="6398"/>
                  </a:moveTo>
                  <a:cubicBezTo>
                    <a:pt x="1503" y="6398"/>
                    <a:pt x="1579" y="6407"/>
                    <a:pt x="1659" y="6430"/>
                  </a:cubicBezTo>
                  <a:cubicBezTo>
                    <a:pt x="1918" y="6500"/>
                    <a:pt x="2105" y="6639"/>
                    <a:pt x="2230" y="6856"/>
                  </a:cubicBezTo>
                  <a:cubicBezTo>
                    <a:pt x="2355" y="7069"/>
                    <a:pt x="2376" y="7289"/>
                    <a:pt x="2295" y="7549"/>
                  </a:cubicBezTo>
                  <a:cubicBezTo>
                    <a:pt x="2239" y="7794"/>
                    <a:pt x="2111" y="7972"/>
                    <a:pt x="1897" y="8097"/>
                  </a:cubicBezTo>
                  <a:cubicBezTo>
                    <a:pt x="1760" y="8177"/>
                    <a:pt x="1614" y="8216"/>
                    <a:pt x="1459" y="8216"/>
                  </a:cubicBezTo>
                  <a:cubicBezTo>
                    <a:pt x="1372" y="8216"/>
                    <a:pt x="1283" y="8204"/>
                    <a:pt x="1190" y="8180"/>
                  </a:cubicBezTo>
                  <a:cubicBezTo>
                    <a:pt x="957" y="8116"/>
                    <a:pt x="783" y="7980"/>
                    <a:pt x="657" y="7764"/>
                  </a:cubicBezTo>
                  <a:cubicBezTo>
                    <a:pt x="530" y="7542"/>
                    <a:pt x="495" y="7312"/>
                    <a:pt x="547" y="7079"/>
                  </a:cubicBezTo>
                  <a:cubicBezTo>
                    <a:pt x="624" y="6832"/>
                    <a:pt x="770" y="6649"/>
                    <a:pt x="989" y="6521"/>
                  </a:cubicBezTo>
                  <a:cubicBezTo>
                    <a:pt x="1134" y="6438"/>
                    <a:pt x="1278" y="6398"/>
                    <a:pt x="1427" y="6398"/>
                  </a:cubicBezTo>
                  <a:close/>
                  <a:moveTo>
                    <a:pt x="1425" y="5917"/>
                  </a:moveTo>
                  <a:cubicBezTo>
                    <a:pt x="1193" y="5917"/>
                    <a:pt x="967" y="5981"/>
                    <a:pt x="749" y="6106"/>
                  </a:cubicBezTo>
                  <a:cubicBezTo>
                    <a:pt x="427" y="6292"/>
                    <a:pt x="203" y="6569"/>
                    <a:pt x="84" y="6954"/>
                  </a:cubicBezTo>
                  <a:cubicBezTo>
                    <a:pt x="0" y="7323"/>
                    <a:pt x="55" y="7677"/>
                    <a:pt x="242" y="8001"/>
                  </a:cubicBezTo>
                  <a:cubicBezTo>
                    <a:pt x="430" y="8329"/>
                    <a:pt x="709" y="8544"/>
                    <a:pt x="1065" y="8640"/>
                  </a:cubicBezTo>
                  <a:cubicBezTo>
                    <a:pt x="1198" y="8676"/>
                    <a:pt x="1333" y="8694"/>
                    <a:pt x="1459" y="8694"/>
                  </a:cubicBezTo>
                  <a:cubicBezTo>
                    <a:pt x="1698" y="8694"/>
                    <a:pt x="1925" y="8632"/>
                    <a:pt x="2136" y="8510"/>
                  </a:cubicBezTo>
                  <a:cubicBezTo>
                    <a:pt x="2465" y="8317"/>
                    <a:pt x="2676" y="8029"/>
                    <a:pt x="2755" y="7670"/>
                  </a:cubicBezTo>
                  <a:cubicBezTo>
                    <a:pt x="2873" y="7302"/>
                    <a:pt x="2835" y="6946"/>
                    <a:pt x="2643" y="6615"/>
                  </a:cubicBezTo>
                  <a:cubicBezTo>
                    <a:pt x="2455" y="6286"/>
                    <a:pt x="2163" y="6070"/>
                    <a:pt x="1781" y="5966"/>
                  </a:cubicBezTo>
                  <a:cubicBezTo>
                    <a:pt x="1661" y="5934"/>
                    <a:pt x="1542" y="5917"/>
                    <a:pt x="1425" y="5917"/>
                  </a:cubicBezTo>
                  <a:close/>
                  <a:moveTo>
                    <a:pt x="11009" y="2926"/>
                  </a:moveTo>
                  <a:cubicBezTo>
                    <a:pt x="11252" y="2927"/>
                    <a:pt x="11489" y="3033"/>
                    <a:pt x="11735" y="3244"/>
                  </a:cubicBezTo>
                  <a:cubicBezTo>
                    <a:pt x="11808" y="3307"/>
                    <a:pt x="12030" y="3500"/>
                    <a:pt x="11719" y="4168"/>
                  </a:cubicBezTo>
                  <a:cubicBezTo>
                    <a:pt x="11386" y="4799"/>
                    <a:pt x="11349" y="5344"/>
                    <a:pt x="11607" y="5789"/>
                  </a:cubicBezTo>
                  <a:cubicBezTo>
                    <a:pt x="11714" y="5978"/>
                    <a:pt x="11994" y="6226"/>
                    <a:pt x="13228" y="6459"/>
                  </a:cubicBezTo>
                  <a:cubicBezTo>
                    <a:pt x="13966" y="6594"/>
                    <a:pt x="14269" y="6955"/>
                    <a:pt x="14213" y="7628"/>
                  </a:cubicBezTo>
                  <a:cubicBezTo>
                    <a:pt x="14154" y="8327"/>
                    <a:pt x="13879" y="8771"/>
                    <a:pt x="13369" y="8982"/>
                  </a:cubicBezTo>
                  <a:cubicBezTo>
                    <a:pt x="13136" y="9080"/>
                    <a:pt x="12911" y="9129"/>
                    <a:pt x="12691" y="9129"/>
                  </a:cubicBezTo>
                  <a:cubicBezTo>
                    <a:pt x="12419" y="9129"/>
                    <a:pt x="12156" y="9053"/>
                    <a:pt x="11899" y="8901"/>
                  </a:cubicBezTo>
                  <a:cubicBezTo>
                    <a:pt x="11549" y="8693"/>
                    <a:pt x="11228" y="8589"/>
                    <a:pt x="10936" y="8589"/>
                  </a:cubicBezTo>
                  <a:cubicBezTo>
                    <a:pt x="10715" y="8589"/>
                    <a:pt x="10512" y="8648"/>
                    <a:pt x="10326" y="8767"/>
                  </a:cubicBezTo>
                  <a:cubicBezTo>
                    <a:pt x="9898" y="9041"/>
                    <a:pt x="9694" y="9662"/>
                    <a:pt x="9697" y="10659"/>
                  </a:cubicBezTo>
                  <a:cubicBezTo>
                    <a:pt x="9684" y="11481"/>
                    <a:pt x="9359" y="12037"/>
                    <a:pt x="8706" y="12355"/>
                  </a:cubicBezTo>
                  <a:cubicBezTo>
                    <a:pt x="8427" y="12492"/>
                    <a:pt x="8209" y="12546"/>
                    <a:pt x="8037" y="12546"/>
                  </a:cubicBezTo>
                  <a:cubicBezTo>
                    <a:pt x="7717" y="12546"/>
                    <a:pt x="7555" y="12360"/>
                    <a:pt x="7448" y="12170"/>
                  </a:cubicBezTo>
                  <a:cubicBezTo>
                    <a:pt x="7159" y="11664"/>
                    <a:pt x="7062" y="11142"/>
                    <a:pt x="7148" y="10578"/>
                  </a:cubicBezTo>
                  <a:cubicBezTo>
                    <a:pt x="7256" y="9864"/>
                    <a:pt x="7088" y="9371"/>
                    <a:pt x="6648" y="9112"/>
                  </a:cubicBezTo>
                  <a:cubicBezTo>
                    <a:pt x="6442" y="8989"/>
                    <a:pt x="6193" y="8927"/>
                    <a:pt x="5901" y="8927"/>
                  </a:cubicBezTo>
                  <a:cubicBezTo>
                    <a:pt x="5609" y="8927"/>
                    <a:pt x="5273" y="8989"/>
                    <a:pt x="4889" y="9107"/>
                  </a:cubicBezTo>
                  <a:cubicBezTo>
                    <a:pt x="4677" y="9173"/>
                    <a:pt x="4433" y="9231"/>
                    <a:pt x="4225" y="9231"/>
                  </a:cubicBezTo>
                  <a:cubicBezTo>
                    <a:pt x="4042" y="9231"/>
                    <a:pt x="3887" y="9186"/>
                    <a:pt x="3806" y="9065"/>
                  </a:cubicBezTo>
                  <a:cubicBezTo>
                    <a:pt x="3640" y="8823"/>
                    <a:pt x="3595" y="8601"/>
                    <a:pt x="3663" y="8385"/>
                  </a:cubicBezTo>
                  <a:cubicBezTo>
                    <a:pt x="3696" y="8285"/>
                    <a:pt x="3874" y="8004"/>
                    <a:pt x="4824" y="7549"/>
                  </a:cubicBezTo>
                  <a:cubicBezTo>
                    <a:pt x="5294" y="7327"/>
                    <a:pt x="5536" y="7067"/>
                    <a:pt x="5562" y="6761"/>
                  </a:cubicBezTo>
                  <a:cubicBezTo>
                    <a:pt x="5589" y="6454"/>
                    <a:pt x="5397" y="6162"/>
                    <a:pt x="4985" y="5872"/>
                  </a:cubicBezTo>
                  <a:cubicBezTo>
                    <a:pt x="4902" y="5806"/>
                    <a:pt x="4800" y="5733"/>
                    <a:pt x="4683" y="5656"/>
                  </a:cubicBezTo>
                  <a:cubicBezTo>
                    <a:pt x="4411" y="5467"/>
                    <a:pt x="4198" y="5243"/>
                    <a:pt x="4051" y="4985"/>
                  </a:cubicBezTo>
                  <a:cubicBezTo>
                    <a:pt x="3903" y="4729"/>
                    <a:pt x="3888" y="4478"/>
                    <a:pt x="4004" y="4213"/>
                  </a:cubicBezTo>
                  <a:cubicBezTo>
                    <a:pt x="4099" y="3990"/>
                    <a:pt x="4248" y="3821"/>
                    <a:pt x="4459" y="3699"/>
                  </a:cubicBezTo>
                  <a:cubicBezTo>
                    <a:pt x="4543" y="3651"/>
                    <a:pt x="4659" y="3616"/>
                    <a:pt x="4821" y="3616"/>
                  </a:cubicBezTo>
                  <a:cubicBezTo>
                    <a:pt x="5142" y="3616"/>
                    <a:pt x="5639" y="3753"/>
                    <a:pt x="6410" y="4199"/>
                  </a:cubicBezTo>
                  <a:cubicBezTo>
                    <a:pt x="7193" y="4667"/>
                    <a:pt x="7789" y="4895"/>
                    <a:pt x="8235" y="4895"/>
                  </a:cubicBezTo>
                  <a:cubicBezTo>
                    <a:pt x="8421" y="4895"/>
                    <a:pt x="8582" y="4855"/>
                    <a:pt x="8719" y="4776"/>
                  </a:cubicBezTo>
                  <a:cubicBezTo>
                    <a:pt x="9011" y="4607"/>
                    <a:pt x="9254" y="4353"/>
                    <a:pt x="9441" y="4016"/>
                  </a:cubicBezTo>
                  <a:cubicBezTo>
                    <a:pt x="9590" y="3751"/>
                    <a:pt x="9833" y="3497"/>
                    <a:pt x="10165" y="3262"/>
                  </a:cubicBezTo>
                  <a:cubicBezTo>
                    <a:pt x="10475" y="3039"/>
                    <a:pt x="10757" y="2926"/>
                    <a:pt x="11000" y="2926"/>
                  </a:cubicBezTo>
                  <a:close/>
                  <a:moveTo>
                    <a:pt x="11013" y="2446"/>
                  </a:moveTo>
                  <a:cubicBezTo>
                    <a:pt x="10673" y="2448"/>
                    <a:pt x="10284" y="2585"/>
                    <a:pt x="9886" y="2871"/>
                  </a:cubicBezTo>
                  <a:cubicBezTo>
                    <a:pt x="9497" y="3146"/>
                    <a:pt x="9207" y="3453"/>
                    <a:pt x="9021" y="3784"/>
                  </a:cubicBezTo>
                  <a:cubicBezTo>
                    <a:pt x="8875" y="4043"/>
                    <a:pt x="8691" y="4239"/>
                    <a:pt x="8477" y="4363"/>
                  </a:cubicBezTo>
                  <a:cubicBezTo>
                    <a:pt x="8427" y="4392"/>
                    <a:pt x="8350" y="4417"/>
                    <a:pt x="8233" y="4417"/>
                  </a:cubicBezTo>
                  <a:cubicBezTo>
                    <a:pt x="7965" y="4417"/>
                    <a:pt x="7490" y="4288"/>
                    <a:pt x="6652" y="3787"/>
                  </a:cubicBezTo>
                  <a:cubicBezTo>
                    <a:pt x="5900" y="3354"/>
                    <a:pt x="5294" y="3139"/>
                    <a:pt x="4817" y="3139"/>
                  </a:cubicBezTo>
                  <a:cubicBezTo>
                    <a:pt x="4588" y="3139"/>
                    <a:pt x="4390" y="3188"/>
                    <a:pt x="4219" y="3286"/>
                  </a:cubicBezTo>
                  <a:cubicBezTo>
                    <a:pt x="3919" y="3459"/>
                    <a:pt x="3697" y="3707"/>
                    <a:pt x="3564" y="4024"/>
                  </a:cubicBezTo>
                  <a:cubicBezTo>
                    <a:pt x="3386" y="4429"/>
                    <a:pt x="3410" y="4834"/>
                    <a:pt x="3636" y="5227"/>
                  </a:cubicBezTo>
                  <a:cubicBezTo>
                    <a:pt x="3819" y="5545"/>
                    <a:pt x="4081" y="5822"/>
                    <a:pt x="4415" y="6055"/>
                  </a:cubicBezTo>
                  <a:cubicBezTo>
                    <a:pt x="4524" y="6127"/>
                    <a:pt x="4613" y="6192"/>
                    <a:pt x="4699" y="6258"/>
                  </a:cubicBezTo>
                  <a:cubicBezTo>
                    <a:pt x="5062" y="6516"/>
                    <a:pt x="5090" y="6667"/>
                    <a:pt x="5087" y="6722"/>
                  </a:cubicBezTo>
                  <a:cubicBezTo>
                    <a:pt x="5080" y="6777"/>
                    <a:pt x="5025" y="6925"/>
                    <a:pt x="4618" y="7119"/>
                  </a:cubicBezTo>
                  <a:cubicBezTo>
                    <a:pt x="3770" y="7524"/>
                    <a:pt x="3323" y="7881"/>
                    <a:pt x="3207" y="8243"/>
                  </a:cubicBezTo>
                  <a:cubicBezTo>
                    <a:pt x="3094" y="8601"/>
                    <a:pt x="3162" y="8968"/>
                    <a:pt x="3410" y="9334"/>
                  </a:cubicBezTo>
                  <a:cubicBezTo>
                    <a:pt x="3578" y="9584"/>
                    <a:pt x="3851" y="9710"/>
                    <a:pt x="4226" y="9710"/>
                  </a:cubicBezTo>
                  <a:cubicBezTo>
                    <a:pt x="4457" y="9710"/>
                    <a:pt x="4727" y="9662"/>
                    <a:pt x="5033" y="9566"/>
                  </a:cubicBezTo>
                  <a:cubicBezTo>
                    <a:pt x="5370" y="9460"/>
                    <a:pt x="5659" y="9407"/>
                    <a:pt x="5899" y="9407"/>
                  </a:cubicBezTo>
                  <a:cubicBezTo>
                    <a:pt x="6105" y="9407"/>
                    <a:pt x="6275" y="9446"/>
                    <a:pt x="6408" y="9524"/>
                  </a:cubicBezTo>
                  <a:cubicBezTo>
                    <a:pt x="6502" y="9579"/>
                    <a:pt x="6791" y="9751"/>
                    <a:pt x="6676" y="10505"/>
                  </a:cubicBezTo>
                  <a:cubicBezTo>
                    <a:pt x="6574" y="11170"/>
                    <a:pt x="6694" y="11810"/>
                    <a:pt x="7033" y="12405"/>
                  </a:cubicBezTo>
                  <a:cubicBezTo>
                    <a:pt x="7211" y="12720"/>
                    <a:pt x="7519" y="13023"/>
                    <a:pt x="8031" y="13023"/>
                  </a:cubicBezTo>
                  <a:cubicBezTo>
                    <a:pt x="8276" y="13023"/>
                    <a:pt x="8570" y="12955"/>
                    <a:pt x="8920" y="12780"/>
                  </a:cubicBezTo>
                  <a:cubicBezTo>
                    <a:pt x="9739" y="12381"/>
                    <a:pt x="10164" y="11667"/>
                    <a:pt x="10180" y="10656"/>
                  </a:cubicBezTo>
                  <a:cubicBezTo>
                    <a:pt x="10175" y="9642"/>
                    <a:pt x="10399" y="9285"/>
                    <a:pt x="10587" y="9167"/>
                  </a:cubicBezTo>
                  <a:cubicBezTo>
                    <a:pt x="10693" y="9100"/>
                    <a:pt x="10812" y="9066"/>
                    <a:pt x="10944" y="9066"/>
                  </a:cubicBezTo>
                  <a:cubicBezTo>
                    <a:pt x="11148" y="9066"/>
                    <a:pt x="11385" y="9147"/>
                    <a:pt x="11657" y="9310"/>
                  </a:cubicBezTo>
                  <a:cubicBezTo>
                    <a:pt x="11991" y="9507"/>
                    <a:pt x="12338" y="9605"/>
                    <a:pt x="12695" y="9605"/>
                  </a:cubicBezTo>
                  <a:cubicBezTo>
                    <a:pt x="12977" y="9605"/>
                    <a:pt x="13266" y="9544"/>
                    <a:pt x="13559" y="9422"/>
                  </a:cubicBezTo>
                  <a:cubicBezTo>
                    <a:pt x="14240" y="9138"/>
                    <a:pt x="14621" y="8546"/>
                    <a:pt x="14694" y="7664"/>
                  </a:cubicBezTo>
                  <a:cubicBezTo>
                    <a:pt x="14748" y="7023"/>
                    <a:pt x="14553" y="6211"/>
                    <a:pt x="13319" y="5984"/>
                  </a:cubicBezTo>
                  <a:cubicBezTo>
                    <a:pt x="12178" y="5770"/>
                    <a:pt x="12038" y="5572"/>
                    <a:pt x="12024" y="5548"/>
                  </a:cubicBezTo>
                  <a:cubicBezTo>
                    <a:pt x="11850" y="5248"/>
                    <a:pt x="11891" y="4870"/>
                    <a:pt x="12148" y="4379"/>
                  </a:cubicBezTo>
                  <a:cubicBezTo>
                    <a:pt x="12461" y="3711"/>
                    <a:pt x="12427" y="3205"/>
                    <a:pt x="12046" y="2879"/>
                  </a:cubicBezTo>
                  <a:cubicBezTo>
                    <a:pt x="11716" y="2595"/>
                    <a:pt x="11370" y="2449"/>
                    <a:pt x="11013" y="24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66" name="Google Shape;666;p10"/>
            <p:cNvGrpSpPr/>
            <p:nvPr/>
          </p:nvGrpSpPr>
          <p:grpSpPr>
            <a:xfrm>
              <a:off x="-73475" y="3856200"/>
              <a:ext cx="1427200" cy="747300"/>
              <a:chOff x="861900" y="3491850"/>
              <a:chExt cx="1427200" cy="747300"/>
            </a:xfrm>
          </p:grpSpPr>
          <p:sp>
            <p:nvSpPr>
              <p:cNvPr id="667" name="Google Shape;667;p10"/>
              <p:cNvSpPr/>
              <p:nvPr/>
            </p:nvSpPr>
            <p:spPr>
              <a:xfrm>
                <a:off x="1961100" y="3647050"/>
                <a:ext cx="328000" cy="274150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10966" extrusionOk="0">
                    <a:moveTo>
                      <a:pt x="10260" y="1203"/>
                    </a:moveTo>
                    <a:lnTo>
                      <a:pt x="5072" y="7259"/>
                    </a:lnTo>
                    <a:cubicBezTo>
                      <a:pt x="3367" y="7032"/>
                      <a:pt x="2003" y="6867"/>
                      <a:pt x="1002" y="6763"/>
                    </a:cubicBezTo>
                    <a:lnTo>
                      <a:pt x="10260" y="1203"/>
                    </a:lnTo>
                    <a:close/>
                    <a:moveTo>
                      <a:pt x="11286" y="937"/>
                    </a:moveTo>
                    <a:lnTo>
                      <a:pt x="12580" y="8200"/>
                    </a:lnTo>
                    <a:cubicBezTo>
                      <a:pt x="11117" y="8005"/>
                      <a:pt x="9921" y="7851"/>
                      <a:pt x="8993" y="7739"/>
                    </a:cubicBezTo>
                    <a:cubicBezTo>
                      <a:pt x="8611" y="7694"/>
                      <a:pt x="8142" y="7624"/>
                      <a:pt x="7597" y="7527"/>
                    </a:cubicBezTo>
                    <a:lnTo>
                      <a:pt x="11286" y="937"/>
                    </a:lnTo>
                    <a:close/>
                    <a:moveTo>
                      <a:pt x="7415" y="7986"/>
                    </a:moveTo>
                    <a:cubicBezTo>
                      <a:pt x="7818" y="8054"/>
                      <a:pt x="8182" y="8112"/>
                      <a:pt x="8505" y="8157"/>
                    </a:cubicBezTo>
                    <a:lnTo>
                      <a:pt x="7078" y="9875"/>
                    </a:lnTo>
                    <a:lnTo>
                      <a:pt x="7415" y="7986"/>
                    </a:lnTo>
                    <a:close/>
                    <a:moveTo>
                      <a:pt x="10015" y="2226"/>
                    </a:moveTo>
                    <a:lnTo>
                      <a:pt x="7015" y="7588"/>
                    </a:lnTo>
                    <a:cubicBezTo>
                      <a:pt x="7000" y="7609"/>
                      <a:pt x="6991" y="7639"/>
                      <a:pt x="6984" y="7666"/>
                    </a:cubicBezTo>
                    <a:lnTo>
                      <a:pt x="6576" y="9951"/>
                    </a:lnTo>
                    <a:cubicBezTo>
                      <a:pt x="6097" y="8944"/>
                      <a:pt x="5719" y="8140"/>
                      <a:pt x="5452" y="7553"/>
                    </a:cubicBezTo>
                    <a:lnTo>
                      <a:pt x="10015" y="2226"/>
                    </a:lnTo>
                    <a:close/>
                    <a:moveTo>
                      <a:pt x="11401" y="1"/>
                    </a:moveTo>
                    <a:cubicBezTo>
                      <a:pt x="11358" y="1"/>
                      <a:pt x="11317" y="13"/>
                      <a:pt x="11280" y="35"/>
                    </a:cubicBezTo>
                    <a:lnTo>
                      <a:pt x="133" y="6731"/>
                    </a:lnTo>
                    <a:cubicBezTo>
                      <a:pt x="44" y="6782"/>
                      <a:pt x="0" y="6888"/>
                      <a:pt x="25" y="6990"/>
                    </a:cubicBezTo>
                    <a:cubicBezTo>
                      <a:pt x="46" y="7091"/>
                      <a:pt x="133" y="7167"/>
                      <a:pt x="237" y="7173"/>
                    </a:cubicBezTo>
                    <a:cubicBezTo>
                      <a:pt x="1246" y="7259"/>
                      <a:pt x="2851" y="7447"/>
                      <a:pt x="5008" y="7736"/>
                    </a:cubicBezTo>
                    <a:cubicBezTo>
                      <a:pt x="5335" y="8449"/>
                      <a:pt x="5823" y="9490"/>
                      <a:pt x="6464" y="10830"/>
                    </a:cubicBezTo>
                    <a:cubicBezTo>
                      <a:pt x="6465" y="10833"/>
                      <a:pt x="6467" y="10835"/>
                      <a:pt x="6467" y="10836"/>
                    </a:cubicBezTo>
                    <a:cubicBezTo>
                      <a:pt x="6496" y="10890"/>
                      <a:pt x="6538" y="10927"/>
                      <a:pt x="6589" y="10948"/>
                    </a:cubicBezTo>
                    <a:cubicBezTo>
                      <a:pt x="6608" y="10956"/>
                      <a:pt x="6627" y="10963"/>
                      <a:pt x="6645" y="10964"/>
                    </a:cubicBezTo>
                    <a:cubicBezTo>
                      <a:pt x="6657" y="10966"/>
                      <a:pt x="6668" y="10966"/>
                      <a:pt x="6681" y="10966"/>
                    </a:cubicBezTo>
                    <a:cubicBezTo>
                      <a:pt x="6710" y="10966"/>
                      <a:pt x="6741" y="10961"/>
                      <a:pt x="6767" y="10948"/>
                    </a:cubicBezTo>
                    <a:cubicBezTo>
                      <a:pt x="6780" y="10943"/>
                      <a:pt x="6791" y="10938"/>
                      <a:pt x="6804" y="10930"/>
                    </a:cubicBezTo>
                    <a:cubicBezTo>
                      <a:pt x="6828" y="10914"/>
                      <a:pt x="6848" y="10895"/>
                      <a:pt x="6864" y="10875"/>
                    </a:cubicBezTo>
                    <a:lnTo>
                      <a:pt x="9061" y="8232"/>
                    </a:lnTo>
                    <a:cubicBezTo>
                      <a:pt x="10039" y="8349"/>
                      <a:pt x="11297" y="8511"/>
                      <a:pt x="12838" y="8719"/>
                    </a:cubicBezTo>
                    <a:cubicBezTo>
                      <a:pt x="12849" y="8720"/>
                      <a:pt x="12861" y="8721"/>
                      <a:pt x="12872" y="8721"/>
                    </a:cubicBezTo>
                    <a:cubicBezTo>
                      <a:pt x="12936" y="8721"/>
                      <a:pt x="12998" y="8694"/>
                      <a:pt x="13042" y="8647"/>
                    </a:cubicBezTo>
                    <a:cubicBezTo>
                      <a:pt x="13096" y="8592"/>
                      <a:pt x="13120" y="8516"/>
                      <a:pt x="13105" y="8441"/>
                    </a:cubicBezTo>
                    <a:lnTo>
                      <a:pt x="11636" y="199"/>
                    </a:lnTo>
                    <a:cubicBezTo>
                      <a:pt x="11630" y="163"/>
                      <a:pt x="11615" y="128"/>
                      <a:pt x="11594" y="99"/>
                    </a:cubicBezTo>
                    <a:cubicBezTo>
                      <a:pt x="11589" y="92"/>
                      <a:pt x="11586" y="86"/>
                      <a:pt x="11580" y="79"/>
                    </a:cubicBezTo>
                    <a:cubicBezTo>
                      <a:pt x="11537" y="34"/>
                      <a:pt x="11481" y="5"/>
                      <a:pt x="11419" y="1"/>
                    </a:cubicBezTo>
                    <a:lnTo>
                      <a:pt x="11416" y="1"/>
                    </a:lnTo>
                    <a:cubicBezTo>
                      <a:pt x="11411" y="1"/>
                      <a:pt x="11406" y="1"/>
                      <a:pt x="114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0"/>
              <p:cNvSpPr/>
              <p:nvPr/>
            </p:nvSpPr>
            <p:spPr>
              <a:xfrm>
                <a:off x="861900" y="3491850"/>
                <a:ext cx="1284350" cy="747300"/>
              </a:xfrm>
              <a:custGeom>
                <a:avLst/>
                <a:gdLst/>
                <a:ahLst/>
                <a:cxnLst/>
                <a:rect l="l" t="t" r="r" b="b"/>
                <a:pathLst>
                  <a:path w="51374" h="29892" extrusionOk="0">
                    <a:moveTo>
                      <a:pt x="11820" y="1"/>
                    </a:moveTo>
                    <a:cubicBezTo>
                      <a:pt x="11689" y="1"/>
                      <a:pt x="11582" y="106"/>
                      <a:pt x="11582" y="237"/>
                    </a:cubicBezTo>
                    <a:cubicBezTo>
                      <a:pt x="11580" y="370"/>
                      <a:pt x="11687" y="479"/>
                      <a:pt x="11818" y="479"/>
                    </a:cubicBezTo>
                    <a:cubicBezTo>
                      <a:pt x="11977" y="480"/>
                      <a:pt x="12135" y="485"/>
                      <a:pt x="12294" y="489"/>
                    </a:cubicBezTo>
                    <a:lnTo>
                      <a:pt x="12302" y="489"/>
                    </a:lnTo>
                    <a:cubicBezTo>
                      <a:pt x="12430" y="489"/>
                      <a:pt x="12537" y="388"/>
                      <a:pt x="12540" y="258"/>
                    </a:cubicBezTo>
                    <a:cubicBezTo>
                      <a:pt x="12545" y="127"/>
                      <a:pt x="12440" y="15"/>
                      <a:pt x="12307" y="10"/>
                    </a:cubicBezTo>
                    <a:cubicBezTo>
                      <a:pt x="12144" y="5"/>
                      <a:pt x="11986" y="2"/>
                      <a:pt x="11823" y="1"/>
                    </a:cubicBezTo>
                    <a:close/>
                    <a:moveTo>
                      <a:pt x="10873" y="18"/>
                    </a:moveTo>
                    <a:cubicBezTo>
                      <a:pt x="10866" y="18"/>
                      <a:pt x="10859" y="18"/>
                      <a:pt x="10852" y="18"/>
                    </a:cubicBezTo>
                    <a:cubicBezTo>
                      <a:pt x="10690" y="26"/>
                      <a:pt x="10529" y="38"/>
                      <a:pt x="10367" y="48"/>
                    </a:cubicBezTo>
                    <a:cubicBezTo>
                      <a:pt x="10236" y="56"/>
                      <a:pt x="10137" y="171"/>
                      <a:pt x="10145" y="302"/>
                    </a:cubicBezTo>
                    <a:cubicBezTo>
                      <a:pt x="10155" y="429"/>
                      <a:pt x="10260" y="526"/>
                      <a:pt x="10383" y="526"/>
                    </a:cubicBezTo>
                    <a:cubicBezTo>
                      <a:pt x="10390" y="526"/>
                      <a:pt x="10396" y="526"/>
                      <a:pt x="10400" y="524"/>
                    </a:cubicBezTo>
                    <a:cubicBezTo>
                      <a:pt x="10557" y="513"/>
                      <a:pt x="10714" y="503"/>
                      <a:pt x="10873" y="497"/>
                    </a:cubicBezTo>
                    <a:cubicBezTo>
                      <a:pt x="11004" y="492"/>
                      <a:pt x="11108" y="380"/>
                      <a:pt x="11102" y="249"/>
                    </a:cubicBezTo>
                    <a:cubicBezTo>
                      <a:pt x="11097" y="122"/>
                      <a:pt x="11012" y="18"/>
                      <a:pt x="10873" y="18"/>
                    </a:cubicBezTo>
                    <a:close/>
                    <a:moveTo>
                      <a:pt x="13256" y="66"/>
                    </a:moveTo>
                    <a:cubicBezTo>
                      <a:pt x="13134" y="66"/>
                      <a:pt x="13028" y="161"/>
                      <a:pt x="13017" y="286"/>
                    </a:cubicBezTo>
                    <a:cubicBezTo>
                      <a:pt x="13007" y="417"/>
                      <a:pt x="13104" y="534"/>
                      <a:pt x="13236" y="545"/>
                    </a:cubicBezTo>
                    <a:cubicBezTo>
                      <a:pt x="13393" y="560"/>
                      <a:pt x="13550" y="575"/>
                      <a:pt x="13706" y="592"/>
                    </a:cubicBezTo>
                    <a:cubicBezTo>
                      <a:pt x="13716" y="594"/>
                      <a:pt x="13724" y="594"/>
                      <a:pt x="13735" y="594"/>
                    </a:cubicBezTo>
                    <a:cubicBezTo>
                      <a:pt x="13857" y="594"/>
                      <a:pt x="13959" y="503"/>
                      <a:pt x="13969" y="382"/>
                    </a:cubicBezTo>
                    <a:cubicBezTo>
                      <a:pt x="13983" y="250"/>
                      <a:pt x="13891" y="130"/>
                      <a:pt x="13758" y="116"/>
                    </a:cubicBezTo>
                    <a:cubicBezTo>
                      <a:pt x="13599" y="98"/>
                      <a:pt x="13437" y="82"/>
                      <a:pt x="13276" y="67"/>
                    </a:cubicBezTo>
                    <a:cubicBezTo>
                      <a:pt x="13269" y="66"/>
                      <a:pt x="13263" y="66"/>
                      <a:pt x="13256" y="66"/>
                    </a:cubicBezTo>
                    <a:close/>
                    <a:moveTo>
                      <a:pt x="9430" y="137"/>
                    </a:moveTo>
                    <a:cubicBezTo>
                      <a:pt x="9421" y="137"/>
                      <a:pt x="9411" y="137"/>
                      <a:pt x="9402" y="138"/>
                    </a:cubicBezTo>
                    <a:cubicBezTo>
                      <a:pt x="9244" y="159"/>
                      <a:pt x="9083" y="179"/>
                      <a:pt x="8922" y="203"/>
                    </a:cubicBezTo>
                    <a:cubicBezTo>
                      <a:pt x="8791" y="221"/>
                      <a:pt x="8702" y="343"/>
                      <a:pt x="8720" y="476"/>
                    </a:cubicBezTo>
                    <a:cubicBezTo>
                      <a:pt x="8738" y="594"/>
                      <a:pt x="8840" y="680"/>
                      <a:pt x="8957" y="680"/>
                    </a:cubicBezTo>
                    <a:cubicBezTo>
                      <a:pt x="8968" y="680"/>
                      <a:pt x="8979" y="680"/>
                      <a:pt x="8992" y="678"/>
                    </a:cubicBezTo>
                    <a:cubicBezTo>
                      <a:pt x="9148" y="656"/>
                      <a:pt x="9304" y="633"/>
                      <a:pt x="9459" y="615"/>
                    </a:cubicBezTo>
                    <a:cubicBezTo>
                      <a:pt x="9592" y="599"/>
                      <a:pt x="9685" y="479"/>
                      <a:pt x="9668" y="348"/>
                    </a:cubicBezTo>
                    <a:cubicBezTo>
                      <a:pt x="9655" y="226"/>
                      <a:pt x="9542" y="137"/>
                      <a:pt x="9430" y="137"/>
                    </a:cubicBezTo>
                    <a:close/>
                    <a:moveTo>
                      <a:pt x="14684" y="248"/>
                    </a:moveTo>
                    <a:cubicBezTo>
                      <a:pt x="14569" y="248"/>
                      <a:pt x="14467" y="332"/>
                      <a:pt x="14449" y="448"/>
                    </a:cubicBezTo>
                    <a:cubicBezTo>
                      <a:pt x="14426" y="578"/>
                      <a:pt x="14515" y="703"/>
                      <a:pt x="14645" y="724"/>
                    </a:cubicBezTo>
                    <a:cubicBezTo>
                      <a:pt x="14799" y="748"/>
                      <a:pt x="14955" y="777"/>
                      <a:pt x="15109" y="808"/>
                    </a:cubicBezTo>
                    <a:cubicBezTo>
                      <a:pt x="15125" y="810"/>
                      <a:pt x="15139" y="811"/>
                      <a:pt x="15156" y="811"/>
                    </a:cubicBezTo>
                    <a:cubicBezTo>
                      <a:pt x="15267" y="811"/>
                      <a:pt x="15368" y="732"/>
                      <a:pt x="15391" y="618"/>
                    </a:cubicBezTo>
                    <a:cubicBezTo>
                      <a:pt x="15417" y="487"/>
                      <a:pt x="15332" y="362"/>
                      <a:pt x="15201" y="338"/>
                    </a:cubicBezTo>
                    <a:cubicBezTo>
                      <a:pt x="15042" y="307"/>
                      <a:pt x="14883" y="278"/>
                      <a:pt x="14724" y="252"/>
                    </a:cubicBezTo>
                    <a:cubicBezTo>
                      <a:pt x="14711" y="249"/>
                      <a:pt x="14697" y="248"/>
                      <a:pt x="14684" y="248"/>
                    </a:cubicBezTo>
                    <a:close/>
                    <a:moveTo>
                      <a:pt x="8015" y="365"/>
                    </a:moveTo>
                    <a:cubicBezTo>
                      <a:pt x="7999" y="365"/>
                      <a:pt x="7982" y="367"/>
                      <a:pt x="7966" y="370"/>
                    </a:cubicBezTo>
                    <a:cubicBezTo>
                      <a:pt x="7808" y="403"/>
                      <a:pt x="7650" y="435"/>
                      <a:pt x="7492" y="471"/>
                    </a:cubicBezTo>
                    <a:cubicBezTo>
                      <a:pt x="7363" y="500"/>
                      <a:pt x="7281" y="626"/>
                      <a:pt x="7311" y="756"/>
                    </a:cubicBezTo>
                    <a:cubicBezTo>
                      <a:pt x="7335" y="868"/>
                      <a:pt x="7436" y="943"/>
                      <a:pt x="7544" y="943"/>
                    </a:cubicBezTo>
                    <a:cubicBezTo>
                      <a:pt x="7562" y="943"/>
                      <a:pt x="7578" y="941"/>
                      <a:pt x="7598" y="939"/>
                    </a:cubicBezTo>
                    <a:cubicBezTo>
                      <a:pt x="7752" y="902"/>
                      <a:pt x="7906" y="870"/>
                      <a:pt x="8060" y="840"/>
                    </a:cubicBezTo>
                    <a:cubicBezTo>
                      <a:pt x="8190" y="813"/>
                      <a:pt x="8274" y="688"/>
                      <a:pt x="8248" y="558"/>
                    </a:cubicBezTo>
                    <a:cubicBezTo>
                      <a:pt x="8227" y="445"/>
                      <a:pt x="8126" y="365"/>
                      <a:pt x="8015" y="365"/>
                    </a:cubicBezTo>
                    <a:close/>
                    <a:moveTo>
                      <a:pt x="16088" y="541"/>
                    </a:moveTo>
                    <a:cubicBezTo>
                      <a:pt x="15980" y="541"/>
                      <a:pt x="15884" y="614"/>
                      <a:pt x="15856" y="722"/>
                    </a:cubicBezTo>
                    <a:cubicBezTo>
                      <a:pt x="15824" y="850"/>
                      <a:pt x="15903" y="980"/>
                      <a:pt x="16031" y="1012"/>
                    </a:cubicBezTo>
                    <a:cubicBezTo>
                      <a:pt x="16185" y="1051"/>
                      <a:pt x="16338" y="1092"/>
                      <a:pt x="16488" y="1134"/>
                    </a:cubicBezTo>
                    <a:cubicBezTo>
                      <a:pt x="16511" y="1139"/>
                      <a:pt x="16534" y="1142"/>
                      <a:pt x="16553" y="1142"/>
                    </a:cubicBezTo>
                    <a:cubicBezTo>
                      <a:pt x="16659" y="1142"/>
                      <a:pt x="16754" y="1072"/>
                      <a:pt x="16785" y="967"/>
                    </a:cubicBezTo>
                    <a:cubicBezTo>
                      <a:pt x="16819" y="840"/>
                      <a:pt x="16746" y="708"/>
                      <a:pt x="16618" y="672"/>
                    </a:cubicBezTo>
                    <a:cubicBezTo>
                      <a:pt x="16461" y="630"/>
                      <a:pt x="16305" y="586"/>
                      <a:pt x="16148" y="549"/>
                    </a:cubicBezTo>
                    <a:cubicBezTo>
                      <a:pt x="16128" y="544"/>
                      <a:pt x="16108" y="541"/>
                      <a:pt x="16088" y="541"/>
                    </a:cubicBezTo>
                    <a:close/>
                    <a:moveTo>
                      <a:pt x="6616" y="699"/>
                    </a:moveTo>
                    <a:cubicBezTo>
                      <a:pt x="6595" y="699"/>
                      <a:pt x="6573" y="702"/>
                      <a:pt x="6552" y="708"/>
                    </a:cubicBezTo>
                    <a:cubicBezTo>
                      <a:pt x="6395" y="751"/>
                      <a:pt x="6239" y="797"/>
                      <a:pt x="6085" y="845"/>
                    </a:cubicBezTo>
                    <a:cubicBezTo>
                      <a:pt x="5957" y="884"/>
                      <a:pt x="5889" y="1020"/>
                      <a:pt x="5928" y="1145"/>
                    </a:cubicBezTo>
                    <a:cubicBezTo>
                      <a:pt x="5960" y="1249"/>
                      <a:pt x="6054" y="1314"/>
                      <a:pt x="6156" y="1314"/>
                    </a:cubicBezTo>
                    <a:cubicBezTo>
                      <a:pt x="6179" y="1314"/>
                      <a:pt x="6203" y="1312"/>
                      <a:pt x="6229" y="1304"/>
                    </a:cubicBezTo>
                    <a:cubicBezTo>
                      <a:pt x="6378" y="1257"/>
                      <a:pt x="6529" y="1213"/>
                      <a:pt x="6682" y="1170"/>
                    </a:cubicBezTo>
                    <a:cubicBezTo>
                      <a:pt x="6808" y="1134"/>
                      <a:pt x="6884" y="1001"/>
                      <a:pt x="6847" y="875"/>
                    </a:cubicBezTo>
                    <a:cubicBezTo>
                      <a:pt x="6817" y="768"/>
                      <a:pt x="6722" y="699"/>
                      <a:pt x="6616" y="699"/>
                    </a:cubicBezTo>
                    <a:close/>
                    <a:moveTo>
                      <a:pt x="17468" y="945"/>
                    </a:moveTo>
                    <a:cubicBezTo>
                      <a:pt x="17368" y="945"/>
                      <a:pt x="17274" y="1007"/>
                      <a:pt x="17241" y="1108"/>
                    </a:cubicBezTo>
                    <a:cubicBezTo>
                      <a:pt x="17199" y="1233"/>
                      <a:pt x="17265" y="1369"/>
                      <a:pt x="17392" y="1411"/>
                    </a:cubicBezTo>
                    <a:cubicBezTo>
                      <a:pt x="17541" y="1462"/>
                      <a:pt x="17688" y="1515"/>
                      <a:pt x="17838" y="1570"/>
                    </a:cubicBezTo>
                    <a:cubicBezTo>
                      <a:pt x="17864" y="1582"/>
                      <a:pt x="17891" y="1586"/>
                      <a:pt x="17920" y="1586"/>
                    </a:cubicBezTo>
                    <a:cubicBezTo>
                      <a:pt x="18018" y="1586"/>
                      <a:pt x="18108" y="1526"/>
                      <a:pt x="18142" y="1429"/>
                    </a:cubicBezTo>
                    <a:cubicBezTo>
                      <a:pt x="18189" y="1306"/>
                      <a:pt x="18126" y="1168"/>
                      <a:pt x="18003" y="1121"/>
                    </a:cubicBezTo>
                    <a:cubicBezTo>
                      <a:pt x="17851" y="1064"/>
                      <a:pt x="17698" y="1011"/>
                      <a:pt x="17546" y="957"/>
                    </a:cubicBezTo>
                    <a:cubicBezTo>
                      <a:pt x="17520" y="949"/>
                      <a:pt x="17494" y="945"/>
                      <a:pt x="17468" y="945"/>
                    </a:cubicBezTo>
                    <a:close/>
                    <a:moveTo>
                      <a:pt x="5251" y="1151"/>
                    </a:moveTo>
                    <a:cubicBezTo>
                      <a:pt x="5223" y="1151"/>
                      <a:pt x="5195" y="1156"/>
                      <a:pt x="5167" y="1166"/>
                    </a:cubicBezTo>
                    <a:cubicBezTo>
                      <a:pt x="5013" y="1223"/>
                      <a:pt x="4862" y="1283"/>
                      <a:pt x="4713" y="1346"/>
                    </a:cubicBezTo>
                    <a:cubicBezTo>
                      <a:pt x="4591" y="1397"/>
                      <a:pt x="4535" y="1539"/>
                      <a:pt x="4585" y="1661"/>
                    </a:cubicBezTo>
                    <a:cubicBezTo>
                      <a:pt x="4624" y="1752"/>
                      <a:pt x="4713" y="1807"/>
                      <a:pt x="4805" y="1807"/>
                    </a:cubicBezTo>
                    <a:cubicBezTo>
                      <a:pt x="4836" y="1807"/>
                      <a:pt x="4867" y="1800"/>
                      <a:pt x="4898" y="1789"/>
                    </a:cubicBezTo>
                    <a:cubicBezTo>
                      <a:pt x="5041" y="1727"/>
                      <a:pt x="5188" y="1669"/>
                      <a:pt x="5334" y="1614"/>
                    </a:cubicBezTo>
                    <a:cubicBezTo>
                      <a:pt x="5459" y="1567"/>
                      <a:pt x="5522" y="1429"/>
                      <a:pt x="5475" y="1306"/>
                    </a:cubicBezTo>
                    <a:cubicBezTo>
                      <a:pt x="5439" y="1210"/>
                      <a:pt x="5348" y="1151"/>
                      <a:pt x="5251" y="1151"/>
                    </a:cubicBezTo>
                    <a:close/>
                    <a:moveTo>
                      <a:pt x="18808" y="1467"/>
                    </a:moveTo>
                    <a:cubicBezTo>
                      <a:pt x="18716" y="1467"/>
                      <a:pt x="18626" y="1519"/>
                      <a:pt x="18587" y="1609"/>
                    </a:cubicBezTo>
                    <a:cubicBezTo>
                      <a:pt x="18535" y="1731"/>
                      <a:pt x="18588" y="1873"/>
                      <a:pt x="18710" y="1927"/>
                    </a:cubicBezTo>
                    <a:cubicBezTo>
                      <a:pt x="18830" y="1977"/>
                      <a:pt x="18947" y="2031"/>
                      <a:pt x="19065" y="2086"/>
                    </a:cubicBezTo>
                    <a:lnTo>
                      <a:pt x="19143" y="2123"/>
                    </a:lnTo>
                    <a:cubicBezTo>
                      <a:pt x="19177" y="2139"/>
                      <a:pt x="19209" y="2146"/>
                      <a:pt x="19243" y="2146"/>
                    </a:cubicBezTo>
                    <a:cubicBezTo>
                      <a:pt x="19334" y="2146"/>
                      <a:pt x="19420" y="2094"/>
                      <a:pt x="19461" y="2005"/>
                    </a:cubicBezTo>
                    <a:cubicBezTo>
                      <a:pt x="19514" y="1885"/>
                      <a:pt x="19462" y="1742"/>
                      <a:pt x="19342" y="1687"/>
                    </a:cubicBezTo>
                    <a:lnTo>
                      <a:pt x="19269" y="1653"/>
                    </a:lnTo>
                    <a:cubicBezTo>
                      <a:pt x="19148" y="1596"/>
                      <a:pt x="19025" y="1541"/>
                      <a:pt x="18903" y="1486"/>
                    </a:cubicBezTo>
                    <a:cubicBezTo>
                      <a:pt x="18872" y="1473"/>
                      <a:pt x="18840" y="1467"/>
                      <a:pt x="18808" y="1467"/>
                    </a:cubicBezTo>
                    <a:close/>
                    <a:moveTo>
                      <a:pt x="3935" y="1726"/>
                    </a:moveTo>
                    <a:cubicBezTo>
                      <a:pt x="3899" y="1726"/>
                      <a:pt x="3862" y="1735"/>
                      <a:pt x="3828" y="1752"/>
                    </a:cubicBezTo>
                    <a:cubicBezTo>
                      <a:pt x="3682" y="1826"/>
                      <a:pt x="3537" y="1903"/>
                      <a:pt x="3395" y="1980"/>
                    </a:cubicBezTo>
                    <a:cubicBezTo>
                      <a:pt x="3280" y="2045"/>
                      <a:pt x="3237" y="2191"/>
                      <a:pt x="3302" y="2308"/>
                    </a:cubicBezTo>
                    <a:cubicBezTo>
                      <a:pt x="3344" y="2386"/>
                      <a:pt x="3426" y="2431"/>
                      <a:pt x="3511" y="2431"/>
                    </a:cubicBezTo>
                    <a:cubicBezTo>
                      <a:pt x="3552" y="2431"/>
                      <a:pt x="3589" y="2421"/>
                      <a:pt x="3628" y="2400"/>
                    </a:cubicBezTo>
                    <a:cubicBezTo>
                      <a:pt x="3766" y="2326"/>
                      <a:pt x="3904" y="2253"/>
                      <a:pt x="4043" y="2181"/>
                    </a:cubicBezTo>
                    <a:cubicBezTo>
                      <a:pt x="4162" y="2120"/>
                      <a:pt x="4209" y="1977"/>
                      <a:pt x="4149" y="1859"/>
                    </a:cubicBezTo>
                    <a:cubicBezTo>
                      <a:pt x="4106" y="1774"/>
                      <a:pt x="4022" y="1726"/>
                      <a:pt x="3935" y="1726"/>
                    </a:cubicBezTo>
                    <a:close/>
                    <a:moveTo>
                      <a:pt x="20098" y="2104"/>
                    </a:moveTo>
                    <a:cubicBezTo>
                      <a:pt x="20013" y="2104"/>
                      <a:pt x="19930" y="2149"/>
                      <a:pt x="19886" y="2228"/>
                    </a:cubicBezTo>
                    <a:cubicBezTo>
                      <a:pt x="19824" y="2344"/>
                      <a:pt x="19866" y="2490"/>
                      <a:pt x="19981" y="2553"/>
                    </a:cubicBezTo>
                    <a:cubicBezTo>
                      <a:pt x="20119" y="2627"/>
                      <a:pt x="20255" y="2707"/>
                      <a:pt x="20391" y="2786"/>
                    </a:cubicBezTo>
                    <a:cubicBezTo>
                      <a:pt x="20429" y="2807"/>
                      <a:pt x="20469" y="2819"/>
                      <a:pt x="20513" y="2819"/>
                    </a:cubicBezTo>
                    <a:cubicBezTo>
                      <a:pt x="20596" y="2819"/>
                      <a:pt x="20675" y="2775"/>
                      <a:pt x="20719" y="2702"/>
                    </a:cubicBezTo>
                    <a:cubicBezTo>
                      <a:pt x="20785" y="2588"/>
                      <a:pt x="20748" y="2441"/>
                      <a:pt x="20635" y="2374"/>
                    </a:cubicBezTo>
                    <a:cubicBezTo>
                      <a:pt x="20494" y="2292"/>
                      <a:pt x="20353" y="2211"/>
                      <a:pt x="20210" y="2133"/>
                    </a:cubicBezTo>
                    <a:cubicBezTo>
                      <a:pt x="20174" y="2113"/>
                      <a:pt x="20136" y="2104"/>
                      <a:pt x="20098" y="2104"/>
                    </a:cubicBezTo>
                    <a:close/>
                    <a:moveTo>
                      <a:pt x="2692" y="2449"/>
                    </a:moveTo>
                    <a:cubicBezTo>
                      <a:pt x="2647" y="2449"/>
                      <a:pt x="2601" y="2462"/>
                      <a:pt x="2560" y="2490"/>
                    </a:cubicBezTo>
                    <a:cubicBezTo>
                      <a:pt x="2425" y="2579"/>
                      <a:pt x="2290" y="2673"/>
                      <a:pt x="2159" y="2770"/>
                    </a:cubicBezTo>
                    <a:cubicBezTo>
                      <a:pt x="2054" y="2846"/>
                      <a:pt x="2029" y="2997"/>
                      <a:pt x="2109" y="3104"/>
                    </a:cubicBezTo>
                    <a:cubicBezTo>
                      <a:pt x="2154" y="3167"/>
                      <a:pt x="2227" y="3201"/>
                      <a:pt x="2300" y="3201"/>
                    </a:cubicBezTo>
                    <a:cubicBezTo>
                      <a:pt x="2349" y="3201"/>
                      <a:pt x="2397" y="3187"/>
                      <a:pt x="2443" y="3156"/>
                    </a:cubicBezTo>
                    <a:cubicBezTo>
                      <a:pt x="2568" y="3065"/>
                      <a:pt x="2696" y="2976"/>
                      <a:pt x="2826" y="2888"/>
                    </a:cubicBezTo>
                    <a:cubicBezTo>
                      <a:pt x="2936" y="2815"/>
                      <a:pt x="2965" y="2666"/>
                      <a:pt x="2892" y="2556"/>
                    </a:cubicBezTo>
                    <a:cubicBezTo>
                      <a:pt x="2845" y="2487"/>
                      <a:pt x="2769" y="2449"/>
                      <a:pt x="2692" y="2449"/>
                    </a:cubicBezTo>
                    <a:close/>
                    <a:moveTo>
                      <a:pt x="21326" y="2851"/>
                    </a:moveTo>
                    <a:cubicBezTo>
                      <a:pt x="21250" y="2851"/>
                      <a:pt x="21174" y="2888"/>
                      <a:pt x="21126" y="2957"/>
                    </a:cubicBezTo>
                    <a:cubicBezTo>
                      <a:pt x="21051" y="3065"/>
                      <a:pt x="21082" y="3213"/>
                      <a:pt x="21191" y="3287"/>
                    </a:cubicBezTo>
                    <a:cubicBezTo>
                      <a:pt x="21321" y="3375"/>
                      <a:pt x="21449" y="3467"/>
                      <a:pt x="21577" y="3558"/>
                    </a:cubicBezTo>
                    <a:cubicBezTo>
                      <a:pt x="21619" y="3591"/>
                      <a:pt x="21668" y="3605"/>
                      <a:pt x="21716" y="3605"/>
                    </a:cubicBezTo>
                    <a:cubicBezTo>
                      <a:pt x="21789" y="3605"/>
                      <a:pt x="21862" y="3569"/>
                      <a:pt x="21911" y="3505"/>
                    </a:cubicBezTo>
                    <a:cubicBezTo>
                      <a:pt x="21989" y="3398"/>
                      <a:pt x="21966" y="3248"/>
                      <a:pt x="21859" y="3171"/>
                    </a:cubicBezTo>
                    <a:cubicBezTo>
                      <a:pt x="21726" y="3075"/>
                      <a:pt x="21593" y="2982"/>
                      <a:pt x="21458" y="2892"/>
                    </a:cubicBezTo>
                    <a:cubicBezTo>
                      <a:pt x="21418" y="2864"/>
                      <a:pt x="21372" y="2851"/>
                      <a:pt x="21326" y="2851"/>
                    </a:cubicBezTo>
                    <a:close/>
                    <a:moveTo>
                      <a:pt x="1556" y="3325"/>
                    </a:moveTo>
                    <a:cubicBezTo>
                      <a:pt x="1499" y="3325"/>
                      <a:pt x="1443" y="3345"/>
                      <a:pt x="1397" y="3386"/>
                    </a:cubicBezTo>
                    <a:cubicBezTo>
                      <a:pt x="1272" y="3495"/>
                      <a:pt x="1154" y="3607"/>
                      <a:pt x="1037" y="3722"/>
                    </a:cubicBezTo>
                    <a:cubicBezTo>
                      <a:pt x="945" y="3814"/>
                      <a:pt x="943" y="3967"/>
                      <a:pt x="1035" y="4061"/>
                    </a:cubicBezTo>
                    <a:cubicBezTo>
                      <a:pt x="1082" y="4108"/>
                      <a:pt x="1146" y="4132"/>
                      <a:pt x="1206" y="4132"/>
                    </a:cubicBezTo>
                    <a:cubicBezTo>
                      <a:pt x="1267" y="4132"/>
                      <a:pt x="1327" y="4109"/>
                      <a:pt x="1376" y="4062"/>
                    </a:cubicBezTo>
                    <a:cubicBezTo>
                      <a:pt x="1488" y="3952"/>
                      <a:pt x="1601" y="3845"/>
                      <a:pt x="1716" y="3741"/>
                    </a:cubicBezTo>
                    <a:cubicBezTo>
                      <a:pt x="1814" y="3652"/>
                      <a:pt x="1822" y="3503"/>
                      <a:pt x="1736" y="3404"/>
                    </a:cubicBezTo>
                    <a:cubicBezTo>
                      <a:pt x="1687" y="3352"/>
                      <a:pt x="1622" y="3325"/>
                      <a:pt x="1556" y="3325"/>
                    </a:cubicBezTo>
                    <a:close/>
                    <a:moveTo>
                      <a:pt x="22473" y="3713"/>
                    </a:moveTo>
                    <a:cubicBezTo>
                      <a:pt x="22404" y="3713"/>
                      <a:pt x="22336" y="3743"/>
                      <a:pt x="22289" y="3800"/>
                    </a:cubicBezTo>
                    <a:cubicBezTo>
                      <a:pt x="22203" y="3900"/>
                      <a:pt x="22217" y="4051"/>
                      <a:pt x="22318" y="4135"/>
                    </a:cubicBezTo>
                    <a:cubicBezTo>
                      <a:pt x="22438" y="4238"/>
                      <a:pt x="22558" y="4338"/>
                      <a:pt x="22675" y="4443"/>
                    </a:cubicBezTo>
                    <a:cubicBezTo>
                      <a:pt x="22722" y="4484"/>
                      <a:pt x="22778" y="4505"/>
                      <a:pt x="22835" y="4505"/>
                    </a:cubicBezTo>
                    <a:cubicBezTo>
                      <a:pt x="22902" y="4505"/>
                      <a:pt x="22966" y="4476"/>
                      <a:pt x="23012" y="4426"/>
                    </a:cubicBezTo>
                    <a:cubicBezTo>
                      <a:pt x="23101" y="4327"/>
                      <a:pt x="23093" y="4174"/>
                      <a:pt x="22992" y="4087"/>
                    </a:cubicBezTo>
                    <a:cubicBezTo>
                      <a:pt x="22871" y="3978"/>
                      <a:pt x="22749" y="3873"/>
                      <a:pt x="22624" y="3769"/>
                    </a:cubicBezTo>
                    <a:cubicBezTo>
                      <a:pt x="22581" y="3731"/>
                      <a:pt x="22527" y="3713"/>
                      <a:pt x="22473" y="3713"/>
                    </a:cubicBezTo>
                    <a:close/>
                    <a:moveTo>
                      <a:pt x="562" y="4364"/>
                    </a:moveTo>
                    <a:cubicBezTo>
                      <a:pt x="494" y="4364"/>
                      <a:pt x="425" y="4393"/>
                      <a:pt x="377" y="4452"/>
                    </a:cubicBezTo>
                    <a:cubicBezTo>
                      <a:pt x="273" y="4580"/>
                      <a:pt x="174" y="4709"/>
                      <a:pt x="77" y="4842"/>
                    </a:cubicBezTo>
                    <a:cubicBezTo>
                      <a:pt x="1" y="4951"/>
                      <a:pt x="25" y="5100"/>
                      <a:pt x="132" y="5178"/>
                    </a:cubicBezTo>
                    <a:cubicBezTo>
                      <a:pt x="174" y="5207"/>
                      <a:pt x="223" y="5222"/>
                      <a:pt x="272" y="5222"/>
                    </a:cubicBezTo>
                    <a:cubicBezTo>
                      <a:pt x="346" y="5222"/>
                      <a:pt x="419" y="5188"/>
                      <a:pt x="466" y="5123"/>
                    </a:cubicBezTo>
                    <a:cubicBezTo>
                      <a:pt x="555" y="4996"/>
                      <a:pt x="651" y="4873"/>
                      <a:pt x="748" y="4753"/>
                    </a:cubicBezTo>
                    <a:cubicBezTo>
                      <a:pt x="831" y="4653"/>
                      <a:pt x="817" y="4500"/>
                      <a:pt x="713" y="4418"/>
                    </a:cubicBezTo>
                    <a:cubicBezTo>
                      <a:pt x="669" y="4381"/>
                      <a:pt x="616" y="4364"/>
                      <a:pt x="562" y="4364"/>
                    </a:cubicBezTo>
                    <a:close/>
                    <a:moveTo>
                      <a:pt x="23525" y="4689"/>
                    </a:moveTo>
                    <a:cubicBezTo>
                      <a:pt x="23465" y="4689"/>
                      <a:pt x="23404" y="4711"/>
                      <a:pt x="23357" y="4756"/>
                    </a:cubicBezTo>
                    <a:cubicBezTo>
                      <a:pt x="23263" y="4847"/>
                      <a:pt x="23263" y="5000"/>
                      <a:pt x="23354" y="5094"/>
                    </a:cubicBezTo>
                    <a:cubicBezTo>
                      <a:pt x="23464" y="5206"/>
                      <a:pt x="23571" y="5319"/>
                      <a:pt x="23677" y="5437"/>
                    </a:cubicBezTo>
                    <a:cubicBezTo>
                      <a:pt x="23725" y="5489"/>
                      <a:pt x="23790" y="5515"/>
                      <a:pt x="23855" y="5515"/>
                    </a:cubicBezTo>
                    <a:cubicBezTo>
                      <a:pt x="23913" y="5515"/>
                      <a:pt x="23970" y="5496"/>
                      <a:pt x="24012" y="5455"/>
                    </a:cubicBezTo>
                    <a:cubicBezTo>
                      <a:pt x="24111" y="5366"/>
                      <a:pt x="24119" y="5214"/>
                      <a:pt x="24030" y="5116"/>
                    </a:cubicBezTo>
                    <a:cubicBezTo>
                      <a:pt x="23921" y="4995"/>
                      <a:pt x="23810" y="4875"/>
                      <a:pt x="23696" y="4760"/>
                    </a:cubicBezTo>
                    <a:cubicBezTo>
                      <a:pt x="23650" y="4713"/>
                      <a:pt x="23588" y="4689"/>
                      <a:pt x="23525" y="4689"/>
                    </a:cubicBezTo>
                    <a:close/>
                    <a:moveTo>
                      <a:pt x="24471" y="5772"/>
                    </a:moveTo>
                    <a:cubicBezTo>
                      <a:pt x="24419" y="5772"/>
                      <a:pt x="24368" y="5788"/>
                      <a:pt x="24325" y="5822"/>
                    </a:cubicBezTo>
                    <a:cubicBezTo>
                      <a:pt x="24220" y="5903"/>
                      <a:pt x="24199" y="6054"/>
                      <a:pt x="24280" y="6159"/>
                    </a:cubicBezTo>
                    <a:cubicBezTo>
                      <a:pt x="24376" y="6282"/>
                      <a:pt x="24470" y="6407"/>
                      <a:pt x="24560" y="6535"/>
                    </a:cubicBezTo>
                    <a:cubicBezTo>
                      <a:pt x="24607" y="6602"/>
                      <a:pt x="24680" y="6637"/>
                      <a:pt x="24755" y="6637"/>
                    </a:cubicBezTo>
                    <a:cubicBezTo>
                      <a:pt x="24802" y="6637"/>
                      <a:pt x="24851" y="6623"/>
                      <a:pt x="24894" y="6592"/>
                    </a:cubicBezTo>
                    <a:cubicBezTo>
                      <a:pt x="25001" y="6514"/>
                      <a:pt x="25029" y="6365"/>
                      <a:pt x="24951" y="6258"/>
                    </a:cubicBezTo>
                    <a:cubicBezTo>
                      <a:pt x="24855" y="6123"/>
                      <a:pt x="24761" y="5992"/>
                      <a:pt x="24661" y="5864"/>
                    </a:cubicBezTo>
                    <a:cubicBezTo>
                      <a:pt x="24614" y="5803"/>
                      <a:pt x="24542" y="5772"/>
                      <a:pt x="24471" y="5772"/>
                    </a:cubicBezTo>
                    <a:close/>
                    <a:moveTo>
                      <a:pt x="25281" y="6959"/>
                    </a:moveTo>
                    <a:cubicBezTo>
                      <a:pt x="25238" y="6959"/>
                      <a:pt x="25195" y="6971"/>
                      <a:pt x="25155" y="6994"/>
                    </a:cubicBezTo>
                    <a:cubicBezTo>
                      <a:pt x="25042" y="7061"/>
                      <a:pt x="25005" y="7208"/>
                      <a:pt x="25073" y="7322"/>
                    </a:cubicBezTo>
                    <a:cubicBezTo>
                      <a:pt x="25154" y="7456"/>
                      <a:pt x="25233" y="7591"/>
                      <a:pt x="25308" y="7729"/>
                    </a:cubicBezTo>
                    <a:cubicBezTo>
                      <a:pt x="25350" y="7808"/>
                      <a:pt x="25431" y="7854"/>
                      <a:pt x="25517" y="7854"/>
                    </a:cubicBezTo>
                    <a:cubicBezTo>
                      <a:pt x="25558" y="7854"/>
                      <a:pt x="25597" y="7845"/>
                      <a:pt x="25634" y="7826"/>
                    </a:cubicBezTo>
                    <a:cubicBezTo>
                      <a:pt x="25749" y="7761"/>
                      <a:pt x="25793" y="7615"/>
                      <a:pt x="25728" y="7500"/>
                    </a:cubicBezTo>
                    <a:cubicBezTo>
                      <a:pt x="25648" y="7359"/>
                      <a:pt x="25567" y="7216"/>
                      <a:pt x="25485" y="7077"/>
                    </a:cubicBezTo>
                    <a:cubicBezTo>
                      <a:pt x="25441" y="7000"/>
                      <a:pt x="25362" y="6959"/>
                      <a:pt x="25281" y="6959"/>
                    </a:cubicBezTo>
                    <a:close/>
                    <a:moveTo>
                      <a:pt x="25956" y="8229"/>
                    </a:moveTo>
                    <a:cubicBezTo>
                      <a:pt x="25921" y="8229"/>
                      <a:pt x="25886" y="8237"/>
                      <a:pt x="25853" y="8252"/>
                    </a:cubicBezTo>
                    <a:cubicBezTo>
                      <a:pt x="25731" y="8308"/>
                      <a:pt x="25681" y="8450"/>
                      <a:pt x="25738" y="8570"/>
                    </a:cubicBezTo>
                    <a:cubicBezTo>
                      <a:pt x="25802" y="8713"/>
                      <a:pt x="25867" y="8856"/>
                      <a:pt x="25931" y="9000"/>
                    </a:cubicBezTo>
                    <a:cubicBezTo>
                      <a:pt x="25968" y="9089"/>
                      <a:pt x="26055" y="9144"/>
                      <a:pt x="26149" y="9144"/>
                    </a:cubicBezTo>
                    <a:cubicBezTo>
                      <a:pt x="26180" y="9144"/>
                      <a:pt x="26211" y="9136"/>
                      <a:pt x="26247" y="9125"/>
                    </a:cubicBezTo>
                    <a:cubicBezTo>
                      <a:pt x="26368" y="9075"/>
                      <a:pt x="26425" y="8933"/>
                      <a:pt x="26372" y="8812"/>
                    </a:cubicBezTo>
                    <a:cubicBezTo>
                      <a:pt x="26307" y="8661"/>
                      <a:pt x="26240" y="8513"/>
                      <a:pt x="26171" y="8368"/>
                    </a:cubicBezTo>
                    <a:cubicBezTo>
                      <a:pt x="26132" y="8281"/>
                      <a:pt x="26046" y="8229"/>
                      <a:pt x="25956" y="8229"/>
                    </a:cubicBezTo>
                    <a:close/>
                    <a:moveTo>
                      <a:pt x="26501" y="9551"/>
                    </a:moveTo>
                    <a:cubicBezTo>
                      <a:pt x="26473" y="9551"/>
                      <a:pt x="26446" y="9556"/>
                      <a:pt x="26419" y="9566"/>
                    </a:cubicBezTo>
                    <a:cubicBezTo>
                      <a:pt x="26295" y="9613"/>
                      <a:pt x="26232" y="9751"/>
                      <a:pt x="26278" y="9874"/>
                    </a:cubicBezTo>
                    <a:cubicBezTo>
                      <a:pt x="26331" y="10021"/>
                      <a:pt x="26385" y="10169"/>
                      <a:pt x="26435" y="10320"/>
                    </a:cubicBezTo>
                    <a:cubicBezTo>
                      <a:pt x="26469" y="10419"/>
                      <a:pt x="26563" y="10482"/>
                      <a:pt x="26662" y="10482"/>
                    </a:cubicBezTo>
                    <a:cubicBezTo>
                      <a:pt x="26688" y="10482"/>
                      <a:pt x="26715" y="10477"/>
                      <a:pt x="26736" y="10467"/>
                    </a:cubicBezTo>
                    <a:cubicBezTo>
                      <a:pt x="26863" y="10425"/>
                      <a:pt x="26929" y="10289"/>
                      <a:pt x="26887" y="10164"/>
                    </a:cubicBezTo>
                    <a:cubicBezTo>
                      <a:pt x="26837" y="10010"/>
                      <a:pt x="26782" y="9859"/>
                      <a:pt x="26727" y="9707"/>
                    </a:cubicBezTo>
                    <a:cubicBezTo>
                      <a:pt x="26690" y="9611"/>
                      <a:pt x="26598" y="9551"/>
                      <a:pt x="26501" y="9551"/>
                    </a:cubicBezTo>
                    <a:close/>
                    <a:moveTo>
                      <a:pt x="26953" y="10918"/>
                    </a:moveTo>
                    <a:cubicBezTo>
                      <a:pt x="26930" y="10918"/>
                      <a:pt x="26907" y="10921"/>
                      <a:pt x="26884" y="10928"/>
                    </a:cubicBezTo>
                    <a:cubicBezTo>
                      <a:pt x="26758" y="10964"/>
                      <a:pt x="26685" y="11097"/>
                      <a:pt x="26720" y="11223"/>
                    </a:cubicBezTo>
                    <a:cubicBezTo>
                      <a:pt x="26764" y="11375"/>
                      <a:pt x="26808" y="11528"/>
                      <a:pt x="26848" y="11680"/>
                    </a:cubicBezTo>
                    <a:cubicBezTo>
                      <a:pt x="26878" y="11786"/>
                      <a:pt x="26975" y="11855"/>
                      <a:pt x="27080" y="11855"/>
                    </a:cubicBezTo>
                    <a:cubicBezTo>
                      <a:pt x="27100" y="11855"/>
                      <a:pt x="27121" y="11854"/>
                      <a:pt x="27143" y="11847"/>
                    </a:cubicBezTo>
                    <a:cubicBezTo>
                      <a:pt x="27272" y="11813"/>
                      <a:pt x="27346" y="11682"/>
                      <a:pt x="27312" y="11554"/>
                    </a:cubicBezTo>
                    <a:cubicBezTo>
                      <a:pt x="27270" y="11398"/>
                      <a:pt x="27228" y="11244"/>
                      <a:pt x="27182" y="11090"/>
                    </a:cubicBezTo>
                    <a:cubicBezTo>
                      <a:pt x="27150" y="10986"/>
                      <a:pt x="27056" y="10918"/>
                      <a:pt x="26953" y="10918"/>
                    </a:cubicBezTo>
                    <a:close/>
                    <a:moveTo>
                      <a:pt x="27316" y="12306"/>
                    </a:moveTo>
                    <a:cubicBezTo>
                      <a:pt x="27298" y="12306"/>
                      <a:pt x="27279" y="12308"/>
                      <a:pt x="27260" y="12313"/>
                    </a:cubicBezTo>
                    <a:cubicBezTo>
                      <a:pt x="27130" y="12342"/>
                      <a:pt x="27051" y="12470"/>
                      <a:pt x="27082" y="12600"/>
                    </a:cubicBezTo>
                    <a:cubicBezTo>
                      <a:pt x="27117" y="12754"/>
                      <a:pt x="27153" y="12908"/>
                      <a:pt x="27187" y="13062"/>
                    </a:cubicBezTo>
                    <a:cubicBezTo>
                      <a:pt x="27212" y="13174"/>
                      <a:pt x="27310" y="13250"/>
                      <a:pt x="27421" y="13250"/>
                    </a:cubicBezTo>
                    <a:cubicBezTo>
                      <a:pt x="27439" y="13250"/>
                      <a:pt x="27455" y="13248"/>
                      <a:pt x="27473" y="13247"/>
                    </a:cubicBezTo>
                    <a:cubicBezTo>
                      <a:pt x="27602" y="13217"/>
                      <a:pt x="27683" y="13091"/>
                      <a:pt x="27656" y="12961"/>
                    </a:cubicBezTo>
                    <a:cubicBezTo>
                      <a:pt x="27620" y="12802"/>
                      <a:pt x="27584" y="12647"/>
                      <a:pt x="27547" y="12491"/>
                    </a:cubicBezTo>
                    <a:cubicBezTo>
                      <a:pt x="27522" y="12381"/>
                      <a:pt x="27426" y="12306"/>
                      <a:pt x="27316" y="12306"/>
                    </a:cubicBezTo>
                    <a:close/>
                    <a:moveTo>
                      <a:pt x="27615" y="13708"/>
                    </a:moveTo>
                    <a:cubicBezTo>
                      <a:pt x="27600" y="13708"/>
                      <a:pt x="27585" y="13709"/>
                      <a:pt x="27570" y="13712"/>
                    </a:cubicBezTo>
                    <a:cubicBezTo>
                      <a:pt x="27440" y="13738"/>
                      <a:pt x="27356" y="13864"/>
                      <a:pt x="27382" y="13994"/>
                    </a:cubicBezTo>
                    <a:lnTo>
                      <a:pt x="27473" y="14463"/>
                    </a:lnTo>
                    <a:cubicBezTo>
                      <a:pt x="27495" y="14578"/>
                      <a:pt x="27596" y="14657"/>
                      <a:pt x="27708" y="14657"/>
                    </a:cubicBezTo>
                    <a:cubicBezTo>
                      <a:pt x="27724" y="14657"/>
                      <a:pt x="27739" y="14656"/>
                      <a:pt x="27753" y="14651"/>
                    </a:cubicBezTo>
                    <a:cubicBezTo>
                      <a:pt x="27883" y="14627"/>
                      <a:pt x="27967" y="14500"/>
                      <a:pt x="27943" y="14372"/>
                    </a:cubicBezTo>
                    <a:lnTo>
                      <a:pt x="27852" y="13902"/>
                    </a:lnTo>
                    <a:cubicBezTo>
                      <a:pt x="27829" y="13786"/>
                      <a:pt x="27727" y="13708"/>
                      <a:pt x="27615" y="13708"/>
                    </a:cubicBezTo>
                    <a:close/>
                    <a:moveTo>
                      <a:pt x="27882" y="15119"/>
                    </a:moveTo>
                    <a:cubicBezTo>
                      <a:pt x="27868" y="15119"/>
                      <a:pt x="27853" y="15120"/>
                      <a:pt x="27839" y="15123"/>
                    </a:cubicBezTo>
                    <a:cubicBezTo>
                      <a:pt x="27708" y="15145"/>
                      <a:pt x="27620" y="15272"/>
                      <a:pt x="27644" y="15402"/>
                    </a:cubicBezTo>
                    <a:lnTo>
                      <a:pt x="27729" y="15872"/>
                    </a:lnTo>
                    <a:cubicBezTo>
                      <a:pt x="27748" y="15987"/>
                      <a:pt x="27850" y="16070"/>
                      <a:pt x="27964" y="16070"/>
                    </a:cubicBezTo>
                    <a:cubicBezTo>
                      <a:pt x="27977" y="16070"/>
                      <a:pt x="27991" y="16070"/>
                      <a:pt x="28006" y="16068"/>
                    </a:cubicBezTo>
                    <a:cubicBezTo>
                      <a:pt x="28136" y="16044"/>
                      <a:pt x="28222" y="15921"/>
                      <a:pt x="28201" y="15791"/>
                    </a:cubicBezTo>
                    <a:lnTo>
                      <a:pt x="28116" y="15317"/>
                    </a:lnTo>
                    <a:cubicBezTo>
                      <a:pt x="28098" y="15201"/>
                      <a:pt x="27995" y="15119"/>
                      <a:pt x="27882" y="15119"/>
                    </a:cubicBezTo>
                    <a:close/>
                    <a:moveTo>
                      <a:pt x="28128" y="16535"/>
                    </a:moveTo>
                    <a:cubicBezTo>
                      <a:pt x="28114" y="16535"/>
                      <a:pt x="28101" y="16536"/>
                      <a:pt x="28087" y="16538"/>
                    </a:cubicBezTo>
                    <a:cubicBezTo>
                      <a:pt x="27957" y="16563"/>
                      <a:pt x="27870" y="16686"/>
                      <a:pt x="27893" y="16816"/>
                    </a:cubicBezTo>
                    <a:lnTo>
                      <a:pt x="27974" y="17287"/>
                    </a:lnTo>
                    <a:cubicBezTo>
                      <a:pt x="27993" y="17404"/>
                      <a:pt x="28095" y="17487"/>
                      <a:pt x="28209" y="17487"/>
                    </a:cubicBezTo>
                    <a:cubicBezTo>
                      <a:pt x="28223" y="17487"/>
                      <a:pt x="28236" y="17487"/>
                      <a:pt x="28251" y="17482"/>
                    </a:cubicBezTo>
                    <a:cubicBezTo>
                      <a:pt x="28381" y="17458"/>
                      <a:pt x="28468" y="17334"/>
                      <a:pt x="28446" y="17205"/>
                    </a:cubicBezTo>
                    <a:lnTo>
                      <a:pt x="28364" y="16733"/>
                    </a:lnTo>
                    <a:cubicBezTo>
                      <a:pt x="28344" y="16617"/>
                      <a:pt x="28241" y="16535"/>
                      <a:pt x="28128" y="16535"/>
                    </a:cubicBezTo>
                    <a:close/>
                    <a:moveTo>
                      <a:pt x="28373" y="17954"/>
                    </a:moveTo>
                    <a:cubicBezTo>
                      <a:pt x="28360" y="17954"/>
                      <a:pt x="28346" y="17955"/>
                      <a:pt x="28332" y="17957"/>
                    </a:cubicBezTo>
                    <a:cubicBezTo>
                      <a:pt x="28202" y="17980"/>
                      <a:pt x="28115" y="18105"/>
                      <a:pt x="28139" y="18234"/>
                    </a:cubicBezTo>
                    <a:lnTo>
                      <a:pt x="28227" y="18706"/>
                    </a:lnTo>
                    <a:cubicBezTo>
                      <a:pt x="28249" y="18823"/>
                      <a:pt x="28348" y="18904"/>
                      <a:pt x="28462" y="18904"/>
                    </a:cubicBezTo>
                    <a:cubicBezTo>
                      <a:pt x="28476" y="18904"/>
                      <a:pt x="28493" y="18901"/>
                      <a:pt x="28502" y="18899"/>
                    </a:cubicBezTo>
                    <a:cubicBezTo>
                      <a:pt x="28634" y="18875"/>
                      <a:pt x="28720" y="18750"/>
                      <a:pt x="28695" y="18620"/>
                    </a:cubicBezTo>
                    <a:lnTo>
                      <a:pt x="28609" y="18150"/>
                    </a:lnTo>
                    <a:cubicBezTo>
                      <a:pt x="28589" y="18034"/>
                      <a:pt x="28486" y="17954"/>
                      <a:pt x="28373" y="17954"/>
                    </a:cubicBezTo>
                    <a:close/>
                    <a:moveTo>
                      <a:pt x="51074" y="19308"/>
                    </a:moveTo>
                    <a:cubicBezTo>
                      <a:pt x="51061" y="19308"/>
                      <a:pt x="51048" y="19309"/>
                      <a:pt x="51035" y="19311"/>
                    </a:cubicBezTo>
                    <a:cubicBezTo>
                      <a:pt x="50905" y="19331"/>
                      <a:pt x="50816" y="19455"/>
                      <a:pt x="50837" y="19585"/>
                    </a:cubicBezTo>
                    <a:cubicBezTo>
                      <a:pt x="50861" y="19736"/>
                      <a:pt x="50878" y="19887"/>
                      <a:pt x="50887" y="20039"/>
                    </a:cubicBezTo>
                    <a:cubicBezTo>
                      <a:pt x="50895" y="20166"/>
                      <a:pt x="51001" y="20263"/>
                      <a:pt x="51127" y="20263"/>
                    </a:cubicBezTo>
                    <a:lnTo>
                      <a:pt x="51143" y="20263"/>
                    </a:lnTo>
                    <a:cubicBezTo>
                      <a:pt x="51275" y="20253"/>
                      <a:pt x="51374" y="20140"/>
                      <a:pt x="51366" y="20008"/>
                    </a:cubicBezTo>
                    <a:cubicBezTo>
                      <a:pt x="51356" y="19841"/>
                      <a:pt x="51338" y="19676"/>
                      <a:pt x="51311" y="19509"/>
                    </a:cubicBezTo>
                    <a:cubicBezTo>
                      <a:pt x="51292" y="19391"/>
                      <a:pt x="51191" y="19308"/>
                      <a:pt x="51074" y="19308"/>
                    </a:cubicBezTo>
                    <a:close/>
                    <a:moveTo>
                      <a:pt x="28644" y="19367"/>
                    </a:moveTo>
                    <a:cubicBezTo>
                      <a:pt x="28629" y="19367"/>
                      <a:pt x="28614" y="19368"/>
                      <a:pt x="28598" y="19371"/>
                    </a:cubicBezTo>
                    <a:cubicBezTo>
                      <a:pt x="28468" y="19399"/>
                      <a:pt x="28384" y="19524"/>
                      <a:pt x="28411" y="19653"/>
                    </a:cubicBezTo>
                    <a:cubicBezTo>
                      <a:pt x="28444" y="19812"/>
                      <a:pt x="28476" y="19968"/>
                      <a:pt x="28510" y="20125"/>
                    </a:cubicBezTo>
                    <a:cubicBezTo>
                      <a:pt x="28535" y="20237"/>
                      <a:pt x="28634" y="20315"/>
                      <a:pt x="28744" y="20315"/>
                    </a:cubicBezTo>
                    <a:cubicBezTo>
                      <a:pt x="28760" y="20315"/>
                      <a:pt x="28778" y="20312"/>
                      <a:pt x="28794" y="20308"/>
                    </a:cubicBezTo>
                    <a:cubicBezTo>
                      <a:pt x="28922" y="20282"/>
                      <a:pt x="29005" y="20154"/>
                      <a:pt x="28977" y="20025"/>
                    </a:cubicBezTo>
                    <a:cubicBezTo>
                      <a:pt x="28943" y="19871"/>
                      <a:pt x="28909" y="19715"/>
                      <a:pt x="28880" y="19558"/>
                    </a:cubicBezTo>
                    <a:cubicBezTo>
                      <a:pt x="28857" y="19443"/>
                      <a:pt x="28758" y="19367"/>
                      <a:pt x="28644" y="19367"/>
                    </a:cubicBezTo>
                    <a:close/>
                    <a:moveTo>
                      <a:pt x="51107" y="20740"/>
                    </a:moveTo>
                    <a:cubicBezTo>
                      <a:pt x="50986" y="20740"/>
                      <a:pt x="50880" y="20831"/>
                      <a:pt x="50868" y="20955"/>
                    </a:cubicBezTo>
                    <a:cubicBezTo>
                      <a:pt x="50852" y="21109"/>
                      <a:pt x="50829" y="21259"/>
                      <a:pt x="50800" y="21411"/>
                    </a:cubicBezTo>
                    <a:cubicBezTo>
                      <a:pt x="50775" y="21542"/>
                      <a:pt x="50863" y="21666"/>
                      <a:pt x="50993" y="21690"/>
                    </a:cubicBezTo>
                    <a:cubicBezTo>
                      <a:pt x="51009" y="21691"/>
                      <a:pt x="51024" y="21695"/>
                      <a:pt x="51038" y="21695"/>
                    </a:cubicBezTo>
                    <a:cubicBezTo>
                      <a:pt x="51148" y="21695"/>
                      <a:pt x="51251" y="21614"/>
                      <a:pt x="51273" y="21499"/>
                    </a:cubicBezTo>
                    <a:cubicBezTo>
                      <a:pt x="51302" y="21333"/>
                      <a:pt x="51327" y="21169"/>
                      <a:pt x="51343" y="21006"/>
                    </a:cubicBezTo>
                    <a:cubicBezTo>
                      <a:pt x="51358" y="20874"/>
                      <a:pt x="51262" y="20756"/>
                      <a:pt x="51131" y="20741"/>
                    </a:cubicBezTo>
                    <a:cubicBezTo>
                      <a:pt x="51123" y="20740"/>
                      <a:pt x="51115" y="20740"/>
                      <a:pt x="51107" y="20740"/>
                    </a:cubicBezTo>
                    <a:close/>
                    <a:moveTo>
                      <a:pt x="28957" y="20770"/>
                    </a:moveTo>
                    <a:cubicBezTo>
                      <a:pt x="28938" y="20770"/>
                      <a:pt x="28919" y="20772"/>
                      <a:pt x="28900" y="20777"/>
                    </a:cubicBezTo>
                    <a:cubicBezTo>
                      <a:pt x="28770" y="20809"/>
                      <a:pt x="28694" y="20939"/>
                      <a:pt x="28723" y="21066"/>
                    </a:cubicBezTo>
                    <a:cubicBezTo>
                      <a:pt x="28762" y="21223"/>
                      <a:pt x="28801" y="21379"/>
                      <a:pt x="28841" y="21534"/>
                    </a:cubicBezTo>
                    <a:cubicBezTo>
                      <a:pt x="28869" y="21644"/>
                      <a:pt x="28966" y="21714"/>
                      <a:pt x="29075" y="21714"/>
                    </a:cubicBezTo>
                    <a:cubicBezTo>
                      <a:pt x="29094" y="21714"/>
                      <a:pt x="29115" y="21711"/>
                      <a:pt x="29133" y="21706"/>
                    </a:cubicBezTo>
                    <a:cubicBezTo>
                      <a:pt x="29261" y="21674"/>
                      <a:pt x="29337" y="21542"/>
                      <a:pt x="29305" y="21414"/>
                    </a:cubicBezTo>
                    <a:lnTo>
                      <a:pt x="29190" y="20952"/>
                    </a:lnTo>
                    <a:cubicBezTo>
                      <a:pt x="29162" y="20843"/>
                      <a:pt x="29065" y="20770"/>
                      <a:pt x="28957" y="20770"/>
                    </a:cubicBezTo>
                    <a:close/>
                    <a:moveTo>
                      <a:pt x="39420" y="22092"/>
                    </a:moveTo>
                    <a:cubicBezTo>
                      <a:pt x="39245" y="22092"/>
                      <a:pt x="39075" y="22110"/>
                      <a:pt x="38912" y="22150"/>
                    </a:cubicBezTo>
                    <a:cubicBezTo>
                      <a:pt x="38783" y="22183"/>
                      <a:pt x="38706" y="22313"/>
                      <a:pt x="38736" y="22441"/>
                    </a:cubicBezTo>
                    <a:cubicBezTo>
                      <a:pt x="38763" y="22549"/>
                      <a:pt x="38862" y="22622"/>
                      <a:pt x="38969" y="22622"/>
                    </a:cubicBezTo>
                    <a:cubicBezTo>
                      <a:pt x="38987" y="22622"/>
                      <a:pt x="39008" y="22621"/>
                      <a:pt x="39026" y="22617"/>
                    </a:cubicBezTo>
                    <a:cubicBezTo>
                      <a:pt x="39149" y="22587"/>
                      <a:pt x="39284" y="22570"/>
                      <a:pt x="39420" y="22570"/>
                    </a:cubicBezTo>
                    <a:lnTo>
                      <a:pt x="39444" y="22570"/>
                    </a:lnTo>
                    <a:cubicBezTo>
                      <a:pt x="39576" y="22570"/>
                      <a:pt x="39671" y="22463"/>
                      <a:pt x="39671" y="22330"/>
                    </a:cubicBezTo>
                    <a:cubicBezTo>
                      <a:pt x="39671" y="22199"/>
                      <a:pt x="39551" y="22092"/>
                      <a:pt x="39420" y="22092"/>
                    </a:cubicBezTo>
                    <a:close/>
                    <a:moveTo>
                      <a:pt x="40375" y="22302"/>
                    </a:moveTo>
                    <a:cubicBezTo>
                      <a:pt x="40282" y="22302"/>
                      <a:pt x="40193" y="22356"/>
                      <a:pt x="40153" y="22447"/>
                    </a:cubicBezTo>
                    <a:cubicBezTo>
                      <a:pt x="40103" y="22569"/>
                      <a:pt x="40158" y="22708"/>
                      <a:pt x="40279" y="22760"/>
                    </a:cubicBezTo>
                    <a:cubicBezTo>
                      <a:pt x="40411" y="22817"/>
                      <a:pt x="40540" y="22887"/>
                      <a:pt x="40664" y="22968"/>
                    </a:cubicBezTo>
                    <a:cubicBezTo>
                      <a:pt x="40704" y="22994"/>
                      <a:pt x="40751" y="23007"/>
                      <a:pt x="40795" y="23007"/>
                    </a:cubicBezTo>
                    <a:cubicBezTo>
                      <a:pt x="40874" y="23007"/>
                      <a:pt x="40952" y="22968"/>
                      <a:pt x="40994" y="22901"/>
                    </a:cubicBezTo>
                    <a:cubicBezTo>
                      <a:pt x="41067" y="22789"/>
                      <a:pt x="41037" y="22642"/>
                      <a:pt x="40925" y="22569"/>
                    </a:cubicBezTo>
                    <a:cubicBezTo>
                      <a:pt x="40779" y="22471"/>
                      <a:pt x="40625" y="22390"/>
                      <a:pt x="40467" y="22321"/>
                    </a:cubicBezTo>
                    <a:cubicBezTo>
                      <a:pt x="40437" y="22308"/>
                      <a:pt x="40406" y="22302"/>
                      <a:pt x="40375" y="22302"/>
                    </a:cubicBezTo>
                    <a:close/>
                    <a:moveTo>
                      <a:pt x="50798" y="22144"/>
                    </a:moveTo>
                    <a:cubicBezTo>
                      <a:pt x="50698" y="22144"/>
                      <a:pt x="50605" y="22208"/>
                      <a:pt x="50573" y="22308"/>
                    </a:cubicBezTo>
                    <a:cubicBezTo>
                      <a:pt x="50524" y="22457"/>
                      <a:pt x="50472" y="22603"/>
                      <a:pt x="50415" y="22745"/>
                    </a:cubicBezTo>
                    <a:cubicBezTo>
                      <a:pt x="50367" y="22867"/>
                      <a:pt x="50425" y="23008"/>
                      <a:pt x="50548" y="23057"/>
                    </a:cubicBezTo>
                    <a:cubicBezTo>
                      <a:pt x="50578" y="23067"/>
                      <a:pt x="50605" y="23073"/>
                      <a:pt x="50636" y="23073"/>
                    </a:cubicBezTo>
                    <a:cubicBezTo>
                      <a:pt x="50732" y="23073"/>
                      <a:pt x="50821" y="23016"/>
                      <a:pt x="50861" y="22922"/>
                    </a:cubicBezTo>
                    <a:cubicBezTo>
                      <a:pt x="50921" y="22768"/>
                      <a:pt x="50978" y="22614"/>
                      <a:pt x="51030" y="22458"/>
                    </a:cubicBezTo>
                    <a:cubicBezTo>
                      <a:pt x="51071" y="22332"/>
                      <a:pt x="51001" y="22197"/>
                      <a:pt x="50876" y="22157"/>
                    </a:cubicBezTo>
                    <a:cubicBezTo>
                      <a:pt x="50850" y="22148"/>
                      <a:pt x="50824" y="22144"/>
                      <a:pt x="50798" y="22144"/>
                    </a:cubicBezTo>
                    <a:close/>
                    <a:moveTo>
                      <a:pt x="29332" y="22158"/>
                    </a:moveTo>
                    <a:cubicBezTo>
                      <a:pt x="29310" y="22158"/>
                      <a:pt x="29287" y="22162"/>
                      <a:pt x="29264" y="22168"/>
                    </a:cubicBezTo>
                    <a:cubicBezTo>
                      <a:pt x="29140" y="22207"/>
                      <a:pt x="29067" y="22338"/>
                      <a:pt x="29104" y="22467"/>
                    </a:cubicBezTo>
                    <a:cubicBezTo>
                      <a:pt x="29151" y="22622"/>
                      <a:pt x="29198" y="22776"/>
                      <a:pt x="29248" y="22930"/>
                    </a:cubicBezTo>
                    <a:cubicBezTo>
                      <a:pt x="29281" y="23031"/>
                      <a:pt x="29375" y="23096"/>
                      <a:pt x="29475" y="23096"/>
                    </a:cubicBezTo>
                    <a:cubicBezTo>
                      <a:pt x="29500" y="23096"/>
                      <a:pt x="29524" y="23091"/>
                      <a:pt x="29548" y="23083"/>
                    </a:cubicBezTo>
                    <a:cubicBezTo>
                      <a:pt x="29675" y="23042"/>
                      <a:pt x="29743" y="22906"/>
                      <a:pt x="29702" y="22781"/>
                    </a:cubicBezTo>
                    <a:cubicBezTo>
                      <a:pt x="29654" y="22630"/>
                      <a:pt x="29607" y="22481"/>
                      <a:pt x="29563" y="22329"/>
                    </a:cubicBezTo>
                    <a:cubicBezTo>
                      <a:pt x="29532" y="22226"/>
                      <a:pt x="29437" y="22158"/>
                      <a:pt x="29332" y="22158"/>
                    </a:cubicBezTo>
                    <a:close/>
                    <a:moveTo>
                      <a:pt x="38149" y="22618"/>
                    </a:moveTo>
                    <a:cubicBezTo>
                      <a:pt x="38095" y="22618"/>
                      <a:pt x="38041" y="22635"/>
                      <a:pt x="37996" y="22672"/>
                    </a:cubicBezTo>
                    <a:cubicBezTo>
                      <a:pt x="37988" y="22682"/>
                      <a:pt x="37978" y="22689"/>
                      <a:pt x="37970" y="22700"/>
                    </a:cubicBezTo>
                    <a:cubicBezTo>
                      <a:pt x="37852" y="22823"/>
                      <a:pt x="37747" y="22966"/>
                      <a:pt x="37657" y="23122"/>
                    </a:cubicBezTo>
                    <a:cubicBezTo>
                      <a:pt x="37592" y="23235"/>
                      <a:pt x="37631" y="23383"/>
                      <a:pt x="37747" y="23448"/>
                    </a:cubicBezTo>
                    <a:cubicBezTo>
                      <a:pt x="37785" y="23470"/>
                      <a:pt x="37826" y="23480"/>
                      <a:pt x="37867" y="23480"/>
                    </a:cubicBezTo>
                    <a:cubicBezTo>
                      <a:pt x="37949" y="23480"/>
                      <a:pt x="38030" y="23438"/>
                      <a:pt x="38071" y="23360"/>
                    </a:cubicBezTo>
                    <a:cubicBezTo>
                      <a:pt x="38142" y="23237"/>
                      <a:pt x="38225" y="23123"/>
                      <a:pt x="38319" y="23026"/>
                    </a:cubicBezTo>
                    <a:lnTo>
                      <a:pt x="38327" y="23018"/>
                    </a:lnTo>
                    <a:cubicBezTo>
                      <a:pt x="38406" y="22929"/>
                      <a:pt x="38410" y="22797"/>
                      <a:pt x="38334" y="22703"/>
                    </a:cubicBezTo>
                    <a:cubicBezTo>
                      <a:pt x="38285" y="22647"/>
                      <a:pt x="38217" y="22618"/>
                      <a:pt x="38149" y="22618"/>
                    </a:cubicBezTo>
                    <a:close/>
                    <a:moveTo>
                      <a:pt x="41492" y="23179"/>
                    </a:moveTo>
                    <a:cubicBezTo>
                      <a:pt x="41443" y="23179"/>
                      <a:pt x="41392" y="23195"/>
                      <a:pt x="41350" y="23227"/>
                    </a:cubicBezTo>
                    <a:cubicBezTo>
                      <a:pt x="41244" y="23307"/>
                      <a:pt x="41221" y="23456"/>
                      <a:pt x="41301" y="23561"/>
                    </a:cubicBezTo>
                    <a:cubicBezTo>
                      <a:pt x="41387" y="23679"/>
                      <a:pt x="41463" y="23803"/>
                      <a:pt x="41523" y="23931"/>
                    </a:cubicBezTo>
                    <a:cubicBezTo>
                      <a:pt x="41565" y="24015"/>
                      <a:pt x="41651" y="24065"/>
                      <a:pt x="41740" y="24065"/>
                    </a:cubicBezTo>
                    <a:cubicBezTo>
                      <a:pt x="41774" y="24065"/>
                      <a:pt x="41808" y="24057"/>
                      <a:pt x="41841" y="24043"/>
                    </a:cubicBezTo>
                    <a:cubicBezTo>
                      <a:pt x="41961" y="23986"/>
                      <a:pt x="42011" y="23845"/>
                      <a:pt x="41954" y="23725"/>
                    </a:cubicBezTo>
                    <a:cubicBezTo>
                      <a:pt x="41880" y="23569"/>
                      <a:pt x="41789" y="23417"/>
                      <a:pt x="41684" y="23276"/>
                    </a:cubicBezTo>
                    <a:cubicBezTo>
                      <a:pt x="41636" y="23212"/>
                      <a:pt x="41565" y="23179"/>
                      <a:pt x="41492" y="23179"/>
                    </a:cubicBezTo>
                    <a:close/>
                    <a:moveTo>
                      <a:pt x="50239" y="23463"/>
                    </a:moveTo>
                    <a:cubicBezTo>
                      <a:pt x="50152" y="23463"/>
                      <a:pt x="50068" y="23509"/>
                      <a:pt x="50026" y="23592"/>
                    </a:cubicBezTo>
                    <a:cubicBezTo>
                      <a:pt x="49953" y="23730"/>
                      <a:pt x="49879" y="23868"/>
                      <a:pt x="49799" y="24001"/>
                    </a:cubicBezTo>
                    <a:cubicBezTo>
                      <a:pt x="49733" y="24117"/>
                      <a:pt x="49770" y="24263"/>
                      <a:pt x="49884" y="24330"/>
                    </a:cubicBezTo>
                    <a:cubicBezTo>
                      <a:pt x="49922" y="24352"/>
                      <a:pt x="49965" y="24362"/>
                      <a:pt x="50005" y="24362"/>
                    </a:cubicBezTo>
                    <a:cubicBezTo>
                      <a:pt x="50086" y="24362"/>
                      <a:pt x="50167" y="24320"/>
                      <a:pt x="50214" y="24244"/>
                    </a:cubicBezTo>
                    <a:cubicBezTo>
                      <a:pt x="50295" y="24103"/>
                      <a:pt x="50377" y="23958"/>
                      <a:pt x="50451" y="23814"/>
                    </a:cubicBezTo>
                    <a:cubicBezTo>
                      <a:pt x="50513" y="23697"/>
                      <a:pt x="50467" y="23551"/>
                      <a:pt x="50351" y="23490"/>
                    </a:cubicBezTo>
                    <a:cubicBezTo>
                      <a:pt x="50315" y="23472"/>
                      <a:pt x="50277" y="23463"/>
                      <a:pt x="50239" y="23463"/>
                    </a:cubicBezTo>
                    <a:close/>
                    <a:moveTo>
                      <a:pt x="29793" y="23521"/>
                    </a:moveTo>
                    <a:cubicBezTo>
                      <a:pt x="29765" y="23521"/>
                      <a:pt x="29736" y="23526"/>
                      <a:pt x="29709" y="23537"/>
                    </a:cubicBezTo>
                    <a:cubicBezTo>
                      <a:pt x="29585" y="23584"/>
                      <a:pt x="29522" y="23722"/>
                      <a:pt x="29569" y="23845"/>
                    </a:cubicBezTo>
                    <a:cubicBezTo>
                      <a:pt x="29626" y="23997"/>
                      <a:pt x="29684" y="24146"/>
                      <a:pt x="29744" y="24297"/>
                    </a:cubicBezTo>
                    <a:cubicBezTo>
                      <a:pt x="29782" y="24390"/>
                      <a:pt x="29871" y="24446"/>
                      <a:pt x="29966" y="24446"/>
                    </a:cubicBezTo>
                    <a:cubicBezTo>
                      <a:pt x="29996" y="24446"/>
                      <a:pt x="30026" y="24442"/>
                      <a:pt x="30057" y="24429"/>
                    </a:cubicBezTo>
                    <a:cubicBezTo>
                      <a:pt x="30181" y="24378"/>
                      <a:pt x="30239" y="24239"/>
                      <a:pt x="30189" y="24117"/>
                    </a:cubicBezTo>
                    <a:cubicBezTo>
                      <a:pt x="30130" y="23971"/>
                      <a:pt x="30072" y="23825"/>
                      <a:pt x="30017" y="23676"/>
                    </a:cubicBezTo>
                    <a:cubicBezTo>
                      <a:pt x="29980" y="23581"/>
                      <a:pt x="29889" y="23521"/>
                      <a:pt x="29793" y="23521"/>
                    </a:cubicBezTo>
                    <a:close/>
                    <a:moveTo>
                      <a:pt x="37572" y="23906"/>
                    </a:moveTo>
                    <a:cubicBezTo>
                      <a:pt x="37458" y="23906"/>
                      <a:pt x="37351" y="23992"/>
                      <a:pt x="37333" y="24112"/>
                    </a:cubicBezTo>
                    <a:cubicBezTo>
                      <a:pt x="37314" y="24268"/>
                      <a:pt x="37301" y="24430"/>
                      <a:pt x="37301" y="24623"/>
                    </a:cubicBezTo>
                    <a:cubicBezTo>
                      <a:pt x="37301" y="24755"/>
                      <a:pt x="37409" y="24849"/>
                      <a:pt x="37541" y="24849"/>
                    </a:cubicBezTo>
                    <a:cubicBezTo>
                      <a:pt x="37672" y="24849"/>
                      <a:pt x="37779" y="24727"/>
                      <a:pt x="37779" y="24592"/>
                    </a:cubicBezTo>
                    <a:cubicBezTo>
                      <a:pt x="37779" y="24453"/>
                      <a:pt x="37789" y="24315"/>
                      <a:pt x="37808" y="24177"/>
                    </a:cubicBezTo>
                    <a:cubicBezTo>
                      <a:pt x="37826" y="24048"/>
                      <a:pt x="37735" y="23926"/>
                      <a:pt x="37604" y="23908"/>
                    </a:cubicBezTo>
                    <a:cubicBezTo>
                      <a:pt x="37593" y="23907"/>
                      <a:pt x="37583" y="23906"/>
                      <a:pt x="37572" y="23906"/>
                    </a:cubicBezTo>
                    <a:close/>
                    <a:moveTo>
                      <a:pt x="41969" y="24511"/>
                    </a:moveTo>
                    <a:cubicBezTo>
                      <a:pt x="41963" y="24511"/>
                      <a:pt x="41958" y="24511"/>
                      <a:pt x="41953" y="24511"/>
                    </a:cubicBezTo>
                    <a:cubicBezTo>
                      <a:pt x="41821" y="24523"/>
                      <a:pt x="41721" y="24638"/>
                      <a:pt x="41732" y="24769"/>
                    </a:cubicBezTo>
                    <a:cubicBezTo>
                      <a:pt x="41739" y="24840"/>
                      <a:pt x="41740" y="24912"/>
                      <a:pt x="41740" y="24982"/>
                    </a:cubicBezTo>
                    <a:cubicBezTo>
                      <a:pt x="41740" y="25059"/>
                      <a:pt x="41739" y="25134"/>
                      <a:pt x="41732" y="25212"/>
                    </a:cubicBezTo>
                    <a:cubicBezTo>
                      <a:pt x="41719" y="25343"/>
                      <a:pt x="41820" y="25458"/>
                      <a:pt x="41951" y="25468"/>
                    </a:cubicBezTo>
                    <a:lnTo>
                      <a:pt x="41969" y="25468"/>
                    </a:lnTo>
                    <a:cubicBezTo>
                      <a:pt x="42092" y="25468"/>
                      <a:pt x="42198" y="25374"/>
                      <a:pt x="42207" y="25247"/>
                    </a:cubicBezTo>
                    <a:cubicBezTo>
                      <a:pt x="42217" y="25158"/>
                      <a:pt x="42219" y="25069"/>
                      <a:pt x="42219" y="24980"/>
                    </a:cubicBezTo>
                    <a:cubicBezTo>
                      <a:pt x="42219" y="24897"/>
                      <a:pt x="42217" y="24816"/>
                      <a:pt x="42211" y="24733"/>
                    </a:cubicBezTo>
                    <a:cubicBezTo>
                      <a:pt x="42200" y="24607"/>
                      <a:pt x="42080" y="24511"/>
                      <a:pt x="41969" y="24511"/>
                    </a:cubicBezTo>
                    <a:close/>
                    <a:moveTo>
                      <a:pt x="49487" y="24686"/>
                    </a:moveTo>
                    <a:cubicBezTo>
                      <a:pt x="49412" y="24686"/>
                      <a:pt x="49338" y="24722"/>
                      <a:pt x="49290" y="24787"/>
                    </a:cubicBezTo>
                    <a:cubicBezTo>
                      <a:pt x="49199" y="24915"/>
                      <a:pt x="49105" y="25040"/>
                      <a:pt x="49011" y="25165"/>
                    </a:cubicBezTo>
                    <a:cubicBezTo>
                      <a:pt x="48930" y="25270"/>
                      <a:pt x="48950" y="25419"/>
                      <a:pt x="49053" y="25500"/>
                    </a:cubicBezTo>
                    <a:cubicBezTo>
                      <a:pt x="49096" y="25536"/>
                      <a:pt x="49149" y="25552"/>
                      <a:pt x="49199" y="25552"/>
                    </a:cubicBezTo>
                    <a:cubicBezTo>
                      <a:pt x="49272" y="25552"/>
                      <a:pt x="49344" y="25521"/>
                      <a:pt x="49389" y="25458"/>
                    </a:cubicBezTo>
                    <a:cubicBezTo>
                      <a:pt x="49490" y="25330"/>
                      <a:pt x="49587" y="25199"/>
                      <a:pt x="49681" y="25064"/>
                    </a:cubicBezTo>
                    <a:cubicBezTo>
                      <a:pt x="49759" y="24957"/>
                      <a:pt x="49733" y="24808"/>
                      <a:pt x="49624" y="24730"/>
                    </a:cubicBezTo>
                    <a:cubicBezTo>
                      <a:pt x="49583" y="24701"/>
                      <a:pt x="49535" y="24686"/>
                      <a:pt x="49487" y="24686"/>
                    </a:cubicBezTo>
                    <a:close/>
                    <a:moveTo>
                      <a:pt x="30353" y="24844"/>
                    </a:moveTo>
                    <a:cubicBezTo>
                      <a:pt x="30319" y="24844"/>
                      <a:pt x="30285" y="24851"/>
                      <a:pt x="30252" y="24866"/>
                    </a:cubicBezTo>
                    <a:cubicBezTo>
                      <a:pt x="30130" y="24922"/>
                      <a:pt x="30080" y="25066"/>
                      <a:pt x="30137" y="25184"/>
                    </a:cubicBezTo>
                    <a:lnTo>
                      <a:pt x="30171" y="25257"/>
                    </a:lnTo>
                    <a:cubicBezTo>
                      <a:pt x="30229" y="25379"/>
                      <a:pt x="30291" y="25500"/>
                      <a:pt x="30352" y="25620"/>
                    </a:cubicBezTo>
                    <a:cubicBezTo>
                      <a:pt x="30396" y="25703"/>
                      <a:pt x="30479" y="25750"/>
                      <a:pt x="30566" y="25750"/>
                    </a:cubicBezTo>
                    <a:cubicBezTo>
                      <a:pt x="30602" y="25750"/>
                      <a:pt x="30641" y="25742"/>
                      <a:pt x="30675" y="25726"/>
                    </a:cubicBezTo>
                    <a:cubicBezTo>
                      <a:pt x="30792" y="25664"/>
                      <a:pt x="30839" y="25521"/>
                      <a:pt x="30779" y="25403"/>
                    </a:cubicBezTo>
                    <a:cubicBezTo>
                      <a:pt x="30717" y="25286"/>
                      <a:pt x="30659" y="25171"/>
                      <a:pt x="30602" y="25051"/>
                    </a:cubicBezTo>
                    <a:lnTo>
                      <a:pt x="30570" y="24982"/>
                    </a:lnTo>
                    <a:cubicBezTo>
                      <a:pt x="30530" y="24895"/>
                      <a:pt x="30443" y="24844"/>
                      <a:pt x="30353" y="24844"/>
                    </a:cubicBezTo>
                    <a:close/>
                    <a:moveTo>
                      <a:pt x="37675" y="25328"/>
                    </a:moveTo>
                    <a:cubicBezTo>
                      <a:pt x="37654" y="25328"/>
                      <a:pt x="37633" y="25331"/>
                      <a:pt x="37612" y="25337"/>
                    </a:cubicBezTo>
                    <a:cubicBezTo>
                      <a:pt x="37484" y="25371"/>
                      <a:pt x="37406" y="25504"/>
                      <a:pt x="37442" y="25630"/>
                    </a:cubicBezTo>
                    <a:cubicBezTo>
                      <a:pt x="37485" y="25797"/>
                      <a:pt x="37539" y="25958"/>
                      <a:pt x="37601" y="26113"/>
                    </a:cubicBezTo>
                    <a:cubicBezTo>
                      <a:pt x="37640" y="26206"/>
                      <a:pt x="37729" y="26263"/>
                      <a:pt x="37824" y="26263"/>
                    </a:cubicBezTo>
                    <a:cubicBezTo>
                      <a:pt x="37855" y="26263"/>
                      <a:pt x="37884" y="26258"/>
                      <a:pt x="37914" y="26245"/>
                    </a:cubicBezTo>
                    <a:cubicBezTo>
                      <a:pt x="38037" y="26194"/>
                      <a:pt x="38095" y="26057"/>
                      <a:pt x="38047" y="25933"/>
                    </a:cubicBezTo>
                    <a:cubicBezTo>
                      <a:pt x="37993" y="25796"/>
                      <a:pt x="37944" y="25653"/>
                      <a:pt x="37905" y="25507"/>
                    </a:cubicBezTo>
                    <a:cubicBezTo>
                      <a:pt x="37877" y="25398"/>
                      <a:pt x="37781" y="25328"/>
                      <a:pt x="37675" y="25328"/>
                    </a:cubicBezTo>
                    <a:close/>
                    <a:moveTo>
                      <a:pt x="48587" y="25808"/>
                    </a:moveTo>
                    <a:cubicBezTo>
                      <a:pt x="48521" y="25808"/>
                      <a:pt x="48456" y="25834"/>
                      <a:pt x="48408" y="25886"/>
                    </a:cubicBezTo>
                    <a:cubicBezTo>
                      <a:pt x="48303" y="26001"/>
                      <a:pt x="48196" y="26117"/>
                      <a:pt x="48087" y="26228"/>
                    </a:cubicBezTo>
                    <a:cubicBezTo>
                      <a:pt x="47993" y="26324"/>
                      <a:pt x="47995" y="26473"/>
                      <a:pt x="48090" y="26567"/>
                    </a:cubicBezTo>
                    <a:cubicBezTo>
                      <a:pt x="48137" y="26614"/>
                      <a:pt x="48197" y="26635"/>
                      <a:pt x="48259" y="26635"/>
                    </a:cubicBezTo>
                    <a:cubicBezTo>
                      <a:pt x="48319" y="26635"/>
                      <a:pt x="48382" y="26611"/>
                      <a:pt x="48431" y="26562"/>
                    </a:cubicBezTo>
                    <a:cubicBezTo>
                      <a:pt x="48544" y="26446"/>
                      <a:pt x="48656" y="26327"/>
                      <a:pt x="48765" y="26206"/>
                    </a:cubicBezTo>
                    <a:cubicBezTo>
                      <a:pt x="48852" y="26107"/>
                      <a:pt x="48844" y="25958"/>
                      <a:pt x="48747" y="25868"/>
                    </a:cubicBezTo>
                    <a:cubicBezTo>
                      <a:pt x="48701" y="25828"/>
                      <a:pt x="48644" y="25808"/>
                      <a:pt x="48587" y="25808"/>
                    </a:cubicBezTo>
                    <a:close/>
                    <a:moveTo>
                      <a:pt x="41771" y="25925"/>
                    </a:moveTo>
                    <a:cubicBezTo>
                      <a:pt x="41672" y="25925"/>
                      <a:pt x="41579" y="25985"/>
                      <a:pt x="41544" y="26084"/>
                    </a:cubicBezTo>
                    <a:cubicBezTo>
                      <a:pt x="41495" y="26225"/>
                      <a:pt x="41435" y="26365"/>
                      <a:pt x="41369" y="26501"/>
                    </a:cubicBezTo>
                    <a:cubicBezTo>
                      <a:pt x="41311" y="26619"/>
                      <a:pt x="41359" y="26762"/>
                      <a:pt x="41479" y="26820"/>
                    </a:cubicBezTo>
                    <a:cubicBezTo>
                      <a:pt x="41513" y="26837"/>
                      <a:pt x="41547" y="26845"/>
                      <a:pt x="41585" y="26845"/>
                    </a:cubicBezTo>
                    <a:cubicBezTo>
                      <a:pt x="41671" y="26845"/>
                      <a:pt x="41757" y="26794"/>
                      <a:pt x="41799" y="26712"/>
                    </a:cubicBezTo>
                    <a:cubicBezTo>
                      <a:pt x="41873" y="26559"/>
                      <a:pt x="41938" y="26404"/>
                      <a:pt x="41995" y="26245"/>
                    </a:cubicBezTo>
                    <a:cubicBezTo>
                      <a:pt x="42040" y="26120"/>
                      <a:pt x="41975" y="25984"/>
                      <a:pt x="41849" y="25938"/>
                    </a:cubicBezTo>
                    <a:cubicBezTo>
                      <a:pt x="41823" y="25929"/>
                      <a:pt x="41797" y="25925"/>
                      <a:pt x="41771" y="25925"/>
                    </a:cubicBezTo>
                    <a:close/>
                    <a:moveTo>
                      <a:pt x="31039" y="26104"/>
                    </a:moveTo>
                    <a:cubicBezTo>
                      <a:pt x="30995" y="26104"/>
                      <a:pt x="30951" y="26115"/>
                      <a:pt x="30912" y="26139"/>
                    </a:cubicBezTo>
                    <a:cubicBezTo>
                      <a:pt x="30802" y="26211"/>
                      <a:pt x="30766" y="26358"/>
                      <a:pt x="30837" y="26470"/>
                    </a:cubicBezTo>
                    <a:cubicBezTo>
                      <a:pt x="30925" y="26610"/>
                      <a:pt x="31014" y="26746"/>
                      <a:pt x="31106" y="26879"/>
                    </a:cubicBezTo>
                    <a:cubicBezTo>
                      <a:pt x="31153" y="26947"/>
                      <a:pt x="31228" y="26982"/>
                      <a:pt x="31304" y="26982"/>
                    </a:cubicBezTo>
                    <a:cubicBezTo>
                      <a:pt x="31353" y="26982"/>
                      <a:pt x="31398" y="26968"/>
                      <a:pt x="31439" y="26939"/>
                    </a:cubicBezTo>
                    <a:cubicBezTo>
                      <a:pt x="31549" y="26862"/>
                      <a:pt x="31575" y="26715"/>
                      <a:pt x="31500" y="26606"/>
                    </a:cubicBezTo>
                    <a:cubicBezTo>
                      <a:pt x="31413" y="26478"/>
                      <a:pt x="31325" y="26347"/>
                      <a:pt x="31243" y="26214"/>
                    </a:cubicBezTo>
                    <a:cubicBezTo>
                      <a:pt x="31196" y="26143"/>
                      <a:pt x="31118" y="26104"/>
                      <a:pt x="31039" y="26104"/>
                    </a:cubicBezTo>
                    <a:close/>
                    <a:moveTo>
                      <a:pt x="38275" y="26628"/>
                    </a:moveTo>
                    <a:cubicBezTo>
                      <a:pt x="38228" y="26628"/>
                      <a:pt x="38181" y="26642"/>
                      <a:pt x="38141" y="26671"/>
                    </a:cubicBezTo>
                    <a:cubicBezTo>
                      <a:pt x="38034" y="26746"/>
                      <a:pt x="38004" y="26893"/>
                      <a:pt x="38079" y="27004"/>
                    </a:cubicBezTo>
                    <a:cubicBezTo>
                      <a:pt x="38175" y="27141"/>
                      <a:pt x="38278" y="27274"/>
                      <a:pt x="38387" y="27402"/>
                    </a:cubicBezTo>
                    <a:cubicBezTo>
                      <a:pt x="38436" y="27458"/>
                      <a:pt x="38504" y="27485"/>
                      <a:pt x="38570" y="27485"/>
                    </a:cubicBezTo>
                    <a:cubicBezTo>
                      <a:pt x="38625" y="27485"/>
                      <a:pt x="38679" y="27466"/>
                      <a:pt x="38723" y="27428"/>
                    </a:cubicBezTo>
                    <a:cubicBezTo>
                      <a:pt x="38823" y="27341"/>
                      <a:pt x="38833" y="27192"/>
                      <a:pt x="38749" y="27089"/>
                    </a:cubicBezTo>
                    <a:cubicBezTo>
                      <a:pt x="38650" y="26974"/>
                      <a:pt x="38557" y="26854"/>
                      <a:pt x="38473" y="26731"/>
                    </a:cubicBezTo>
                    <a:cubicBezTo>
                      <a:pt x="38427" y="26665"/>
                      <a:pt x="38351" y="26628"/>
                      <a:pt x="38275" y="26628"/>
                    </a:cubicBezTo>
                    <a:close/>
                    <a:moveTo>
                      <a:pt x="47562" y="26813"/>
                    </a:moveTo>
                    <a:cubicBezTo>
                      <a:pt x="47507" y="26813"/>
                      <a:pt x="47451" y="26832"/>
                      <a:pt x="47406" y="26871"/>
                    </a:cubicBezTo>
                    <a:cubicBezTo>
                      <a:pt x="47288" y="26974"/>
                      <a:pt x="47166" y="27073"/>
                      <a:pt x="47044" y="27171"/>
                    </a:cubicBezTo>
                    <a:cubicBezTo>
                      <a:pt x="46939" y="27252"/>
                      <a:pt x="46923" y="27404"/>
                      <a:pt x="47004" y="27508"/>
                    </a:cubicBezTo>
                    <a:cubicBezTo>
                      <a:pt x="47052" y="27568"/>
                      <a:pt x="47122" y="27599"/>
                      <a:pt x="47192" y="27599"/>
                    </a:cubicBezTo>
                    <a:cubicBezTo>
                      <a:pt x="47245" y="27599"/>
                      <a:pt x="47296" y="27582"/>
                      <a:pt x="47343" y="27545"/>
                    </a:cubicBezTo>
                    <a:cubicBezTo>
                      <a:pt x="47471" y="27445"/>
                      <a:pt x="47596" y="27341"/>
                      <a:pt x="47719" y="27234"/>
                    </a:cubicBezTo>
                    <a:cubicBezTo>
                      <a:pt x="47819" y="27146"/>
                      <a:pt x="47831" y="26994"/>
                      <a:pt x="47743" y="26895"/>
                    </a:cubicBezTo>
                    <a:cubicBezTo>
                      <a:pt x="47696" y="26841"/>
                      <a:pt x="47629" y="26813"/>
                      <a:pt x="47562" y="26813"/>
                    </a:cubicBezTo>
                    <a:close/>
                    <a:moveTo>
                      <a:pt x="41081" y="27178"/>
                    </a:moveTo>
                    <a:cubicBezTo>
                      <a:pt x="41009" y="27178"/>
                      <a:pt x="40937" y="27210"/>
                      <a:pt x="40889" y="27273"/>
                    </a:cubicBezTo>
                    <a:cubicBezTo>
                      <a:pt x="40795" y="27394"/>
                      <a:pt x="40698" y="27511"/>
                      <a:pt x="40596" y="27623"/>
                    </a:cubicBezTo>
                    <a:cubicBezTo>
                      <a:pt x="40506" y="27720"/>
                      <a:pt x="40511" y="27873"/>
                      <a:pt x="40609" y="27962"/>
                    </a:cubicBezTo>
                    <a:cubicBezTo>
                      <a:pt x="40656" y="28004"/>
                      <a:pt x="40712" y="28025"/>
                      <a:pt x="40771" y="28025"/>
                    </a:cubicBezTo>
                    <a:cubicBezTo>
                      <a:pt x="40836" y="28025"/>
                      <a:pt x="40900" y="27998"/>
                      <a:pt x="40949" y="27947"/>
                    </a:cubicBezTo>
                    <a:cubicBezTo>
                      <a:pt x="41063" y="27824"/>
                      <a:pt x="41171" y="27696"/>
                      <a:pt x="41272" y="27563"/>
                    </a:cubicBezTo>
                    <a:cubicBezTo>
                      <a:pt x="41351" y="27454"/>
                      <a:pt x="41330" y="27305"/>
                      <a:pt x="41225" y="27226"/>
                    </a:cubicBezTo>
                    <a:cubicBezTo>
                      <a:pt x="41182" y="27193"/>
                      <a:pt x="41131" y="27178"/>
                      <a:pt x="41081" y="27178"/>
                    </a:cubicBezTo>
                    <a:close/>
                    <a:moveTo>
                      <a:pt x="31891" y="27261"/>
                    </a:moveTo>
                    <a:cubicBezTo>
                      <a:pt x="31835" y="27261"/>
                      <a:pt x="31779" y="27281"/>
                      <a:pt x="31734" y="27320"/>
                    </a:cubicBezTo>
                    <a:cubicBezTo>
                      <a:pt x="31633" y="27406"/>
                      <a:pt x="31622" y="27558"/>
                      <a:pt x="31710" y="27657"/>
                    </a:cubicBezTo>
                    <a:cubicBezTo>
                      <a:pt x="31818" y="27782"/>
                      <a:pt x="31929" y="27903"/>
                      <a:pt x="32044" y="28020"/>
                    </a:cubicBezTo>
                    <a:cubicBezTo>
                      <a:pt x="32091" y="28069"/>
                      <a:pt x="32151" y="28093"/>
                      <a:pt x="32214" y="28093"/>
                    </a:cubicBezTo>
                    <a:cubicBezTo>
                      <a:pt x="32274" y="28093"/>
                      <a:pt x="32336" y="28071"/>
                      <a:pt x="32383" y="28025"/>
                    </a:cubicBezTo>
                    <a:cubicBezTo>
                      <a:pt x="32477" y="27933"/>
                      <a:pt x="32478" y="27782"/>
                      <a:pt x="32386" y="27686"/>
                    </a:cubicBezTo>
                    <a:cubicBezTo>
                      <a:pt x="32279" y="27574"/>
                      <a:pt x="32173" y="27461"/>
                      <a:pt x="32071" y="27344"/>
                    </a:cubicBezTo>
                    <a:cubicBezTo>
                      <a:pt x="32024" y="27289"/>
                      <a:pt x="31958" y="27261"/>
                      <a:pt x="31891" y="27261"/>
                    </a:cubicBezTo>
                    <a:close/>
                    <a:moveTo>
                      <a:pt x="46412" y="27676"/>
                    </a:moveTo>
                    <a:cubicBezTo>
                      <a:pt x="46367" y="27676"/>
                      <a:pt x="46322" y="27689"/>
                      <a:pt x="46282" y="27714"/>
                    </a:cubicBezTo>
                    <a:cubicBezTo>
                      <a:pt x="46151" y="27800"/>
                      <a:pt x="46016" y="27878"/>
                      <a:pt x="45883" y="27955"/>
                    </a:cubicBezTo>
                    <a:cubicBezTo>
                      <a:pt x="45770" y="28020"/>
                      <a:pt x="45729" y="28166"/>
                      <a:pt x="45794" y="28281"/>
                    </a:cubicBezTo>
                    <a:cubicBezTo>
                      <a:pt x="45838" y="28361"/>
                      <a:pt x="45919" y="28403"/>
                      <a:pt x="46003" y="28403"/>
                    </a:cubicBezTo>
                    <a:cubicBezTo>
                      <a:pt x="46041" y="28403"/>
                      <a:pt x="46084" y="28393"/>
                      <a:pt x="46118" y="28370"/>
                    </a:cubicBezTo>
                    <a:cubicBezTo>
                      <a:pt x="46263" y="28293"/>
                      <a:pt x="46402" y="28207"/>
                      <a:pt x="46540" y="28118"/>
                    </a:cubicBezTo>
                    <a:cubicBezTo>
                      <a:pt x="46652" y="28046"/>
                      <a:pt x="46684" y="27899"/>
                      <a:pt x="46613" y="27787"/>
                    </a:cubicBezTo>
                    <a:cubicBezTo>
                      <a:pt x="46567" y="27714"/>
                      <a:pt x="46490" y="27676"/>
                      <a:pt x="46412" y="27676"/>
                    </a:cubicBezTo>
                    <a:close/>
                    <a:moveTo>
                      <a:pt x="45144" y="28348"/>
                    </a:moveTo>
                    <a:cubicBezTo>
                      <a:pt x="45113" y="28348"/>
                      <a:pt x="45081" y="28354"/>
                      <a:pt x="45050" y="28367"/>
                    </a:cubicBezTo>
                    <a:cubicBezTo>
                      <a:pt x="44906" y="28426"/>
                      <a:pt x="44763" y="28481"/>
                      <a:pt x="44617" y="28531"/>
                    </a:cubicBezTo>
                    <a:cubicBezTo>
                      <a:pt x="44492" y="28573"/>
                      <a:pt x="44426" y="28709"/>
                      <a:pt x="44468" y="28836"/>
                    </a:cubicBezTo>
                    <a:cubicBezTo>
                      <a:pt x="44503" y="28935"/>
                      <a:pt x="44596" y="28998"/>
                      <a:pt x="44695" y="28998"/>
                    </a:cubicBezTo>
                    <a:cubicBezTo>
                      <a:pt x="44722" y="28998"/>
                      <a:pt x="44748" y="28993"/>
                      <a:pt x="44774" y="28985"/>
                    </a:cubicBezTo>
                    <a:cubicBezTo>
                      <a:pt x="44930" y="28933"/>
                      <a:pt x="45084" y="28873"/>
                      <a:pt x="45236" y="28808"/>
                    </a:cubicBezTo>
                    <a:cubicBezTo>
                      <a:pt x="45358" y="28758"/>
                      <a:pt x="45415" y="28617"/>
                      <a:pt x="45364" y="28495"/>
                    </a:cubicBezTo>
                    <a:cubicBezTo>
                      <a:pt x="45327" y="28404"/>
                      <a:pt x="45238" y="28348"/>
                      <a:pt x="45144" y="28348"/>
                    </a:cubicBezTo>
                    <a:close/>
                    <a:moveTo>
                      <a:pt x="32927" y="28253"/>
                    </a:moveTo>
                    <a:cubicBezTo>
                      <a:pt x="32856" y="28253"/>
                      <a:pt x="32786" y="28285"/>
                      <a:pt x="32739" y="28346"/>
                    </a:cubicBezTo>
                    <a:cubicBezTo>
                      <a:pt x="32658" y="28452"/>
                      <a:pt x="32676" y="28602"/>
                      <a:pt x="32781" y="28683"/>
                    </a:cubicBezTo>
                    <a:cubicBezTo>
                      <a:pt x="32913" y="28784"/>
                      <a:pt x="33047" y="28880"/>
                      <a:pt x="33187" y="28970"/>
                    </a:cubicBezTo>
                    <a:cubicBezTo>
                      <a:pt x="33227" y="28998"/>
                      <a:pt x="33274" y="29009"/>
                      <a:pt x="33318" y="29009"/>
                    </a:cubicBezTo>
                    <a:cubicBezTo>
                      <a:pt x="33398" y="29009"/>
                      <a:pt x="33472" y="28970"/>
                      <a:pt x="33519" y="28902"/>
                    </a:cubicBezTo>
                    <a:cubicBezTo>
                      <a:pt x="33592" y="28790"/>
                      <a:pt x="33561" y="28643"/>
                      <a:pt x="33450" y="28570"/>
                    </a:cubicBezTo>
                    <a:cubicBezTo>
                      <a:pt x="33320" y="28487"/>
                      <a:pt x="33197" y="28398"/>
                      <a:pt x="33075" y="28304"/>
                    </a:cubicBezTo>
                    <a:cubicBezTo>
                      <a:pt x="33031" y="28270"/>
                      <a:pt x="32979" y="28253"/>
                      <a:pt x="32927" y="28253"/>
                    </a:cubicBezTo>
                    <a:close/>
                    <a:moveTo>
                      <a:pt x="39256" y="27667"/>
                    </a:moveTo>
                    <a:cubicBezTo>
                      <a:pt x="39185" y="27667"/>
                      <a:pt x="39115" y="27697"/>
                      <a:pt x="39068" y="27756"/>
                    </a:cubicBezTo>
                    <a:cubicBezTo>
                      <a:pt x="38985" y="27860"/>
                      <a:pt x="39003" y="28011"/>
                      <a:pt x="39107" y="28093"/>
                    </a:cubicBezTo>
                    <a:cubicBezTo>
                      <a:pt x="39237" y="28197"/>
                      <a:pt x="39373" y="28296"/>
                      <a:pt x="39512" y="28387"/>
                    </a:cubicBezTo>
                    <a:cubicBezTo>
                      <a:pt x="39555" y="28416"/>
                      <a:pt x="39603" y="28424"/>
                      <a:pt x="39650" y="28427"/>
                    </a:cubicBezTo>
                    <a:cubicBezTo>
                      <a:pt x="39613" y="28452"/>
                      <a:pt x="39577" y="28474"/>
                      <a:pt x="39542" y="28499"/>
                    </a:cubicBezTo>
                    <a:cubicBezTo>
                      <a:pt x="39430" y="28570"/>
                      <a:pt x="39397" y="28717"/>
                      <a:pt x="39469" y="28829"/>
                    </a:cubicBezTo>
                    <a:cubicBezTo>
                      <a:pt x="39513" y="28901"/>
                      <a:pt x="39591" y="28940"/>
                      <a:pt x="39669" y="28940"/>
                    </a:cubicBezTo>
                    <a:cubicBezTo>
                      <a:pt x="39714" y="28940"/>
                      <a:pt x="39758" y="28928"/>
                      <a:pt x="39798" y="28902"/>
                    </a:cubicBezTo>
                    <a:cubicBezTo>
                      <a:pt x="39902" y="28837"/>
                      <a:pt x="40004" y="28768"/>
                      <a:pt x="40103" y="28698"/>
                    </a:cubicBezTo>
                    <a:lnTo>
                      <a:pt x="40208" y="28620"/>
                    </a:lnTo>
                    <a:cubicBezTo>
                      <a:pt x="40231" y="28606"/>
                      <a:pt x="40249" y="28586"/>
                      <a:pt x="40262" y="28565"/>
                    </a:cubicBezTo>
                    <a:lnTo>
                      <a:pt x="40262" y="28565"/>
                    </a:lnTo>
                    <a:cubicBezTo>
                      <a:pt x="40221" y="28683"/>
                      <a:pt x="40276" y="28815"/>
                      <a:pt x="40393" y="28865"/>
                    </a:cubicBezTo>
                    <a:cubicBezTo>
                      <a:pt x="40545" y="28932"/>
                      <a:pt x="40699" y="28993"/>
                      <a:pt x="40858" y="29047"/>
                    </a:cubicBezTo>
                    <a:cubicBezTo>
                      <a:pt x="40884" y="29055"/>
                      <a:pt x="40908" y="29058"/>
                      <a:pt x="40936" y="29058"/>
                    </a:cubicBezTo>
                    <a:cubicBezTo>
                      <a:pt x="41035" y="29058"/>
                      <a:pt x="41127" y="28995"/>
                      <a:pt x="41160" y="28896"/>
                    </a:cubicBezTo>
                    <a:cubicBezTo>
                      <a:pt x="41202" y="28769"/>
                      <a:pt x="41136" y="28635"/>
                      <a:pt x="41011" y="28591"/>
                    </a:cubicBezTo>
                    <a:cubicBezTo>
                      <a:pt x="40866" y="28542"/>
                      <a:pt x="40722" y="28486"/>
                      <a:pt x="40583" y="28426"/>
                    </a:cubicBezTo>
                    <a:cubicBezTo>
                      <a:pt x="40551" y="28412"/>
                      <a:pt x="40518" y="28405"/>
                      <a:pt x="40486" y="28405"/>
                    </a:cubicBezTo>
                    <a:cubicBezTo>
                      <a:pt x="40409" y="28405"/>
                      <a:pt x="40335" y="28443"/>
                      <a:pt x="40289" y="28508"/>
                    </a:cubicBezTo>
                    <a:cubicBezTo>
                      <a:pt x="40315" y="28435"/>
                      <a:pt x="40302" y="28353"/>
                      <a:pt x="40253" y="28286"/>
                    </a:cubicBezTo>
                    <a:cubicBezTo>
                      <a:pt x="40205" y="28223"/>
                      <a:pt x="40133" y="28189"/>
                      <a:pt x="40061" y="28189"/>
                    </a:cubicBezTo>
                    <a:cubicBezTo>
                      <a:pt x="40011" y="28189"/>
                      <a:pt x="39961" y="28205"/>
                      <a:pt x="39918" y="28238"/>
                    </a:cubicBezTo>
                    <a:lnTo>
                      <a:pt x="39867" y="28273"/>
                    </a:lnTo>
                    <a:cubicBezTo>
                      <a:pt x="39908" y="28171"/>
                      <a:pt x="39871" y="28051"/>
                      <a:pt x="39775" y="27988"/>
                    </a:cubicBezTo>
                    <a:cubicBezTo>
                      <a:pt x="39649" y="27903"/>
                      <a:pt x="39524" y="27813"/>
                      <a:pt x="39405" y="27719"/>
                    </a:cubicBezTo>
                    <a:cubicBezTo>
                      <a:pt x="39361" y="27684"/>
                      <a:pt x="39308" y="27667"/>
                      <a:pt x="39256" y="27667"/>
                    </a:cubicBezTo>
                    <a:close/>
                    <a:moveTo>
                      <a:pt x="43770" y="28764"/>
                    </a:moveTo>
                    <a:cubicBezTo>
                      <a:pt x="43756" y="28764"/>
                      <a:pt x="43741" y="28765"/>
                      <a:pt x="43727" y="28768"/>
                    </a:cubicBezTo>
                    <a:cubicBezTo>
                      <a:pt x="43576" y="28797"/>
                      <a:pt x="43422" y="28820"/>
                      <a:pt x="43271" y="28837"/>
                    </a:cubicBezTo>
                    <a:cubicBezTo>
                      <a:pt x="43138" y="28854"/>
                      <a:pt x="43046" y="28970"/>
                      <a:pt x="43060" y="29103"/>
                    </a:cubicBezTo>
                    <a:cubicBezTo>
                      <a:pt x="43073" y="29225"/>
                      <a:pt x="43177" y="29316"/>
                      <a:pt x="43297" y="29316"/>
                    </a:cubicBezTo>
                    <a:cubicBezTo>
                      <a:pt x="43307" y="29316"/>
                      <a:pt x="43315" y="29316"/>
                      <a:pt x="43325" y="29313"/>
                    </a:cubicBezTo>
                    <a:cubicBezTo>
                      <a:pt x="43490" y="29295"/>
                      <a:pt x="43654" y="29269"/>
                      <a:pt x="43816" y="29238"/>
                    </a:cubicBezTo>
                    <a:cubicBezTo>
                      <a:pt x="43946" y="29214"/>
                      <a:pt x="44030" y="29089"/>
                      <a:pt x="44006" y="28959"/>
                    </a:cubicBezTo>
                    <a:cubicBezTo>
                      <a:pt x="43984" y="28844"/>
                      <a:pt x="43882" y="28764"/>
                      <a:pt x="43770" y="28764"/>
                    </a:cubicBezTo>
                    <a:close/>
                    <a:moveTo>
                      <a:pt x="41861" y="28810"/>
                    </a:moveTo>
                    <a:cubicBezTo>
                      <a:pt x="41745" y="28810"/>
                      <a:pt x="41644" y="28893"/>
                      <a:pt x="41627" y="29011"/>
                    </a:cubicBezTo>
                    <a:cubicBezTo>
                      <a:pt x="41606" y="29141"/>
                      <a:pt x="41695" y="29266"/>
                      <a:pt x="41828" y="29285"/>
                    </a:cubicBezTo>
                    <a:cubicBezTo>
                      <a:pt x="41992" y="29309"/>
                      <a:pt x="42157" y="29330"/>
                      <a:pt x="42324" y="29340"/>
                    </a:cubicBezTo>
                    <a:lnTo>
                      <a:pt x="42340" y="29340"/>
                    </a:lnTo>
                    <a:cubicBezTo>
                      <a:pt x="42465" y="29340"/>
                      <a:pt x="42571" y="29244"/>
                      <a:pt x="42579" y="29120"/>
                    </a:cubicBezTo>
                    <a:cubicBezTo>
                      <a:pt x="42587" y="28987"/>
                      <a:pt x="42488" y="28872"/>
                      <a:pt x="42357" y="28863"/>
                    </a:cubicBezTo>
                    <a:cubicBezTo>
                      <a:pt x="42204" y="28854"/>
                      <a:pt x="42052" y="28837"/>
                      <a:pt x="41901" y="28813"/>
                    </a:cubicBezTo>
                    <a:cubicBezTo>
                      <a:pt x="41888" y="28811"/>
                      <a:pt x="41874" y="28810"/>
                      <a:pt x="41861" y="28810"/>
                    </a:cubicBezTo>
                    <a:close/>
                    <a:moveTo>
                      <a:pt x="38821" y="28911"/>
                    </a:moveTo>
                    <a:cubicBezTo>
                      <a:pt x="38789" y="28911"/>
                      <a:pt x="38758" y="28917"/>
                      <a:pt x="38728" y="28930"/>
                    </a:cubicBezTo>
                    <a:cubicBezTo>
                      <a:pt x="38586" y="28992"/>
                      <a:pt x="38444" y="29047"/>
                      <a:pt x="38298" y="29097"/>
                    </a:cubicBezTo>
                    <a:cubicBezTo>
                      <a:pt x="38175" y="29139"/>
                      <a:pt x="38108" y="29275"/>
                      <a:pt x="38150" y="29400"/>
                    </a:cubicBezTo>
                    <a:cubicBezTo>
                      <a:pt x="38184" y="29501"/>
                      <a:pt x="38278" y="29562"/>
                      <a:pt x="38377" y="29562"/>
                    </a:cubicBezTo>
                    <a:cubicBezTo>
                      <a:pt x="38403" y="29562"/>
                      <a:pt x="38431" y="29559"/>
                      <a:pt x="38452" y="29551"/>
                    </a:cubicBezTo>
                    <a:cubicBezTo>
                      <a:pt x="38611" y="29496"/>
                      <a:pt x="38765" y="29436"/>
                      <a:pt x="38917" y="29371"/>
                    </a:cubicBezTo>
                    <a:cubicBezTo>
                      <a:pt x="39039" y="29319"/>
                      <a:pt x="39096" y="29178"/>
                      <a:pt x="39042" y="29056"/>
                    </a:cubicBezTo>
                    <a:cubicBezTo>
                      <a:pt x="39005" y="28965"/>
                      <a:pt x="38914" y="28911"/>
                      <a:pt x="38821" y="28911"/>
                    </a:cubicBezTo>
                    <a:close/>
                    <a:moveTo>
                      <a:pt x="34162" y="28984"/>
                    </a:moveTo>
                    <a:cubicBezTo>
                      <a:pt x="34068" y="28984"/>
                      <a:pt x="33980" y="29038"/>
                      <a:pt x="33941" y="29129"/>
                    </a:cubicBezTo>
                    <a:cubicBezTo>
                      <a:pt x="33891" y="29251"/>
                      <a:pt x="33947" y="29390"/>
                      <a:pt x="34069" y="29442"/>
                    </a:cubicBezTo>
                    <a:cubicBezTo>
                      <a:pt x="34223" y="29509"/>
                      <a:pt x="34379" y="29567"/>
                      <a:pt x="34536" y="29617"/>
                    </a:cubicBezTo>
                    <a:cubicBezTo>
                      <a:pt x="34560" y="29626"/>
                      <a:pt x="34585" y="29630"/>
                      <a:pt x="34609" y="29630"/>
                    </a:cubicBezTo>
                    <a:cubicBezTo>
                      <a:pt x="34711" y="29630"/>
                      <a:pt x="34803" y="29566"/>
                      <a:pt x="34839" y="29465"/>
                    </a:cubicBezTo>
                    <a:cubicBezTo>
                      <a:pt x="34880" y="29340"/>
                      <a:pt x="34810" y="29204"/>
                      <a:pt x="34685" y="29163"/>
                    </a:cubicBezTo>
                    <a:cubicBezTo>
                      <a:pt x="34539" y="29116"/>
                      <a:pt x="34395" y="29064"/>
                      <a:pt x="34255" y="29003"/>
                    </a:cubicBezTo>
                    <a:cubicBezTo>
                      <a:pt x="34225" y="28990"/>
                      <a:pt x="34193" y="28984"/>
                      <a:pt x="34162" y="28984"/>
                    </a:cubicBezTo>
                    <a:close/>
                    <a:moveTo>
                      <a:pt x="37452" y="29323"/>
                    </a:moveTo>
                    <a:cubicBezTo>
                      <a:pt x="37438" y="29323"/>
                      <a:pt x="37424" y="29324"/>
                      <a:pt x="37409" y="29327"/>
                    </a:cubicBezTo>
                    <a:cubicBezTo>
                      <a:pt x="37257" y="29356"/>
                      <a:pt x="37104" y="29376"/>
                      <a:pt x="36952" y="29392"/>
                    </a:cubicBezTo>
                    <a:cubicBezTo>
                      <a:pt x="36822" y="29407"/>
                      <a:pt x="36725" y="29525"/>
                      <a:pt x="36740" y="29656"/>
                    </a:cubicBezTo>
                    <a:cubicBezTo>
                      <a:pt x="36753" y="29780"/>
                      <a:pt x="36855" y="29870"/>
                      <a:pt x="36976" y="29870"/>
                    </a:cubicBezTo>
                    <a:cubicBezTo>
                      <a:pt x="36984" y="29870"/>
                      <a:pt x="36993" y="29870"/>
                      <a:pt x="36999" y="29867"/>
                    </a:cubicBezTo>
                    <a:cubicBezTo>
                      <a:pt x="37163" y="29851"/>
                      <a:pt x="37328" y="29827"/>
                      <a:pt x="37492" y="29797"/>
                    </a:cubicBezTo>
                    <a:cubicBezTo>
                      <a:pt x="37623" y="29776"/>
                      <a:pt x="37711" y="29650"/>
                      <a:pt x="37687" y="29520"/>
                    </a:cubicBezTo>
                    <a:cubicBezTo>
                      <a:pt x="37666" y="29405"/>
                      <a:pt x="37563" y="29323"/>
                      <a:pt x="37452" y="29323"/>
                    </a:cubicBezTo>
                    <a:close/>
                    <a:moveTo>
                      <a:pt x="35543" y="29365"/>
                    </a:moveTo>
                    <a:cubicBezTo>
                      <a:pt x="35427" y="29365"/>
                      <a:pt x="35324" y="29451"/>
                      <a:pt x="35306" y="29570"/>
                    </a:cubicBezTo>
                    <a:cubicBezTo>
                      <a:pt x="35287" y="29703"/>
                      <a:pt x="35377" y="29825"/>
                      <a:pt x="35509" y="29843"/>
                    </a:cubicBezTo>
                    <a:cubicBezTo>
                      <a:pt x="35676" y="29866"/>
                      <a:pt x="35840" y="29882"/>
                      <a:pt x="36007" y="29891"/>
                    </a:cubicBezTo>
                    <a:lnTo>
                      <a:pt x="36020" y="29891"/>
                    </a:lnTo>
                    <a:cubicBezTo>
                      <a:pt x="36146" y="29891"/>
                      <a:pt x="36251" y="29794"/>
                      <a:pt x="36260" y="29668"/>
                    </a:cubicBezTo>
                    <a:cubicBezTo>
                      <a:pt x="36268" y="29536"/>
                      <a:pt x="36166" y="29423"/>
                      <a:pt x="36034" y="29415"/>
                    </a:cubicBezTo>
                    <a:cubicBezTo>
                      <a:pt x="35882" y="29405"/>
                      <a:pt x="35731" y="29390"/>
                      <a:pt x="35579" y="29368"/>
                    </a:cubicBezTo>
                    <a:cubicBezTo>
                      <a:pt x="35567" y="29366"/>
                      <a:pt x="35555" y="29365"/>
                      <a:pt x="35543" y="2936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9" name="Google Shape;669;p10"/>
            <p:cNvSpPr/>
            <p:nvPr/>
          </p:nvSpPr>
          <p:spPr>
            <a:xfrm>
              <a:off x="957450" y="3887150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328025" y="687625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8587200" y="928750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8886500" y="1322150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23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3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76" name="Google Shape;776;p13"/>
          <p:cNvGrpSpPr/>
          <p:nvPr/>
        </p:nvGrpSpPr>
        <p:grpSpPr>
          <a:xfrm flipH="1">
            <a:off x="-153466" y="-120299"/>
            <a:ext cx="12125033" cy="7278700"/>
            <a:chOff x="-115100" y="-90225"/>
            <a:chExt cx="9093775" cy="5459025"/>
          </a:xfrm>
        </p:grpSpPr>
        <p:grpSp>
          <p:nvGrpSpPr>
            <p:cNvPr id="777" name="Google Shape;777;p13"/>
            <p:cNvGrpSpPr/>
            <p:nvPr/>
          </p:nvGrpSpPr>
          <p:grpSpPr>
            <a:xfrm>
              <a:off x="3199750" y="182450"/>
              <a:ext cx="593025" cy="226925"/>
              <a:chOff x="1995425" y="4443900"/>
              <a:chExt cx="593025" cy="226925"/>
            </a:xfrm>
          </p:grpSpPr>
          <p:sp>
            <p:nvSpPr>
              <p:cNvPr id="778" name="Google Shape;778;p13"/>
              <p:cNvSpPr/>
              <p:nvPr/>
            </p:nvSpPr>
            <p:spPr>
              <a:xfrm>
                <a:off x="1995425" y="4443900"/>
                <a:ext cx="531275" cy="226925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7" extrusionOk="0">
                    <a:moveTo>
                      <a:pt x="8089" y="0"/>
                    </a:moveTo>
                    <a:cubicBezTo>
                      <a:pt x="5683" y="0"/>
                      <a:pt x="2978" y="592"/>
                      <a:pt x="1" y="2116"/>
                    </a:cubicBezTo>
                    <a:cubicBezTo>
                      <a:pt x="1" y="2116"/>
                      <a:pt x="6136" y="9076"/>
                      <a:pt x="14237" y="9076"/>
                    </a:cubicBezTo>
                    <a:cubicBezTo>
                      <a:pt x="16456" y="9076"/>
                      <a:pt x="18822" y="8554"/>
                      <a:pt x="21251" y="7224"/>
                    </a:cubicBezTo>
                    <a:cubicBezTo>
                      <a:pt x="21251" y="7224"/>
                      <a:pt x="16492" y="0"/>
                      <a:pt x="8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3"/>
              <p:cNvSpPr/>
              <p:nvPr/>
            </p:nvSpPr>
            <p:spPr>
              <a:xfrm>
                <a:off x="2035275" y="4497125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8" y="0"/>
                    </a:moveTo>
                    <a:cubicBezTo>
                      <a:pt x="64" y="0"/>
                      <a:pt x="1" y="272"/>
                      <a:pt x="189" y="313"/>
                    </a:cubicBezTo>
                    <a:cubicBezTo>
                      <a:pt x="3463" y="1059"/>
                      <a:pt x="6725" y="1842"/>
                      <a:pt x="9983" y="2656"/>
                    </a:cubicBezTo>
                    <a:cubicBezTo>
                      <a:pt x="12374" y="3256"/>
                      <a:pt x="14765" y="3870"/>
                      <a:pt x="17134" y="4551"/>
                    </a:cubicBezTo>
                    <a:cubicBezTo>
                      <a:pt x="18661" y="4991"/>
                      <a:pt x="20441" y="5352"/>
                      <a:pt x="21818" y="6187"/>
                    </a:cubicBezTo>
                    <a:cubicBezTo>
                      <a:pt x="21846" y="6204"/>
                      <a:pt x="21873" y="6212"/>
                      <a:pt x="21899" y="6212"/>
                    </a:cubicBezTo>
                    <a:cubicBezTo>
                      <a:pt x="22036" y="6212"/>
                      <a:pt x="22126" y="6002"/>
                      <a:pt x="21980" y="5912"/>
                    </a:cubicBezTo>
                    <a:cubicBezTo>
                      <a:pt x="20735" y="5155"/>
                      <a:pt x="19167" y="4812"/>
                      <a:pt x="17789" y="4407"/>
                    </a:cubicBezTo>
                    <a:cubicBezTo>
                      <a:pt x="15345" y="3690"/>
                      <a:pt x="12877" y="3056"/>
                      <a:pt x="10408" y="2434"/>
                    </a:cubicBezTo>
                    <a:cubicBezTo>
                      <a:pt x="7040" y="1586"/>
                      <a:pt x="3662" y="775"/>
                      <a:pt x="276" y="5"/>
                    </a:cubicBezTo>
                    <a:cubicBezTo>
                      <a:pt x="263" y="2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3"/>
              <p:cNvSpPr/>
              <p:nvPr/>
            </p:nvSpPr>
            <p:spPr>
              <a:xfrm>
                <a:off x="2196300" y="4488375"/>
                <a:ext cx="10512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6" extrusionOk="0">
                    <a:moveTo>
                      <a:pt x="1173" y="1"/>
                    </a:moveTo>
                    <a:cubicBezTo>
                      <a:pt x="1038" y="1"/>
                      <a:pt x="923" y="162"/>
                      <a:pt x="1051" y="262"/>
                    </a:cubicBezTo>
                    <a:cubicBezTo>
                      <a:pt x="1437" y="569"/>
                      <a:pt x="1816" y="885"/>
                      <a:pt x="2189" y="1209"/>
                    </a:cubicBezTo>
                    <a:cubicBezTo>
                      <a:pt x="2491" y="1470"/>
                      <a:pt x="2789" y="1738"/>
                      <a:pt x="3073" y="2022"/>
                    </a:cubicBezTo>
                    <a:cubicBezTo>
                      <a:pt x="3217" y="2166"/>
                      <a:pt x="3744" y="2592"/>
                      <a:pt x="3707" y="2818"/>
                    </a:cubicBezTo>
                    <a:cubicBezTo>
                      <a:pt x="3647" y="3200"/>
                      <a:pt x="2105" y="3320"/>
                      <a:pt x="1789" y="3367"/>
                    </a:cubicBezTo>
                    <a:cubicBezTo>
                      <a:pt x="1263" y="3442"/>
                      <a:pt x="735" y="3504"/>
                      <a:pt x="205" y="3546"/>
                    </a:cubicBezTo>
                    <a:cubicBezTo>
                      <a:pt x="7" y="3562"/>
                      <a:pt x="1" y="3866"/>
                      <a:pt x="190" y="3866"/>
                    </a:cubicBezTo>
                    <a:cubicBezTo>
                      <a:pt x="195" y="3866"/>
                      <a:pt x="200" y="3866"/>
                      <a:pt x="205" y="3865"/>
                    </a:cubicBezTo>
                    <a:cubicBezTo>
                      <a:pt x="884" y="3812"/>
                      <a:pt x="1563" y="3732"/>
                      <a:pt x="2236" y="3620"/>
                    </a:cubicBezTo>
                    <a:cubicBezTo>
                      <a:pt x="2650" y="3552"/>
                      <a:pt x="3853" y="3479"/>
                      <a:pt x="4031" y="2962"/>
                    </a:cubicBezTo>
                    <a:cubicBezTo>
                      <a:pt x="4205" y="2461"/>
                      <a:pt x="3273" y="1762"/>
                      <a:pt x="2982" y="1490"/>
                    </a:cubicBezTo>
                    <a:cubicBezTo>
                      <a:pt x="2436" y="982"/>
                      <a:pt x="1863" y="499"/>
                      <a:pt x="1280" y="38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3"/>
              <p:cNvSpPr/>
              <p:nvPr/>
            </p:nvSpPr>
            <p:spPr>
              <a:xfrm>
                <a:off x="2310650" y="4519725"/>
                <a:ext cx="10515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867" extrusionOk="0">
                    <a:moveTo>
                      <a:pt x="1173" y="1"/>
                    </a:moveTo>
                    <a:cubicBezTo>
                      <a:pt x="1039" y="1"/>
                      <a:pt x="925" y="162"/>
                      <a:pt x="1051" y="263"/>
                    </a:cubicBezTo>
                    <a:cubicBezTo>
                      <a:pt x="1439" y="568"/>
                      <a:pt x="1817" y="884"/>
                      <a:pt x="2190" y="1209"/>
                    </a:cubicBezTo>
                    <a:cubicBezTo>
                      <a:pt x="2491" y="1471"/>
                      <a:pt x="2790" y="1739"/>
                      <a:pt x="3073" y="2023"/>
                    </a:cubicBezTo>
                    <a:cubicBezTo>
                      <a:pt x="3218" y="2165"/>
                      <a:pt x="3745" y="2593"/>
                      <a:pt x="3709" y="2819"/>
                    </a:cubicBezTo>
                    <a:cubicBezTo>
                      <a:pt x="3647" y="3201"/>
                      <a:pt x="2105" y="3321"/>
                      <a:pt x="1789" y="3368"/>
                    </a:cubicBezTo>
                    <a:cubicBezTo>
                      <a:pt x="1264" y="3443"/>
                      <a:pt x="735" y="3503"/>
                      <a:pt x="207" y="3547"/>
                    </a:cubicBezTo>
                    <a:cubicBezTo>
                      <a:pt x="9" y="3563"/>
                      <a:pt x="1" y="3867"/>
                      <a:pt x="192" y="3867"/>
                    </a:cubicBezTo>
                    <a:cubicBezTo>
                      <a:pt x="196" y="3867"/>
                      <a:pt x="201" y="3867"/>
                      <a:pt x="207" y="3866"/>
                    </a:cubicBezTo>
                    <a:cubicBezTo>
                      <a:pt x="884" y="3811"/>
                      <a:pt x="1564" y="3733"/>
                      <a:pt x="2237" y="3621"/>
                    </a:cubicBezTo>
                    <a:cubicBezTo>
                      <a:pt x="2650" y="3552"/>
                      <a:pt x="3855" y="3479"/>
                      <a:pt x="4033" y="2963"/>
                    </a:cubicBezTo>
                    <a:cubicBezTo>
                      <a:pt x="4205" y="2462"/>
                      <a:pt x="3273" y="1763"/>
                      <a:pt x="2983" y="1491"/>
                    </a:cubicBezTo>
                    <a:cubicBezTo>
                      <a:pt x="2438" y="982"/>
                      <a:pt x="1864" y="500"/>
                      <a:pt x="1280" y="39"/>
                    </a:cubicBezTo>
                    <a:cubicBezTo>
                      <a:pt x="1246" y="12"/>
                      <a:pt x="1209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82" name="Google Shape;782;p13"/>
            <p:cNvGrpSpPr/>
            <p:nvPr/>
          </p:nvGrpSpPr>
          <p:grpSpPr>
            <a:xfrm>
              <a:off x="6243375" y="-90225"/>
              <a:ext cx="758575" cy="593850"/>
              <a:chOff x="321950" y="4077825"/>
              <a:chExt cx="758575" cy="593850"/>
            </a:xfrm>
          </p:grpSpPr>
          <p:sp>
            <p:nvSpPr>
              <p:cNvPr id="783" name="Google Shape;783;p13"/>
              <p:cNvSpPr/>
              <p:nvPr/>
            </p:nvSpPr>
            <p:spPr>
              <a:xfrm>
                <a:off x="321950" y="4077825"/>
                <a:ext cx="440900" cy="529400"/>
              </a:xfrm>
              <a:custGeom>
                <a:avLst/>
                <a:gdLst/>
                <a:ahLst/>
                <a:cxnLst/>
                <a:rect l="l" t="t" r="r" b="b"/>
                <a:pathLst>
                  <a:path w="17636" h="21176" extrusionOk="0">
                    <a:moveTo>
                      <a:pt x="12301" y="0"/>
                    </a:moveTo>
                    <a:lnTo>
                      <a:pt x="12301" y="0"/>
                    </a:lnTo>
                    <a:cubicBezTo>
                      <a:pt x="0" y="8629"/>
                      <a:pt x="6888" y="21176"/>
                      <a:pt x="6888" y="21176"/>
                    </a:cubicBezTo>
                    <a:cubicBezTo>
                      <a:pt x="17636" y="14082"/>
                      <a:pt x="12301" y="1"/>
                      <a:pt x="12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3"/>
              <p:cNvSpPr/>
              <p:nvPr/>
            </p:nvSpPr>
            <p:spPr>
              <a:xfrm>
                <a:off x="482950" y="4116250"/>
                <a:ext cx="13372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22217" extrusionOk="0">
                    <a:moveTo>
                      <a:pt x="5153" y="1"/>
                    </a:moveTo>
                    <a:cubicBezTo>
                      <a:pt x="5090" y="1"/>
                      <a:pt x="5029" y="35"/>
                      <a:pt x="5008" y="114"/>
                    </a:cubicBezTo>
                    <a:cubicBezTo>
                      <a:pt x="4108" y="3467"/>
                      <a:pt x="3246" y="6832"/>
                      <a:pt x="2422" y="10205"/>
                    </a:cubicBezTo>
                    <a:cubicBezTo>
                      <a:pt x="1817" y="12678"/>
                      <a:pt x="1225" y="15157"/>
                      <a:pt x="719" y="17652"/>
                    </a:cubicBezTo>
                    <a:cubicBezTo>
                      <a:pt x="432" y="19057"/>
                      <a:pt x="1" y="20613"/>
                      <a:pt x="89" y="22063"/>
                    </a:cubicBezTo>
                    <a:cubicBezTo>
                      <a:pt x="94" y="22165"/>
                      <a:pt x="177" y="22216"/>
                      <a:pt x="257" y="22216"/>
                    </a:cubicBezTo>
                    <a:cubicBezTo>
                      <a:pt x="337" y="22216"/>
                      <a:pt x="414" y="22165"/>
                      <a:pt x="408" y="22063"/>
                    </a:cubicBezTo>
                    <a:cubicBezTo>
                      <a:pt x="316" y="20500"/>
                      <a:pt x="802" y="18820"/>
                      <a:pt x="1118" y="17305"/>
                    </a:cubicBezTo>
                    <a:cubicBezTo>
                      <a:pt x="1631" y="14842"/>
                      <a:pt x="2214" y="12394"/>
                      <a:pt x="2814" y="9952"/>
                    </a:cubicBezTo>
                    <a:cubicBezTo>
                      <a:pt x="3615" y="6693"/>
                      <a:pt x="4446" y="3440"/>
                      <a:pt x="5318" y="198"/>
                    </a:cubicBezTo>
                    <a:cubicBezTo>
                      <a:pt x="5348" y="79"/>
                      <a:pt x="5248" y="1"/>
                      <a:pt x="5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3"/>
              <p:cNvSpPr/>
              <p:nvPr/>
            </p:nvSpPr>
            <p:spPr>
              <a:xfrm>
                <a:off x="513475" y="4274950"/>
                <a:ext cx="996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3" extrusionOk="0">
                    <a:moveTo>
                      <a:pt x="198" y="1"/>
                    </a:moveTo>
                    <a:cubicBezTo>
                      <a:pt x="105" y="1"/>
                      <a:pt x="0" y="80"/>
                      <a:pt x="22" y="200"/>
                    </a:cubicBezTo>
                    <a:cubicBezTo>
                      <a:pt x="158" y="935"/>
                      <a:pt x="317" y="1666"/>
                      <a:pt x="512" y="2386"/>
                    </a:cubicBezTo>
                    <a:cubicBezTo>
                      <a:pt x="614" y="2770"/>
                      <a:pt x="799" y="3910"/>
                      <a:pt x="1316" y="4006"/>
                    </a:cubicBezTo>
                    <a:cubicBezTo>
                      <a:pt x="1340" y="4010"/>
                      <a:pt x="1363" y="4012"/>
                      <a:pt x="1387" y="4012"/>
                    </a:cubicBezTo>
                    <a:cubicBezTo>
                      <a:pt x="1885" y="4012"/>
                      <a:pt x="2444" y="3117"/>
                      <a:pt x="2676" y="2816"/>
                    </a:cubicBezTo>
                    <a:cubicBezTo>
                      <a:pt x="3114" y="2248"/>
                      <a:pt x="3521" y="1656"/>
                      <a:pt x="3906" y="1052"/>
                    </a:cubicBezTo>
                    <a:cubicBezTo>
                      <a:pt x="3984" y="931"/>
                      <a:pt x="3872" y="816"/>
                      <a:pt x="3760" y="816"/>
                    </a:cubicBezTo>
                    <a:cubicBezTo>
                      <a:pt x="3712" y="816"/>
                      <a:pt x="3663" y="837"/>
                      <a:pt x="3630" y="889"/>
                    </a:cubicBezTo>
                    <a:cubicBezTo>
                      <a:pt x="3377" y="1290"/>
                      <a:pt x="3109" y="1681"/>
                      <a:pt x="2835" y="2065"/>
                    </a:cubicBezTo>
                    <a:cubicBezTo>
                      <a:pt x="2657" y="2315"/>
                      <a:pt x="1820" y="3662"/>
                      <a:pt x="1404" y="3662"/>
                    </a:cubicBezTo>
                    <a:cubicBezTo>
                      <a:pt x="1386" y="3662"/>
                      <a:pt x="1368" y="3660"/>
                      <a:pt x="1352" y="3654"/>
                    </a:cubicBezTo>
                    <a:cubicBezTo>
                      <a:pt x="953" y="3524"/>
                      <a:pt x="739" y="1990"/>
                      <a:pt x="653" y="1635"/>
                    </a:cubicBezTo>
                    <a:cubicBezTo>
                      <a:pt x="533" y="1131"/>
                      <a:pt x="426" y="624"/>
                      <a:pt x="330" y="113"/>
                    </a:cubicBezTo>
                    <a:cubicBezTo>
                      <a:pt x="316" y="35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3"/>
              <p:cNvSpPr/>
              <p:nvPr/>
            </p:nvSpPr>
            <p:spPr>
              <a:xfrm>
                <a:off x="487725" y="4390750"/>
                <a:ext cx="996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2" extrusionOk="0">
                    <a:moveTo>
                      <a:pt x="198" y="0"/>
                    </a:moveTo>
                    <a:cubicBezTo>
                      <a:pt x="105" y="0"/>
                      <a:pt x="1" y="80"/>
                      <a:pt x="22" y="201"/>
                    </a:cubicBezTo>
                    <a:cubicBezTo>
                      <a:pt x="159" y="934"/>
                      <a:pt x="317" y="1665"/>
                      <a:pt x="510" y="2385"/>
                    </a:cubicBezTo>
                    <a:cubicBezTo>
                      <a:pt x="614" y="2771"/>
                      <a:pt x="799" y="3909"/>
                      <a:pt x="1316" y="4005"/>
                    </a:cubicBezTo>
                    <a:cubicBezTo>
                      <a:pt x="1340" y="4009"/>
                      <a:pt x="1364" y="4011"/>
                      <a:pt x="1388" y="4011"/>
                    </a:cubicBezTo>
                    <a:cubicBezTo>
                      <a:pt x="1885" y="4011"/>
                      <a:pt x="2445" y="3117"/>
                      <a:pt x="2677" y="2815"/>
                    </a:cubicBezTo>
                    <a:cubicBezTo>
                      <a:pt x="3115" y="2247"/>
                      <a:pt x="3522" y="1655"/>
                      <a:pt x="3906" y="1052"/>
                    </a:cubicBezTo>
                    <a:cubicBezTo>
                      <a:pt x="3984" y="930"/>
                      <a:pt x="3873" y="816"/>
                      <a:pt x="3761" y="816"/>
                    </a:cubicBezTo>
                    <a:cubicBezTo>
                      <a:pt x="3713" y="816"/>
                      <a:pt x="3664" y="837"/>
                      <a:pt x="3630" y="890"/>
                    </a:cubicBezTo>
                    <a:cubicBezTo>
                      <a:pt x="3377" y="1289"/>
                      <a:pt x="3110" y="1680"/>
                      <a:pt x="2836" y="2066"/>
                    </a:cubicBezTo>
                    <a:cubicBezTo>
                      <a:pt x="2657" y="2316"/>
                      <a:pt x="1821" y="3661"/>
                      <a:pt x="1404" y="3661"/>
                    </a:cubicBezTo>
                    <a:cubicBezTo>
                      <a:pt x="1386" y="3661"/>
                      <a:pt x="1369" y="3659"/>
                      <a:pt x="1352" y="3653"/>
                    </a:cubicBezTo>
                    <a:cubicBezTo>
                      <a:pt x="953" y="3525"/>
                      <a:pt x="739" y="1990"/>
                      <a:pt x="653" y="1634"/>
                    </a:cubicBezTo>
                    <a:cubicBezTo>
                      <a:pt x="533" y="1130"/>
                      <a:pt x="426" y="624"/>
                      <a:pt x="330" y="113"/>
                    </a:cubicBezTo>
                    <a:cubicBezTo>
                      <a:pt x="316" y="34"/>
                      <a:pt x="259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561200" y="4342825"/>
                <a:ext cx="5193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0188" extrusionOk="0">
                    <a:moveTo>
                      <a:pt x="14244" y="252"/>
                    </a:moveTo>
                    <a:cubicBezTo>
                      <a:pt x="15269" y="252"/>
                      <a:pt x="16294" y="352"/>
                      <a:pt x="17302" y="537"/>
                    </a:cubicBezTo>
                    <a:cubicBezTo>
                      <a:pt x="17602" y="591"/>
                      <a:pt x="20428" y="1174"/>
                      <a:pt x="20432" y="1187"/>
                    </a:cubicBezTo>
                    <a:cubicBezTo>
                      <a:pt x="20453" y="1272"/>
                      <a:pt x="20161" y="1550"/>
                      <a:pt x="20115" y="1623"/>
                    </a:cubicBezTo>
                    <a:cubicBezTo>
                      <a:pt x="18794" y="3817"/>
                      <a:pt x="16323" y="5792"/>
                      <a:pt x="14234" y="7169"/>
                    </a:cubicBezTo>
                    <a:cubicBezTo>
                      <a:pt x="11528" y="8951"/>
                      <a:pt x="8546" y="9907"/>
                      <a:pt x="5495" y="9907"/>
                    </a:cubicBezTo>
                    <a:cubicBezTo>
                      <a:pt x="3803" y="9907"/>
                      <a:pt x="2091" y="9613"/>
                      <a:pt x="392" y="9004"/>
                    </a:cubicBezTo>
                    <a:lnTo>
                      <a:pt x="392" y="9004"/>
                    </a:lnTo>
                    <a:cubicBezTo>
                      <a:pt x="2417" y="5011"/>
                      <a:pt x="6441" y="1722"/>
                      <a:pt x="10766" y="662"/>
                    </a:cubicBezTo>
                    <a:cubicBezTo>
                      <a:pt x="11907" y="382"/>
                      <a:pt x="13075" y="252"/>
                      <a:pt x="14244" y="252"/>
                    </a:cubicBezTo>
                    <a:close/>
                    <a:moveTo>
                      <a:pt x="14312" y="1"/>
                    </a:moveTo>
                    <a:cubicBezTo>
                      <a:pt x="11053" y="1"/>
                      <a:pt x="7878" y="942"/>
                      <a:pt x="5099" y="3058"/>
                    </a:cubicBezTo>
                    <a:cubicBezTo>
                      <a:pt x="3065" y="4607"/>
                      <a:pt x="1168" y="6694"/>
                      <a:pt x="31" y="9011"/>
                    </a:cubicBezTo>
                    <a:cubicBezTo>
                      <a:pt x="1" y="9073"/>
                      <a:pt x="12" y="9133"/>
                      <a:pt x="42" y="9178"/>
                    </a:cubicBezTo>
                    <a:lnTo>
                      <a:pt x="42" y="9178"/>
                    </a:lnTo>
                    <a:cubicBezTo>
                      <a:pt x="60" y="9207"/>
                      <a:pt x="88" y="9232"/>
                      <a:pt x="127" y="9246"/>
                    </a:cubicBezTo>
                    <a:cubicBezTo>
                      <a:pt x="1860" y="9891"/>
                      <a:pt x="3614" y="10188"/>
                      <a:pt x="5343" y="10188"/>
                    </a:cubicBezTo>
                    <a:cubicBezTo>
                      <a:pt x="11431" y="10188"/>
                      <a:pt x="17212" y="6506"/>
                      <a:pt x="20712" y="1341"/>
                    </a:cubicBezTo>
                    <a:cubicBezTo>
                      <a:pt x="20772" y="1250"/>
                      <a:pt x="20707" y="1139"/>
                      <a:pt x="20616" y="1106"/>
                    </a:cubicBezTo>
                    <a:cubicBezTo>
                      <a:pt x="18536" y="390"/>
                      <a:pt x="16407" y="1"/>
                      <a:pt x="14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506975" y="4380425"/>
                <a:ext cx="529275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8978" extrusionOk="0">
                    <a:moveTo>
                      <a:pt x="20968" y="1"/>
                    </a:moveTo>
                    <a:cubicBezTo>
                      <a:pt x="20951" y="1"/>
                      <a:pt x="20932" y="4"/>
                      <a:pt x="20913" y="11"/>
                    </a:cubicBezTo>
                    <a:cubicBezTo>
                      <a:pt x="17600" y="1238"/>
                      <a:pt x="14302" y="2503"/>
                      <a:pt x="11021" y="3803"/>
                    </a:cubicBezTo>
                    <a:cubicBezTo>
                      <a:pt x="8741" y="4708"/>
                      <a:pt x="6465" y="5626"/>
                      <a:pt x="4219" y="6615"/>
                    </a:cubicBezTo>
                    <a:cubicBezTo>
                      <a:pt x="2859" y="7214"/>
                      <a:pt x="1300" y="7775"/>
                      <a:pt x="128" y="8715"/>
                    </a:cubicBezTo>
                    <a:cubicBezTo>
                      <a:pt x="1" y="8816"/>
                      <a:pt x="117" y="8978"/>
                      <a:pt x="249" y="8978"/>
                    </a:cubicBezTo>
                    <a:cubicBezTo>
                      <a:pt x="284" y="8978"/>
                      <a:pt x="320" y="8967"/>
                      <a:pt x="353" y="8940"/>
                    </a:cubicBezTo>
                    <a:cubicBezTo>
                      <a:pt x="1535" y="7992"/>
                      <a:pt x="3142" y="7432"/>
                      <a:pt x="4514" y="6832"/>
                    </a:cubicBezTo>
                    <a:cubicBezTo>
                      <a:pt x="6904" y="5783"/>
                      <a:pt x="9327" y="4814"/>
                      <a:pt x="11754" y="3857"/>
                    </a:cubicBezTo>
                    <a:cubicBezTo>
                      <a:pt x="14824" y="2646"/>
                      <a:pt x="17905" y="1465"/>
                      <a:pt x="20997" y="319"/>
                    </a:cubicBezTo>
                    <a:cubicBezTo>
                      <a:pt x="21170" y="256"/>
                      <a:pt x="21121" y="1"/>
                      <a:pt x="2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779000" y="4395625"/>
                <a:ext cx="1084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1" extrusionOk="0">
                    <a:moveTo>
                      <a:pt x="2711" y="0"/>
                    </a:moveTo>
                    <a:cubicBezTo>
                      <a:pt x="2675" y="0"/>
                      <a:pt x="2638" y="14"/>
                      <a:pt x="2605" y="48"/>
                    </a:cubicBezTo>
                    <a:cubicBezTo>
                      <a:pt x="2081" y="585"/>
                      <a:pt x="1574" y="1141"/>
                      <a:pt x="1097" y="1720"/>
                    </a:cubicBezTo>
                    <a:cubicBezTo>
                      <a:pt x="834" y="2038"/>
                      <a:pt x="1" y="2844"/>
                      <a:pt x="239" y="3322"/>
                    </a:cubicBezTo>
                    <a:cubicBezTo>
                      <a:pt x="468" y="3781"/>
                      <a:pt x="1577" y="3719"/>
                      <a:pt x="1982" y="3737"/>
                    </a:cubicBezTo>
                    <a:cubicBezTo>
                      <a:pt x="2268" y="3749"/>
                      <a:pt x="2554" y="3755"/>
                      <a:pt x="2840" y="3755"/>
                    </a:cubicBezTo>
                    <a:cubicBezTo>
                      <a:pt x="3271" y="3755"/>
                      <a:pt x="3702" y="3742"/>
                      <a:pt x="4131" y="3721"/>
                    </a:cubicBezTo>
                    <a:cubicBezTo>
                      <a:pt x="4332" y="3711"/>
                      <a:pt x="4335" y="3400"/>
                      <a:pt x="4140" y="3400"/>
                    </a:cubicBezTo>
                    <a:cubicBezTo>
                      <a:pt x="4137" y="3400"/>
                      <a:pt x="4134" y="3400"/>
                      <a:pt x="4131" y="3400"/>
                    </a:cubicBezTo>
                    <a:cubicBezTo>
                      <a:pt x="3697" y="3422"/>
                      <a:pt x="3264" y="3431"/>
                      <a:pt x="2828" y="3431"/>
                    </a:cubicBezTo>
                    <a:cubicBezTo>
                      <a:pt x="2789" y="3431"/>
                      <a:pt x="2751" y="3431"/>
                      <a:pt x="2712" y="3431"/>
                    </a:cubicBezTo>
                    <a:cubicBezTo>
                      <a:pt x="2325" y="3429"/>
                      <a:pt x="1939" y="3423"/>
                      <a:pt x="1553" y="3392"/>
                    </a:cubicBezTo>
                    <a:cubicBezTo>
                      <a:pt x="1371" y="3379"/>
                      <a:pt x="709" y="3392"/>
                      <a:pt x="578" y="3210"/>
                    </a:cubicBezTo>
                    <a:cubicBezTo>
                      <a:pt x="328" y="2863"/>
                      <a:pt x="1554" y="1663"/>
                      <a:pt x="1778" y="1410"/>
                    </a:cubicBezTo>
                    <a:cubicBezTo>
                      <a:pt x="2119" y="1023"/>
                      <a:pt x="2469" y="642"/>
                      <a:pt x="2830" y="274"/>
                    </a:cubicBezTo>
                    <a:cubicBezTo>
                      <a:pt x="2940" y="161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669650" y="4441575"/>
                <a:ext cx="1084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2" extrusionOk="0">
                    <a:moveTo>
                      <a:pt x="2711" y="0"/>
                    </a:moveTo>
                    <a:cubicBezTo>
                      <a:pt x="2675" y="0"/>
                      <a:pt x="2637" y="15"/>
                      <a:pt x="2604" y="49"/>
                    </a:cubicBezTo>
                    <a:cubicBezTo>
                      <a:pt x="2082" y="586"/>
                      <a:pt x="1573" y="1140"/>
                      <a:pt x="1096" y="1721"/>
                    </a:cubicBezTo>
                    <a:cubicBezTo>
                      <a:pt x="835" y="2039"/>
                      <a:pt x="0" y="2843"/>
                      <a:pt x="240" y="3321"/>
                    </a:cubicBezTo>
                    <a:cubicBezTo>
                      <a:pt x="469" y="3782"/>
                      <a:pt x="1578" y="3718"/>
                      <a:pt x="1983" y="3738"/>
                    </a:cubicBezTo>
                    <a:cubicBezTo>
                      <a:pt x="2271" y="3750"/>
                      <a:pt x="2559" y="3755"/>
                      <a:pt x="2847" y="3755"/>
                    </a:cubicBezTo>
                    <a:cubicBezTo>
                      <a:pt x="3276" y="3755"/>
                      <a:pt x="3705" y="3743"/>
                      <a:pt x="4132" y="3722"/>
                    </a:cubicBezTo>
                    <a:cubicBezTo>
                      <a:pt x="4333" y="3710"/>
                      <a:pt x="4336" y="3400"/>
                      <a:pt x="4141" y="3400"/>
                    </a:cubicBezTo>
                    <a:cubicBezTo>
                      <a:pt x="4138" y="3400"/>
                      <a:pt x="4135" y="3400"/>
                      <a:pt x="4132" y="3401"/>
                    </a:cubicBezTo>
                    <a:cubicBezTo>
                      <a:pt x="3697" y="3423"/>
                      <a:pt x="3263" y="3432"/>
                      <a:pt x="2828" y="3432"/>
                    </a:cubicBezTo>
                    <a:cubicBezTo>
                      <a:pt x="2790" y="3432"/>
                      <a:pt x="2751" y="3432"/>
                      <a:pt x="2713" y="3431"/>
                    </a:cubicBezTo>
                    <a:cubicBezTo>
                      <a:pt x="2325" y="3428"/>
                      <a:pt x="1938" y="3423"/>
                      <a:pt x="1553" y="3392"/>
                    </a:cubicBezTo>
                    <a:cubicBezTo>
                      <a:pt x="1370" y="3378"/>
                      <a:pt x="710" y="3392"/>
                      <a:pt x="577" y="3211"/>
                    </a:cubicBezTo>
                    <a:cubicBezTo>
                      <a:pt x="329" y="2864"/>
                      <a:pt x="1555" y="1664"/>
                      <a:pt x="1777" y="1411"/>
                    </a:cubicBezTo>
                    <a:cubicBezTo>
                      <a:pt x="2118" y="1023"/>
                      <a:pt x="2470" y="642"/>
                      <a:pt x="2830" y="273"/>
                    </a:cubicBezTo>
                    <a:cubicBezTo>
                      <a:pt x="2941" y="160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1" name="Google Shape;791;p13"/>
            <p:cNvSpPr/>
            <p:nvPr/>
          </p:nvSpPr>
          <p:spPr>
            <a:xfrm>
              <a:off x="2838638" y="-12"/>
              <a:ext cx="157625" cy="150375"/>
            </a:xfrm>
            <a:custGeom>
              <a:avLst/>
              <a:gdLst/>
              <a:ahLst/>
              <a:cxnLst/>
              <a:rect l="l" t="t" r="r" b="b"/>
              <a:pathLst>
                <a:path w="6305" h="6015" extrusionOk="0">
                  <a:moveTo>
                    <a:pt x="3787" y="398"/>
                  </a:moveTo>
                  <a:cubicBezTo>
                    <a:pt x="3808" y="398"/>
                    <a:pt x="3825" y="405"/>
                    <a:pt x="3838" y="419"/>
                  </a:cubicBezTo>
                  <a:lnTo>
                    <a:pt x="3838" y="419"/>
                  </a:lnTo>
                  <a:cubicBezTo>
                    <a:pt x="3910" y="907"/>
                    <a:pt x="3875" y="1679"/>
                    <a:pt x="4167" y="2076"/>
                  </a:cubicBezTo>
                  <a:cubicBezTo>
                    <a:pt x="4443" y="2449"/>
                    <a:pt x="5671" y="2599"/>
                    <a:pt x="5679" y="2993"/>
                  </a:cubicBezTo>
                  <a:cubicBezTo>
                    <a:pt x="5687" y="3359"/>
                    <a:pt x="4518" y="3563"/>
                    <a:pt x="4262" y="3852"/>
                  </a:cubicBezTo>
                  <a:cubicBezTo>
                    <a:pt x="3879" y="4282"/>
                    <a:pt x="4265" y="5261"/>
                    <a:pt x="3911" y="5593"/>
                  </a:cubicBezTo>
                  <a:cubicBezTo>
                    <a:pt x="3872" y="5630"/>
                    <a:pt x="3829" y="5646"/>
                    <a:pt x="3783" y="5646"/>
                  </a:cubicBezTo>
                  <a:cubicBezTo>
                    <a:pt x="3433" y="5646"/>
                    <a:pt x="2900" y="4726"/>
                    <a:pt x="2603" y="4580"/>
                  </a:cubicBezTo>
                  <a:cubicBezTo>
                    <a:pt x="2503" y="4531"/>
                    <a:pt x="2398" y="4512"/>
                    <a:pt x="2292" y="4512"/>
                  </a:cubicBezTo>
                  <a:cubicBezTo>
                    <a:pt x="1884" y="4512"/>
                    <a:pt x="1441" y="4795"/>
                    <a:pt x="1068" y="4795"/>
                  </a:cubicBezTo>
                  <a:cubicBezTo>
                    <a:pt x="991" y="4795"/>
                    <a:pt x="917" y="4783"/>
                    <a:pt x="847" y="4754"/>
                  </a:cubicBezTo>
                  <a:cubicBezTo>
                    <a:pt x="359" y="4551"/>
                    <a:pt x="1265" y="3659"/>
                    <a:pt x="1340" y="3234"/>
                  </a:cubicBezTo>
                  <a:cubicBezTo>
                    <a:pt x="1443" y="2644"/>
                    <a:pt x="848" y="2263"/>
                    <a:pt x="717" y="1729"/>
                  </a:cubicBezTo>
                  <a:cubicBezTo>
                    <a:pt x="647" y="1448"/>
                    <a:pt x="756" y="1360"/>
                    <a:pt x="948" y="1360"/>
                  </a:cubicBezTo>
                  <a:cubicBezTo>
                    <a:pt x="1266" y="1360"/>
                    <a:pt x="1812" y="1598"/>
                    <a:pt x="2165" y="1598"/>
                  </a:cubicBezTo>
                  <a:cubicBezTo>
                    <a:pt x="2204" y="1598"/>
                    <a:pt x="2240" y="1595"/>
                    <a:pt x="2274" y="1588"/>
                  </a:cubicBezTo>
                  <a:cubicBezTo>
                    <a:pt x="2622" y="1522"/>
                    <a:pt x="3515" y="398"/>
                    <a:pt x="3787" y="398"/>
                  </a:cubicBezTo>
                  <a:close/>
                  <a:moveTo>
                    <a:pt x="3753" y="1"/>
                  </a:moveTo>
                  <a:cubicBezTo>
                    <a:pt x="3420" y="1"/>
                    <a:pt x="3064" y="499"/>
                    <a:pt x="2826" y="748"/>
                  </a:cubicBezTo>
                  <a:cubicBezTo>
                    <a:pt x="2514" y="1080"/>
                    <a:pt x="2434" y="1220"/>
                    <a:pt x="2066" y="1220"/>
                  </a:cubicBezTo>
                  <a:cubicBezTo>
                    <a:pt x="2021" y="1220"/>
                    <a:pt x="1972" y="1218"/>
                    <a:pt x="1918" y="1214"/>
                  </a:cubicBezTo>
                  <a:cubicBezTo>
                    <a:pt x="1593" y="1191"/>
                    <a:pt x="1186" y="1018"/>
                    <a:pt x="844" y="1018"/>
                  </a:cubicBezTo>
                  <a:cubicBezTo>
                    <a:pt x="803" y="1018"/>
                    <a:pt x="762" y="1020"/>
                    <a:pt x="723" y="1026"/>
                  </a:cubicBezTo>
                  <a:cubicBezTo>
                    <a:pt x="0" y="1133"/>
                    <a:pt x="342" y="1707"/>
                    <a:pt x="577" y="2140"/>
                  </a:cubicBezTo>
                  <a:cubicBezTo>
                    <a:pt x="767" y="2490"/>
                    <a:pt x="1048" y="2824"/>
                    <a:pt x="993" y="3207"/>
                  </a:cubicBezTo>
                  <a:cubicBezTo>
                    <a:pt x="929" y="3644"/>
                    <a:pt x="451" y="4016"/>
                    <a:pt x="360" y="4450"/>
                  </a:cubicBezTo>
                  <a:cubicBezTo>
                    <a:pt x="261" y="4926"/>
                    <a:pt x="463" y="5047"/>
                    <a:pt x="799" y="5047"/>
                  </a:cubicBezTo>
                  <a:cubicBezTo>
                    <a:pt x="884" y="5047"/>
                    <a:pt x="979" y="5039"/>
                    <a:pt x="1078" y="5028"/>
                  </a:cubicBezTo>
                  <a:cubicBezTo>
                    <a:pt x="1378" y="4993"/>
                    <a:pt x="1830" y="4798"/>
                    <a:pt x="2174" y="4798"/>
                  </a:cubicBezTo>
                  <a:cubicBezTo>
                    <a:pt x="2244" y="4798"/>
                    <a:pt x="2309" y="4806"/>
                    <a:pt x="2368" y="4825"/>
                  </a:cubicBezTo>
                  <a:cubicBezTo>
                    <a:pt x="2744" y="4945"/>
                    <a:pt x="3066" y="5532"/>
                    <a:pt x="3366" y="5782"/>
                  </a:cubicBezTo>
                  <a:cubicBezTo>
                    <a:pt x="3546" y="5930"/>
                    <a:pt x="3704" y="6015"/>
                    <a:pt x="3838" y="6015"/>
                  </a:cubicBezTo>
                  <a:cubicBezTo>
                    <a:pt x="4006" y="6015"/>
                    <a:pt x="4137" y="5885"/>
                    <a:pt x="4229" y="5587"/>
                  </a:cubicBezTo>
                  <a:cubicBezTo>
                    <a:pt x="4356" y="5185"/>
                    <a:pt x="4218" y="4625"/>
                    <a:pt x="4404" y="4256"/>
                  </a:cubicBezTo>
                  <a:cubicBezTo>
                    <a:pt x="4584" y="3901"/>
                    <a:pt x="5093" y="3750"/>
                    <a:pt x="5453" y="3567"/>
                  </a:cubicBezTo>
                  <a:cubicBezTo>
                    <a:pt x="6086" y="3244"/>
                    <a:pt x="6305" y="2895"/>
                    <a:pt x="5607" y="2500"/>
                  </a:cubicBezTo>
                  <a:cubicBezTo>
                    <a:pt x="5213" y="2273"/>
                    <a:pt x="4600" y="2169"/>
                    <a:pt x="4370" y="1770"/>
                  </a:cubicBezTo>
                  <a:cubicBezTo>
                    <a:pt x="4174" y="1435"/>
                    <a:pt x="4200" y="788"/>
                    <a:pt x="4146" y="372"/>
                  </a:cubicBezTo>
                  <a:lnTo>
                    <a:pt x="4146" y="372"/>
                  </a:lnTo>
                  <a:cubicBezTo>
                    <a:pt x="4150" y="345"/>
                    <a:pt x="4146" y="316"/>
                    <a:pt x="4132" y="286"/>
                  </a:cubicBezTo>
                  <a:lnTo>
                    <a:pt x="4132" y="286"/>
                  </a:lnTo>
                  <a:cubicBezTo>
                    <a:pt x="4125" y="259"/>
                    <a:pt x="4112" y="238"/>
                    <a:pt x="4095" y="224"/>
                  </a:cubicBezTo>
                  <a:lnTo>
                    <a:pt x="4095" y="224"/>
                  </a:lnTo>
                  <a:cubicBezTo>
                    <a:pt x="3988" y="64"/>
                    <a:pt x="3872" y="1"/>
                    <a:pt x="3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277850" y="1751725"/>
              <a:ext cx="163200" cy="143875"/>
            </a:xfrm>
            <a:custGeom>
              <a:avLst/>
              <a:gdLst/>
              <a:ahLst/>
              <a:cxnLst/>
              <a:rect l="l" t="t" r="r" b="b"/>
              <a:pathLst>
                <a:path w="6528" h="5755" extrusionOk="0">
                  <a:moveTo>
                    <a:pt x="3453" y="375"/>
                  </a:moveTo>
                  <a:cubicBezTo>
                    <a:pt x="3464" y="375"/>
                    <a:pt x="3474" y="377"/>
                    <a:pt x="3483" y="383"/>
                  </a:cubicBezTo>
                  <a:lnTo>
                    <a:pt x="3483" y="383"/>
                  </a:lnTo>
                  <a:cubicBezTo>
                    <a:pt x="3686" y="803"/>
                    <a:pt x="3872" y="1501"/>
                    <a:pt x="4205" y="1808"/>
                  </a:cubicBezTo>
                  <a:cubicBezTo>
                    <a:pt x="4600" y="2170"/>
                    <a:pt x="5722" y="1857"/>
                    <a:pt x="5965" y="2194"/>
                  </a:cubicBezTo>
                  <a:cubicBezTo>
                    <a:pt x="6237" y="2575"/>
                    <a:pt x="5078" y="3159"/>
                    <a:pt x="4914" y="3511"/>
                  </a:cubicBezTo>
                  <a:cubicBezTo>
                    <a:pt x="4660" y="4059"/>
                    <a:pt x="5285" y="4768"/>
                    <a:pt x="5075" y="5248"/>
                  </a:cubicBezTo>
                  <a:cubicBezTo>
                    <a:pt x="5031" y="5346"/>
                    <a:pt x="4960" y="5386"/>
                    <a:pt x="4869" y="5386"/>
                  </a:cubicBezTo>
                  <a:cubicBezTo>
                    <a:pt x="4521" y="5386"/>
                    <a:pt x="3896" y="4795"/>
                    <a:pt x="3558" y="4730"/>
                  </a:cubicBezTo>
                  <a:cubicBezTo>
                    <a:pt x="3509" y="4721"/>
                    <a:pt x="3461" y="4717"/>
                    <a:pt x="3414" y="4717"/>
                  </a:cubicBezTo>
                  <a:cubicBezTo>
                    <a:pt x="2873" y="4717"/>
                    <a:pt x="2503" y="5301"/>
                    <a:pt x="1981" y="5369"/>
                  </a:cubicBezTo>
                  <a:cubicBezTo>
                    <a:pt x="1958" y="5372"/>
                    <a:pt x="1937" y="5374"/>
                    <a:pt x="1918" y="5374"/>
                  </a:cubicBezTo>
                  <a:cubicBezTo>
                    <a:pt x="1380" y="5374"/>
                    <a:pt x="1969" y="4281"/>
                    <a:pt x="1927" y="3837"/>
                  </a:cubicBezTo>
                  <a:cubicBezTo>
                    <a:pt x="1872" y="3261"/>
                    <a:pt x="1271" y="3065"/>
                    <a:pt x="962" y="2629"/>
                  </a:cubicBezTo>
                  <a:cubicBezTo>
                    <a:pt x="654" y="2193"/>
                    <a:pt x="810" y="2193"/>
                    <a:pt x="1329" y="2118"/>
                  </a:cubicBezTo>
                  <a:cubicBezTo>
                    <a:pt x="1614" y="2076"/>
                    <a:pt x="2070" y="2100"/>
                    <a:pt x="2329" y="1967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1" y="0"/>
                    <a:pt x="2789" y="654"/>
                    <a:pt x="2620" y="998"/>
                  </a:cubicBezTo>
                  <a:cubicBezTo>
                    <a:pt x="2419" y="1405"/>
                    <a:pt x="2368" y="1581"/>
                    <a:pt x="1943" y="1711"/>
                  </a:cubicBezTo>
                  <a:cubicBezTo>
                    <a:pt x="1559" y="1828"/>
                    <a:pt x="1008" y="1713"/>
                    <a:pt x="656" y="1902"/>
                  </a:cubicBezTo>
                  <a:cubicBezTo>
                    <a:pt x="1" y="2256"/>
                    <a:pt x="606" y="2733"/>
                    <a:pt x="949" y="3067"/>
                  </a:cubicBezTo>
                  <a:cubicBezTo>
                    <a:pt x="1258" y="3367"/>
                    <a:pt x="1556" y="3547"/>
                    <a:pt x="1582" y="3965"/>
                  </a:cubicBezTo>
                  <a:cubicBezTo>
                    <a:pt x="1611" y="4398"/>
                    <a:pt x="1306" y="4868"/>
                    <a:pt x="1353" y="5299"/>
                  </a:cubicBezTo>
                  <a:cubicBezTo>
                    <a:pt x="1390" y="5640"/>
                    <a:pt x="1533" y="5755"/>
                    <a:pt x="1725" y="5755"/>
                  </a:cubicBezTo>
                  <a:cubicBezTo>
                    <a:pt x="1889" y="5755"/>
                    <a:pt x="2089" y="5671"/>
                    <a:pt x="2289" y="5572"/>
                  </a:cubicBezTo>
                  <a:cubicBezTo>
                    <a:pt x="2605" y="5415"/>
                    <a:pt x="3061" y="5036"/>
                    <a:pt x="3426" y="5036"/>
                  </a:cubicBezTo>
                  <a:cubicBezTo>
                    <a:pt x="3433" y="5036"/>
                    <a:pt x="3441" y="5036"/>
                    <a:pt x="3448" y="5037"/>
                  </a:cubicBezTo>
                  <a:cubicBezTo>
                    <a:pt x="3836" y="5053"/>
                    <a:pt x="4312" y="5554"/>
                    <a:pt x="4684" y="5685"/>
                  </a:cubicBezTo>
                  <a:cubicBezTo>
                    <a:pt x="4812" y="5731"/>
                    <a:pt x="4921" y="5753"/>
                    <a:pt x="5013" y="5753"/>
                  </a:cubicBezTo>
                  <a:cubicBezTo>
                    <a:pt x="5281" y="5753"/>
                    <a:pt x="5397" y="5558"/>
                    <a:pt x="5383" y="5167"/>
                  </a:cubicBezTo>
                  <a:cubicBezTo>
                    <a:pt x="5368" y="4768"/>
                    <a:pt x="5099" y="4283"/>
                    <a:pt x="5164" y="3892"/>
                  </a:cubicBezTo>
                  <a:cubicBezTo>
                    <a:pt x="5235" y="3464"/>
                    <a:pt x="5722" y="3175"/>
                    <a:pt x="6023" y="2857"/>
                  </a:cubicBezTo>
                  <a:cubicBezTo>
                    <a:pt x="6495" y="2361"/>
                    <a:pt x="6527" y="2016"/>
                    <a:pt x="5799" y="1854"/>
                  </a:cubicBezTo>
                  <a:cubicBezTo>
                    <a:pt x="5326" y="1748"/>
                    <a:pt x="4716" y="1841"/>
                    <a:pt x="4377" y="1484"/>
                  </a:cubicBezTo>
                  <a:cubicBezTo>
                    <a:pt x="4101" y="1192"/>
                    <a:pt x="3946" y="633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4"/>
                    <a:pt x="3736" y="183"/>
                  </a:cubicBezTo>
                  <a:lnTo>
                    <a:pt x="3736" y="183"/>
                  </a:lnTo>
                  <a:cubicBezTo>
                    <a:pt x="3719" y="155"/>
                    <a:pt x="3697" y="136"/>
                    <a:pt x="3672" y="126"/>
                  </a:cubicBezTo>
                  <a:lnTo>
                    <a:pt x="3672" y="126"/>
                  </a:lnTo>
                  <a:cubicBezTo>
                    <a:pt x="3563" y="38"/>
                    <a:pt x="3464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14650" y="4603500"/>
              <a:ext cx="163200" cy="143900"/>
            </a:xfrm>
            <a:custGeom>
              <a:avLst/>
              <a:gdLst/>
              <a:ahLst/>
              <a:cxnLst/>
              <a:rect l="l" t="t" r="r" b="b"/>
              <a:pathLst>
                <a:path w="6528" h="5756" extrusionOk="0">
                  <a:moveTo>
                    <a:pt x="3453" y="375"/>
                  </a:moveTo>
                  <a:cubicBezTo>
                    <a:pt x="3463" y="375"/>
                    <a:pt x="3473" y="378"/>
                    <a:pt x="3483" y="384"/>
                  </a:cubicBezTo>
                  <a:lnTo>
                    <a:pt x="3483" y="384"/>
                  </a:lnTo>
                  <a:cubicBezTo>
                    <a:pt x="3685" y="804"/>
                    <a:pt x="3871" y="1502"/>
                    <a:pt x="4205" y="1809"/>
                  </a:cubicBezTo>
                  <a:cubicBezTo>
                    <a:pt x="4601" y="2171"/>
                    <a:pt x="5721" y="1858"/>
                    <a:pt x="5964" y="2195"/>
                  </a:cubicBezTo>
                  <a:cubicBezTo>
                    <a:pt x="6239" y="2576"/>
                    <a:pt x="5078" y="3160"/>
                    <a:pt x="4914" y="3512"/>
                  </a:cubicBezTo>
                  <a:cubicBezTo>
                    <a:pt x="4659" y="4060"/>
                    <a:pt x="5285" y="4768"/>
                    <a:pt x="5074" y="5248"/>
                  </a:cubicBezTo>
                  <a:cubicBezTo>
                    <a:pt x="5031" y="5347"/>
                    <a:pt x="4959" y="5387"/>
                    <a:pt x="4869" y="5387"/>
                  </a:cubicBezTo>
                  <a:cubicBezTo>
                    <a:pt x="4521" y="5387"/>
                    <a:pt x="3897" y="4795"/>
                    <a:pt x="3558" y="4731"/>
                  </a:cubicBezTo>
                  <a:cubicBezTo>
                    <a:pt x="3509" y="4722"/>
                    <a:pt x="3462" y="4718"/>
                    <a:pt x="3416" y="4718"/>
                  </a:cubicBezTo>
                  <a:cubicBezTo>
                    <a:pt x="2874" y="4718"/>
                    <a:pt x="2505" y="5301"/>
                    <a:pt x="1982" y="5370"/>
                  </a:cubicBezTo>
                  <a:cubicBezTo>
                    <a:pt x="1960" y="5373"/>
                    <a:pt x="1939" y="5374"/>
                    <a:pt x="1919" y="5374"/>
                  </a:cubicBezTo>
                  <a:cubicBezTo>
                    <a:pt x="1380" y="5374"/>
                    <a:pt x="1969" y="4282"/>
                    <a:pt x="1927" y="3837"/>
                  </a:cubicBezTo>
                  <a:cubicBezTo>
                    <a:pt x="1872" y="3262"/>
                    <a:pt x="1270" y="3066"/>
                    <a:pt x="962" y="2629"/>
                  </a:cubicBezTo>
                  <a:cubicBezTo>
                    <a:pt x="654" y="2193"/>
                    <a:pt x="810" y="2193"/>
                    <a:pt x="1329" y="2119"/>
                  </a:cubicBezTo>
                  <a:cubicBezTo>
                    <a:pt x="1614" y="2075"/>
                    <a:pt x="2071" y="2101"/>
                    <a:pt x="2331" y="1968"/>
                  </a:cubicBezTo>
                  <a:cubicBezTo>
                    <a:pt x="2653" y="1804"/>
                    <a:pt x="3211" y="375"/>
                    <a:pt x="3453" y="375"/>
                  </a:cubicBezTo>
                  <a:close/>
                  <a:moveTo>
                    <a:pt x="3374" y="1"/>
                  </a:moveTo>
                  <a:cubicBezTo>
                    <a:pt x="3000" y="1"/>
                    <a:pt x="2789" y="653"/>
                    <a:pt x="2619" y="998"/>
                  </a:cubicBezTo>
                  <a:cubicBezTo>
                    <a:pt x="2420" y="1405"/>
                    <a:pt x="2368" y="1582"/>
                    <a:pt x="1943" y="1710"/>
                  </a:cubicBezTo>
                  <a:cubicBezTo>
                    <a:pt x="1560" y="1828"/>
                    <a:pt x="1009" y="1713"/>
                    <a:pt x="656" y="1903"/>
                  </a:cubicBezTo>
                  <a:cubicBezTo>
                    <a:pt x="1" y="2257"/>
                    <a:pt x="605" y="2732"/>
                    <a:pt x="949" y="3067"/>
                  </a:cubicBezTo>
                  <a:cubicBezTo>
                    <a:pt x="1257" y="3367"/>
                    <a:pt x="1556" y="3547"/>
                    <a:pt x="1582" y="3964"/>
                  </a:cubicBezTo>
                  <a:cubicBezTo>
                    <a:pt x="1611" y="4399"/>
                    <a:pt x="1306" y="4869"/>
                    <a:pt x="1353" y="5300"/>
                  </a:cubicBezTo>
                  <a:cubicBezTo>
                    <a:pt x="1390" y="5641"/>
                    <a:pt x="1533" y="5756"/>
                    <a:pt x="1725" y="5756"/>
                  </a:cubicBezTo>
                  <a:cubicBezTo>
                    <a:pt x="1889" y="5756"/>
                    <a:pt x="2090" y="5671"/>
                    <a:pt x="2290" y="5572"/>
                  </a:cubicBezTo>
                  <a:cubicBezTo>
                    <a:pt x="2605" y="5415"/>
                    <a:pt x="3061" y="5037"/>
                    <a:pt x="3425" y="5037"/>
                  </a:cubicBezTo>
                  <a:cubicBezTo>
                    <a:pt x="3433" y="5037"/>
                    <a:pt x="3440" y="5037"/>
                    <a:pt x="3448" y="5037"/>
                  </a:cubicBezTo>
                  <a:cubicBezTo>
                    <a:pt x="3835" y="5054"/>
                    <a:pt x="4312" y="5553"/>
                    <a:pt x="4684" y="5686"/>
                  </a:cubicBezTo>
                  <a:cubicBezTo>
                    <a:pt x="4811" y="5731"/>
                    <a:pt x="4920" y="5754"/>
                    <a:pt x="5011" y="5754"/>
                  </a:cubicBezTo>
                  <a:cubicBezTo>
                    <a:pt x="5280" y="5754"/>
                    <a:pt x="5397" y="5558"/>
                    <a:pt x="5382" y="5167"/>
                  </a:cubicBezTo>
                  <a:cubicBezTo>
                    <a:pt x="5368" y="4767"/>
                    <a:pt x="5099" y="4283"/>
                    <a:pt x="5163" y="3891"/>
                  </a:cubicBezTo>
                  <a:cubicBezTo>
                    <a:pt x="5235" y="3465"/>
                    <a:pt x="5721" y="3176"/>
                    <a:pt x="6023" y="2858"/>
                  </a:cubicBezTo>
                  <a:cubicBezTo>
                    <a:pt x="6495" y="2362"/>
                    <a:pt x="6527" y="2017"/>
                    <a:pt x="5799" y="1854"/>
                  </a:cubicBezTo>
                  <a:cubicBezTo>
                    <a:pt x="5326" y="1749"/>
                    <a:pt x="4716" y="1840"/>
                    <a:pt x="4377" y="1483"/>
                  </a:cubicBezTo>
                  <a:cubicBezTo>
                    <a:pt x="4100" y="1192"/>
                    <a:pt x="3946" y="632"/>
                    <a:pt x="3768" y="249"/>
                  </a:cubicBezTo>
                  <a:lnTo>
                    <a:pt x="3768" y="249"/>
                  </a:lnTo>
                  <a:cubicBezTo>
                    <a:pt x="3764" y="227"/>
                    <a:pt x="3754" y="205"/>
                    <a:pt x="3736" y="184"/>
                  </a:cubicBezTo>
                  <a:lnTo>
                    <a:pt x="3736" y="184"/>
                  </a:lnTo>
                  <a:cubicBezTo>
                    <a:pt x="3718" y="155"/>
                    <a:pt x="3696" y="137"/>
                    <a:pt x="3672" y="127"/>
                  </a:cubicBezTo>
                  <a:lnTo>
                    <a:pt x="3672" y="127"/>
                  </a:lnTo>
                  <a:cubicBezTo>
                    <a:pt x="3562" y="38"/>
                    <a:pt x="3463" y="1"/>
                    <a:pt x="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8730075" y="3020225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6"/>
                  </a:cubicBezTo>
                  <a:lnTo>
                    <a:pt x="1384" y="1053"/>
                  </a:lnTo>
                  <a:cubicBezTo>
                    <a:pt x="1359" y="1105"/>
                    <a:pt x="1311" y="1141"/>
                    <a:pt x="1254" y="1149"/>
                  </a:cubicBezTo>
                  <a:lnTo>
                    <a:pt x="198" y="1303"/>
                  </a:lnTo>
                  <a:cubicBezTo>
                    <a:pt x="56" y="1322"/>
                    <a:pt x="1" y="1497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5" y="3547"/>
                  </a:lnTo>
                  <a:cubicBezTo>
                    <a:pt x="716" y="3659"/>
                    <a:pt x="804" y="3749"/>
                    <a:pt x="904" y="3749"/>
                  </a:cubicBezTo>
                  <a:cubicBezTo>
                    <a:pt x="930" y="3749"/>
                    <a:pt x="957" y="3743"/>
                    <a:pt x="983" y="3729"/>
                  </a:cubicBezTo>
                  <a:lnTo>
                    <a:pt x="1929" y="3232"/>
                  </a:lnTo>
                  <a:cubicBezTo>
                    <a:pt x="1954" y="3219"/>
                    <a:pt x="1981" y="3212"/>
                    <a:pt x="2008" y="3212"/>
                  </a:cubicBezTo>
                  <a:cubicBezTo>
                    <a:pt x="2036" y="3212"/>
                    <a:pt x="2063" y="3219"/>
                    <a:pt x="2089" y="3232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3" y="3547"/>
                  </a:cubicBezTo>
                  <a:lnTo>
                    <a:pt x="3103" y="2495"/>
                  </a:lnTo>
                  <a:cubicBezTo>
                    <a:pt x="3093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7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8"/>
                    <a:pt x="2658" y="1103"/>
                    <a:pt x="2634" y="1053"/>
                  </a:cubicBezTo>
                  <a:lnTo>
                    <a:pt x="2162" y="96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3688450" y="88725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6" name="Google Shape;796;p13"/>
            <p:cNvGrpSpPr/>
            <p:nvPr/>
          </p:nvGrpSpPr>
          <p:grpSpPr>
            <a:xfrm>
              <a:off x="220300" y="2682113"/>
              <a:ext cx="585450" cy="478000"/>
              <a:chOff x="489725" y="2618450"/>
              <a:chExt cx="585450" cy="478000"/>
            </a:xfrm>
          </p:grpSpPr>
          <p:sp>
            <p:nvSpPr>
              <p:cNvPr id="797" name="Google Shape;797;p13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3" name="Google Shape;803;p13"/>
            <p:cNvGrpSpPr/>
            <p:nvPr/>
          </p:nvGrpSpPr>
          <p:grpSpPr>
            <a:xfrm>
              <a:off x="8540450" y="1318300"/>
              <a:ext cx="290100" cy="698000"/>
              <a:chOff x="2973375" y="1984125"/>
              <a:chExt cx="290100" cy="698000"/>
            </a:xfrm>
          </p:grpSpPr>
          <p:sp>
            <p:nvSpPr>
              <p:cNvPr id="804" name="Google Shape;804;p13"/>
              <p:cNvSpPr/>
              <p:nvPr/>
            </p:nvSpPr>
            <p:spPr>
              <a:xfrm>
                <a:off x="3066975" y="1984125"/>
                <a:ext cx="933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6247" extrusionOk="0">
                    <a:moveTo>
                      <a:pt x="1867" y="0"/>
                    </a:moveTo>
                    <a:cubicBezTo>
                      <a:pt x="952" y="0"/>
                      <a:pt x="169" y="716"/>
                      <a:pt x="86" y="1661"/>
                    </a:cubicBezTo>
                    <a:cubicBezTo>
                      <a:pt x="0" y="2663"/>
                      <a:pt x="702" y="6158"/>
                      <a:pt x="1685" y="6245"/>
                    </a:cubicBezTo>
                    <a:cubicBezTo>
                      <a:pt x="1697" y="6246"/>
                      <a:pt x="1710" y="6247"/>
                      <a:pt x="1722" y="6247"/>
                    </a:cubicBezTo>
                    <a:cubicBezTo>
                      <a:pt x="2692" y="6247"/>
                      <a:pt x="3557" y="2962"/>
                      <a:pt x="3644" y="1976"/>
                    </a:cubicBezTo>
                    <a:cubicBezTo>
                      <a:pt x="3733" y="977"/>
                      <a:pt x="3008" y="95"/>
                      <a:pt x="2024" y="7"/>
                    </a:cubicBezTo>
                    <a:cubicBezTo>
                      <a:pt x="1971" y="2"/>
                      <a:pt x="1919" y="0"/>
                      <a:pt x="18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2973375" y="2339250"/>
                <a:ext cx="135050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2" extrusionOk="0">
                    <a:moveTo>
                      <a:pt x="2018" y="1"/>
                    </a:moveTo>
                    <a:cubicBezTo>
                      <a:pt x="1699" y="1"/>
                      <a:pt x="1377" y="86"/>
                      <a:pt x="1087" y="266"/>
                    </a:cubicBezTo>
                    <a:cubicBezTo>
                      <a:pt x="250" y="788"/>
                      <a:pt x="0" y="1901"/>
                      <a:pt x="530" y="2753"/>
                    </a:cubicBezTo>
                    <a:cubicBezTo>
                      <a:pt x="1011" y="3523"/>
                      <a:pt x="3227" y="5532"/>
                      <a:pt x="4271" y="5532"/>
                    </a:cubicBezTo>
                    <a:cubicBezTo>
                      <a:pt x="4383" y="5532"/>
                      <a:pt x="4482" y="5509"/>
                      <a:pt x="4563" y="5458"/>
                    </a:cubicBezTo>
                    <a:cubicBezTo>
                      <a:pt x="5401" y="4936"/>
                      <a:pt x="4096" y="1722"/>
                      <a:pt x="3566" y="869"/>
                    </a:cubicBezTo>
                    <a:cubicBezTo>
                      <a:pt x="3219" y="309"/>
                      <a:pt x="2624" y="1"/>
                      <a:pt x="2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2987850" y="216662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3" y="1"/>
                    </a:moveTo>
                    <a:cubicBezTo>
                      <a:pt x="1585" y="1"/>
                      <a:pt x="1187" y="133"/>
                      <a:pt x="859" y="404"/>
                    </a:cubicBezTo>
                    <a:cubicBezTo>
                      <a:pt x="101" y="1032"/>
                      <a:pt x="0" y="2169"/>
                      <a:pt x="641" y="2944"/>
                    </a:cubicBezTo>
                    <a:cubicBezTo>
                      <a:pt x="1195" y="3613"/>
                      <a:pt x="3494" y="5203"/>
                      <a:pt x="4590" y="5203"/>
                    </a:cubicBezTo>
                    <a:cubicBezTo>
                      <a:pt x="4757" y="5203"/>
                      <a:pt x="4897" y="5166"/>
                      <a:pt x="4998" y="5083"/>
                    </a:cubicBezTo>
                    <a:cubicBezTo>
                      <a:pt x="5756" y="4453"/>
                      <a:pt x="4034" y="1441"/>
                      <a:pt x="3394" y="667"/>
                    </a:cubicBezTo>
                    <a:cubicBezTo>
                      <a:pt x="3030" y="229"/>
                      <a:pt x="2507" y="1"/>
                      <a:pt x="1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>
                <a:off x="3103375" y="2199600"/>
                <a:ext cx="16010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4224" extrusionOk="0">
                    <a:moveTo>
                      <a:pt x="4364" y="0"/>
                    </a:moveTo>
                    <a:cubicBezTo>
                      <a:pt x="4105" y="0"/>
                      <a:pt x="3841" y="56"/>
                      <a:pt x="3590" y="172"/>
                    </a:cubicBezTo>
                    <a:cubicBezTo>
                      <a:pt x="2681" y="592"/>
                      <a:pt x="0" y="2948"/>
                      <a:pt x="417" y="3841"/>
                    </a:cubicBezTo>
                    <a:cubicBezTo>
                      <a:pt x="545" y="4119"/>
                      <a:pt x="955" y="4224"/>
                      <a:pt x="1487" y="4224"/>
                    </a:cubicBezTo>
                    <a:cubicBezTo>
                      <a:pt x="2672" y="4224"/>
                      <a:pt x="4464" y="3703"/>
                      <a:pt x="5092" y="3412"/>
                    </a:cubicBezTo>
                    <a:cubicBezTo>
                      <a:pt x="6005" y="2990"/>
                      <a:pt x="6404" y="1920"/>
                      <a:pt x="5990" y="1026"/>
                    </a:cubicBezTo>
                    <a:cubicBezTo>
                      <a:pt x="5691" y="380"/>
                      <a:pt x="5044" y="0"/>
                      <a:pt x="4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3062500" y="2458050"/>
                <a:ext cx="16207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892" extrusionOk="0">
                    <a:moveTo>
                      <a:pt x="4471" y="0"/>
                    </a:moveTo>
                    <a:cubicBezTo>
                      <a:pt x="4283" y="0"/>
                      <a:pt x="4092" y="29"/>
                      <a:pt x="3904" y="90"/>
                    </a:cubicBezTo>
                    <a:cubicBezTo>
                      <a:pt x="2947" y="395"/>
                      <a:pt x="1" y="2404"/>
                      <a:pt x="302" y="3343"/>
                    </a:cubicBezTo>
                    <a:cubicBezTo>
                      <a:pt x="434" y="3753"/>
                      <a:pt x="1165" y="3891"/>
                      <a:pt x="2026" y="3891"/>
                    </a:cubicBezTo>
                    <a:cubicBezTo>
                      <a:pt x="3134" y="3891"/>
                      <a:pt x="4458" y="3662"/>
                      <a:pt x="4997" y="3489"/>
                    </a:cubicBezTo>
                    <a:cubicBezTo>
                      <a:pt x="5953" y="3182"/>
                      <a:pt x="6482" y="2170"/>
                      <a:pt x="6182" y="1233"/>
                    </a:cubicBezTo>
                    <a:cubicBezTo>
                      <a:pt x="5940" y="479"/>
                      <a:pt x="5235" y="0"/>
                      <a:pt x="4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2984200" y="2044725"/>
                <a:ext cx="194100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5496" extrusionOk="0">
                    <a:moveTo>
                      <a:pt x="4657" y="1"/>
                    </a:moveTo>
                    <a:lnTo>
                      <a:pt x="4411" y="48"/>
                    </a:lnTo>
                    <a:cubicBezTo>
                      <a:pt x="4441" y="218"/>
                      <a:pt x="7495" y="17307"/>
                      <a:pt x="0" y="25326"/>
                    </a:cubicBezTo>
                    <a:lnTo>
                      <a:pt x="183" y="25496"/>
                    </a:lnTo>
                    <a:cubicBezTo>
                      <a:pt x="7764" y="17385"/>
                      <a:pt x="4690" y="174"/>
                      <a:pt x="4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13"/>
            <p:cNvGrpSpPr/>
            <p:nvPr/>
          </p:nvGrpSpPr>
          <p:grpSpPr>
            <a:xfrm>
              <a:off x="3398300" y="4670825"/>
              <a:ext cx="290150" cy="697975"/>
              <a:chOff x="367950" y="3492400"/>
              <a:chExt cx="290150" cy="697975"/>
            </a:xfrm>
          </p:grpSpPr>
          <p:sp>
            <p:nvSpPr>
              <p:cNvPr id="811" name="Google Shape;811;p13"/>
              <p:cNvSpPr/>
              <p:nvPr/>
            </p:nvSpPr>
            <p:spPr>
              <a:xfrm>
                <a:off x="461475" y="3492400"/>
                <a:ext cx="93425" cy="1561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246" extrusionOk="0">
                    <a:moveTo>
                      <a:pt x="1870" y="1"/>
                    </a:moveTo>
                    <a:cubicBezTo>
                      <a:pt x="955" y="1"/>
                      <a:pt x="173" y="715"/>
                      <a:pt x="90" y="1662"/>
                    </a:cubicBezTo>
                    <a:cubicBezTo>
                      <a:pt x="1" y="2662"/>
                      <a:pt x="706" y="6156"/>
                      <a:pt x="1689" y="6244"/>
                    </a:cubicBezTo>
                    <a:cubicBezTo>
                      <a:pt x="1701" y="6245"/>
                      <a:pt x="1714" y="6246"/>
                      <a:pt x="1726" y="6246"/>
                    </a:cubicBezTo>
                    <a:cubicBezTo>
                      <a:pt x="2695" y="6246"/>
                      <a:pt x="3561" y="2962"/>
                      <a:pt x="3647" y="1975"/>
                    </a:cubicBezTo>
                    <a:cubicBezTo>
                      <a:pt x="3737" y="976"/>
                      <a:pt x="3010" y="94"/>
                      <a:pt x="2027" y="8"/>
                    </a:cubicBezTo>
                    <a:cubicBezTo>
                      <a:pt x="1975" y="3"/>
                      <a:pt x="1922" y="1"/>
                      <a:pt x="1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3"/>
              <p:cNvSpPr/>
              <p:nvPr/>
            </p:nvSpPr>
            <p:spPr>
              <a:xfrm>
                <a:off x="367950" y="3847500"/>
                <a:ext cx="1350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531" extrusionOk="0">
                    <a:moveTo>
                      <a:pt x="2015" y="1"/>
                    </a:moveTo>
                    <a:cubicBezTo>
                      <a:pt x="1697" y="1"/>
                      <a:pt x="1375" y="86"/>
                      <a:pt x="1086" y="264"/>
                    </a:cubicBezTo>
                    <a:cubicBezTo>
                      <a:pt x="249" y="786"/>
                      <a:pt x="1" y="1899"/>
                      <a:pt x="531" y="2752"/>
                    </a:cubicBezTo>
                    <a:cubicBezTo>
                      <a:pt x="1011" y="3522"/>
                      <a:pt x="3228" y="5530"/>
                      <a:pt x="4270" y="5530"/>
                    </a:cubicBezTo>
                    <a:cubicBezTo>
                      <a:pt x="4382" y="5530"/>
                      <a:pt x="4481" y="5507"/>
                      <a:pt x="4562" y="5456"/>
                    </a:cubicBezTo>
                    <a:cubicBezTo>
                      <a:pt x="5402" y="4934"/>
                      <a:pt x="4097" y="1720"/>
                      <a:pt x="3565" y="868"/>
                    </a:cubicBezTo>
                    <a:cubicBezTo>
                      <a:pt x="3218" y="309"/>
                      <a:pt x="2622" y="1"/>
                      <a:pt x="20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82425" y="3674875"/>
                <a:ext cx="143925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203" extrusionOk="0">
                    <a:moveTo>
                      <a:pt x="1985" y="0"/>
                    </a:moveTo>
                    <a:cubicBezTo>
                      <a:pt x="1587" y="0"/>
                      <a:pt x="1188" y="132"/>
                      <a:pt x="860" y="404"/>
                    </a:cubicBezTo>
                    <a:cubicBezTo>
                      <a:pt x="100" y="1032"/>
                      <a:pt x="1" y="2170"/>
                      <a:pt x="641" y="2944"/>
                    </a:cubicBezTo>
                    <a:cubicBezTo>
                      <a:pt x="1195" y="3613"/>
                      <a:pt x="3493" y="5203"/>
                      <a:pt x="4589" y="5203"/>
                    </a:cubicBezTo>
                    <a:cubicBezTo>
                      <a:pt x="4756" y="5203"/>
                      <a:pt x="4896" y="5166"/>
                      <a:pt x="4996" y="5082"/>
                    </a:cubicBezTo>
                    <a:cubicBezTo>
                      <a:pt x="5757" y="4453"/>
                      <a:pt x="4035" y="1442"/>
                      <a:pt x="3394" y="667"/>
                    </a:cubicBezTo>
                    <a:cubicBezTo>
                      <a:pt x="3031" y="228"/>
                      <a:pt x="2508" y="0"/>
                      <a:pt x="1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497950" y="3707850"/>
                <a:ext cx="16015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225" extrusionOk="0">
                    <a:moveTo>
                      <a:pt x="4365" y="0"/>
                    </a:moveTo>
                    <a:cubicBezTo>
                      <a:pt x="4106" y="0"/>
                      <a:pt x="3842" y="55"/>
                      <a:pt x="3591" y="172"/>
                    </a:cubicBezTo>
                    <a:cubicBezTo>
                      <a:pt x="2681" y="593"/>
                      <a:pt x="1" y="2948"/>
                      <a:pt x="416" y="3843"/>
                    </a:cubicBezTo>
                    <a:cubicBezTo>
                      <a:pt x="544" y="4120"/>
                      <a:pt x="954" y="4225"/>
                      <a:pt x="1486" y="4225"/>
                    </a:cubicBezTo>
                    <a:cubicBezTo>
                      <a:pt x="2672" y="4225"/>
                      <a:pt x="4464" y="3704"/>
                      <a:pt x="5092" y="3413"/>
                    </a:cubicBezTo>
                    <a:cubicBezTo>
                      <a:pt x="6005" y="2992"/>
                      <a:pt x="6406" y="1923"/>
                      <a:pt x="5991" y="1026"/>
                    </a:cubicBezTo>
                    <a:cubicBezTo>
                      <a:pt x="5691" y="379"/>
                      <a:pt x="5044" y="0"/>
                      <a:pt x="4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457050" y="3966300"/>
                <a:ext cx="1621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3892" extrusionOk="0">
                    <a:moveTo>
                      <a:pt x="4472" y="0"/>
                    </a:moveTo>
                    <a:cubicBezTo>
                      <a:pt x="4285" y="0"/>
                      <a:pt x="4094" y="29"/>
                      <a:pt x="3905" y="90"/>
                    </a:cubicBezTo>
                    <a:cubicBezTo>
                      <a:pt x="2949" y="396"/>
                      <a:pt x="1" y="2404"/>
                      <a:pt x="304" y="3343"/>
                    </a:cubicBezTo>
                    <a:cubicBezTo>
                      <a:pt x="436" y="3753"/>
                      <a:pt x="1167" y="3891"/>
                      <a:pt x="2027" y="3891"/>
                    </a:cubicBezTo>
                    <a:cubicBezTo>
                      <a:pt x="3136" y="3891"/>
                      <a:pt x="4460" y="3662"/>
                      <a:pt x="4998" y="3489"/>
                    </a:cubicBezTo>
                    <a:cubicBezTo>
                      <a:pt x="5955" y="3180"/>
                      <a:pt x="6484" y="2172"/>
                      <a:pt x="6184" y="1233"/>
                    </a:cubicBezTo>
                    <a:cubicBezTo>
                      <a:pt x="5941" y="479"/>
                      <a:pt x="5236" y="0"/>
                      <a:pt x="44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378775" y="3552975"/>
                <a:ext cx="194125" cy="637400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25496" extrusionOk="0">
                    <a:moveTo>
                      <a:pt x="4656" y="1"/>
                    </a:moveTo>
                    <a:lnTo>
                      <a:pt x="4411" y="46"/>
                    </a:lnTo>
                    <a:cubicBezTo>
                      <a:pt x="4442" y="220"/>
                      <a:pt x="7494" y="17306"/>
                      <a:pt x="1" y="25326"/>
                    </a:cubicBezTo>
                    <a:lnTo>
                      <a:pt x="184" y="25496"/>
                    </a:lnTo>
                    <a:cubicBezTo>
                      <a:pt x="7764" y="17385"/>
                      <a:pt x="4688" y="174"/>
                      <a:pt x="46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3"/>
            <p:cNvGrpSpPr/>
            <p:nvPr/>
          </p:nvGrpSpPr>
          <p:grpSpPr>
            <a:xfrm>
              <a:off x="1378888" y="5018725"/>
              <a:ext cx="502600" cy="183250"/>
              <a:chOff x="1198700" y="4416375"/>
              <a:chExt cx="502600" cy="183250"/>
            </a:xfrm>
          </p:grpSpPr>
          <p:sp>
            <p:nvSpPr>
              <p:cNvPr id="818" name="Google Shape;818;p13"/>
              <p:cNvSpPr/>
              <p:nvPr/>
            </p:nvSpPr>
            <p:spPr>
              <a:xfrm>
                <a:off x="1198700" y="4416800"/>
                <a:ext cx="502600" cy="182825"/>
              </a:xfrm>
              <a:custGeom>
                <a:avLst/>
                <a:gdLst/>
                <a:ahLst/>
                <a:cxnLst/>
                <a:rect l="l" t="t" r="r" b="b"/>
                <a:pathLst>
                  <a:path w="20104" h="7313" extrusionOk="0">
                    <a:moveTo>
                      <a:pt x="19831" y="889"/>
                    </a:moveTo>
                    <a:cubicBezTo>
                      <a:pt x="19831" y="889"/>
                      <a:pt x="19831" y="889"/>
                      <a:pt x="19832" y="889"/>
                    </a:cubicBezTo>
                    <a:cubicBezTo>
                      <a:pt x="19831" y="889"/>
                      <a:pt x="19831" y="889"/>
                      <a:pt x="19831" y="889"/>
                    </a:cubicBezTo>
                    <a:close/>
                    <a:moveTo>
                      <a:pt x="16022" y="312"/>
                    </a:moveTo>
                    <a:cubicBezTo>
                      <a:pt x="16945" y="312"/>
                      <a:pt x="18222" y="650"/>
                      <a:pt x="19164" y="790"/>
                    </a:cubicBezTo>
                    <a:cubicBezTo>
                      <a:pt x="19286" y="808"/>
                      <a:pt x="19415" y="818"/>
                      <a:pt x="19542" y="834"/>
                    </a:cubicBezTo>
                    <a:lnTo>
                      <a:pt x="19542" y="834"/>
                    </a:lnTo>
                    <a:cubicBezTo>
                      <a:pt x="19510" y="858"/>
                      <a:pt x="19480" y="877"/>
                      <a:pt x="19455" y="888"/>
                    </a:cubicBezTo>
                    <a:cubicBezTo>
                      <a:pt x="18724" y="1197"/>
                      <a:pt x="17970" y="2024"/>
                      <a:pt x="17338" y="2507"/>
                    </a:cubicBezTo>
                    <a:cubicBezTo>
                      <a:pt x="15575" y="3853"/>
                      <a:pt x="12849" y="4093"/>
                      <a:pt x="10733" y="4664"/>
                    </a:cubicBezTo>
                    <a:cubicBezTo>
                      <a:pt x="8818" y="5180"/>
                      <a:pt x="6905" y="5697"/>
                      <a:pt x="4988" y="6214"/>
                    </a:cubicBezTo>
                    <a:cubicBezTo>
                      <a:pt x="4401" y="6372"/>
                      <a:pt x="3105" y="6956"/>
                      <a:pt x="2107" y="6956"/>
                    </a:cubicBezTo>
                    <a:cubicBezTo>
                      <a:pt x="1606" y="6956"/>
                      <a:pt x="1181" y="6809"/>
                      <a:pt x="958" y="6387"/>
                    </a:cubicBezTo>
                    <a:lnTo>
                      <a:pt x="958" y="6387"/>
                    </a:lnTo>
                    <a:cubicBezTo>
                      <a:pt x="507" y="4699"/>
                      <a:pt x="1143" y="4253"/>
                      <a:pt x="2535" y="3878"/>
                    </a:cubicBezTo>
                    <a:cubicBezTo>
                      <a:pt x="4070" y="3461"/>
                      <a:pt x="5608" y="3047"/>
                      <a:pt x="7143" y="2632"/>
                    </a:cubicBezTo>
                    <a:cubicBezTo>
                      <a:pt x="8878" y="2164"/>
                      <a:pt x="10617" y="1697"/>
                      <a:pt x="12352" y="1228"/>
                    </a:cubicBezTo>
                    <a:cubicBezTo>
                      <a:pt x="13418" y="939"/>
                      <a:pt x="14573" y="468"/>
                      <a:pt x="15672" y="331"/>
                    </a:cubicBezTo>
                    <a:cubicBezTo>
                      <a:pt x="15781" y="318"/>
                      <a:pt x="15899" y="312"/>
                      <a:pt x="16022" y="312"/>
                    </a:cubicBezTo>
                    <a:close/>
                    <a:moveTo>
                      <a:pt x="16190" y="0"/>
                    </a:moveTo>
                    <a:cubicBezTo>
                      <a:pt x="15941" y="0"/>
                      <a:pt x="15695" y="17"/>
                      <a:pt x="15457" y="56"/>
                    </a:cubicBezTo>
                    <a:cubicBezTo>
                      <a:pt x="13384" y="396"/>
                      <a:pt x="11293" y="1179"/>
                      <a:pt x="9267" y="1726"/>
                    </a:cubicBezTo>
                    <a:cubicBezTo>
                      <a:pt x="6905" y="2365"/>
                      <a:pt x="4542" y="3000"/>
                      <a:pt x="2180" y="3639"/>
                    </a:cubicBezTo>
                    <a:cubicBezTo>
                      <a:pt x="1760" y="3753"/>
                      <a:pt x="1140" y="3822"/>
                      <a:pt x="784" y="4106"/>
                    </a:cubicBezTo>
                    <a:cubicBezTo>
                      <a:pt x="0" y="4727"/>
                      <a:pt x="440" y="5699"/>
                      <a:pt x="654" y="6485"/>
                    </a:cubicBezTo>
                    <a:cubicBezTo>
                      <a:pt x="657" y="6497"/>
                      <a:pt x="662" y="6509"/>
                      <a:pt x="667" y="6519"/>
                    </a:cubicBezTo>
                    <a:lnTo>
                      <a:pt x="667" y="6519"/>
                    </a:lnTo>
                    <a:cubicBezTo>
                      <a:pt x="668" y="6521"/>
                      <a:pt x="669" y="6523"/>
                      <a:pt x="670" y="6526"/>
                    </a:cubicBezTo>
                    <a:cubicBezTo>
                      <a:pt x="967" y="7122"/>
                      <a:pt x="1419" y="7313"/>
                      <a:pt x="1928" y="7313"/>
                    </a:cubicBezTo>
                    <a:cubicBezTo>
                      <a:pt x="2590" y="7313"/>
                      <a:pt x="3348" y="6989"/>
                      <a:pt x="3988" y="6816"/>
                    </a:cubicBezTo>
                    <a:cubicBezTo>
                      <a:pt x="6367" y="6174"/>
                      <a:pt x="8749" y="5532"/>
                      <a:pt x="11129" y="4888"/>
                    </a:cubicBezTo>
                    <a:cubicBezTo>
                      <a:pt x="12853" y="4422"/>
                      <a:pt x="14821" y="4139"/>
                      <a:pt x="16472" y="3445"/>
                    </a:cubicBezTo>
                    <a:cubicBezTo>
                      <a:pt x="17746" y="2910"/>
                      <a:pt x="18883" y="1723"/>
                      <a:pt x="19989" y="878"/>
                    </a:cubicBezTo>
                    <a:cubicBezTo>
                      <a:pt x="20081" y="806"/>
                      <a:pt x="20104" y="607"/>
                      <a:pt x="19950" y="586"/>
                    </a:cubicBezTo>
                    <a:cubicBezTo>
                      <a:pt x="18766" y="408"/>
                      <a:pt x="17423" y="0"/>
                      <a:pt x="16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1642675" y="4425000"/>
                <a:ext cx="234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674" extrusionOk="0">
                    <a:moveTo>
                      <a:pt x="467" y="1"/>
                    </a:moveTo>
                    <a:cubicBezTo>
                      <a:pt x="419" y="1"/>
                      <a:pt x="371" y="23"/>
                      <a:pt x="338" y="76"/>
                    </a:cubicBezTo>
                    <a:cubicBezTo>
                      <a:pt x="0" y="624"/>
                      <a:pt x="115" y="1270"/>
                      <a:pt x="641" y="1644"/>
                    </a:cubicBezTo>
                    <a:cubicBezTo>
                      <a:pt x="669" y="1664"/>
                      <a:pt x="697" y="1673"/>
                      <a:pt x="724" y="1673"/>
                    </a:cubicBezTo>
                    <a:cubicBezTo>
                      <a:pt x="852" y="1673"/>
                      <a:pt x="939" y="1466"/>
                      <a:pt x="803" y="1369"/>
                    </a:cubicBezTo>
                    <a:cubicBezTo>
                      <a:pt x="417" y="1095"/>
                      <a:pt x="375" y="626"/>
                      <a:pt x="613" y="238"/>
                    </a:cubicBezTo>
                    <a:cubicBezTo>
                      <a:pt x="689" y="117"/>
                      <a:pt x="578" y="1"/>
                      <a:pt x="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1563225" y="4416375"/>
                <a:ext cx="5790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402" extrusionOk="0">
                    <a:moveTo>
                      <a:pt x="1174" y="1"/>
                    </a:moveTo>
                    <a:cubicBezTo>
                      <a:pt x="1138" y="1"/>
                      <a:pt x="1102" y="17"/>
                      <a:pt x="1072" y="56"/>
                    </a:cubicBezTo>
                    <a:lnTo>
                      <a:pt x="68" y="1346"/>
                    </a:lnTo>
                    <a:cubicBezTo>
                      <a:pt x="0" y="1433"/>
                      <a:pt x="10" y="1584"/>
                      <a:pt x="140" y="1613"/>
                    </a:cubicBezTo>
                    <a:cubicBezTo>
                      <a:pt x="473" y="1687"/>
                      <a:pt x="806" y="1763"/>
                      <a:pt x="1139" y="1838"/>
                    </a:cubicBezTo>
                    <a:lnTo>
                      <a:pt x="1139" y="1838"/>
                    </a:lnTo>
                    <a:lnTo>
                      <a:pt x="370" y="2468"/>
                    </a:lnTo>
                    <a:cubicBezTo>
                      <a:pt x="297" y="2528"/>
                      <a:pt x="311" y="2680"/>
                      <a:pt x="402" y="2719"/>
                    </a:cubicBezTo>
                    <a:cubicBezTo>
                      <a:pt x="931" y="2941"/>
                      <a:pt x="1458" y="3165"/>
                      <a:pt x="1988" y="3387"/>
                    </a:cubicBezTo>
                    <a:cubicBezTo>
                      <a:pt x="2011" y="3397"/>
                      <a:pt x="2034" y="3401"/>
                      <a:pt x="2056" y="3401"/>
                    </a:cubicBezTo>
                    <a:cubicBezTo>
                      <a:pt x="2210" y="3401"/>
                      <a:pt x="2315" y="3181"/>
                      <a:pt x="2150" y="3111"/>
                    </a:cubicBezTo>
                    <a:cubicBezTo>
                      <a:pt x="1695" y="2920"/>
                      <a:pt x="1241" y="2728"/>
                      <a:pt x="787" y="2537"/>
                    </a:cubicBezTo>
                    <a:lnTo>
                      <a:pt x="787" y="2537"/>
                    </a:lnTo>
                    <a:lnTo>
                      <a:pt x="1607" y="1866"/>
                    </a:lnTo>
                    <a:cubicBezTo>
                      <a:pt x="1699" y="1791"/>
                      <a:pt x="1648" y="1626"/>
                      <a:pt x="1536" y="1599"/>
                    </a:cubicBezTo>
                    <a:cubicBezTo>
                      <a:pt x="1177" y="1519"/>
                      <a:pt x="820" y="1438"/>
                      <a:pt x="462" y="1358"/>
                    </a:cubicBezTo>
                    <a:lnTo>
                      <a:pt x="462" y="1358"/>
                    </a:lnTo>
                    <a:lnTo>
                      <a:pt x="1299" y="283"/>
                    </a:lnTo>
                    <a:cubicBezTo>
                      <a:pt x="1392" y="161"/>
                      <a:pt x="1286" y="1"/>
                      <a:pt x="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1" name="Google Shape;821;p13"/>
            <p:cNvGrpSpPr/>
            <p:nvPr/>
          </p:nvGrpSpPr>
          <p:grpSpPr>
            <a:xfrm>
              <a:off x="-115100" y="427663"/>
              <a:ext cx="483050" cy="224675"/>
              <a:chOff x="1258275" y="1082425"/>
              <a:chExt cx="483050" cy="224675"/>
            </a:xfrm>
          </p:grpSpPr>
          <p:sp>
            <p:nvSpPr>
              <p:cNvPr id="822" name="Google Shape;822;p13"/>
              <p:cNvSpPr/>
              <p:nvPr/>
            </p:nvSpPr>
            <p:spPr>
              <a:xfrm>
                <a:off x="1258275" y="1082425"/>
                <a:ext cx="483050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19322" h="8987" extrusionOk="0">
                    <a:moveTo>
                      <a:pt x="18995" y="8578"/>
                    </a:moveTo>
                    <a:cubicBezTo>
                      <a:pt x="19007" y="8578"/>
                      <a:pt x="19012" y="8580"/>
                      <a:pt x="18998" y="8580"/>
                    </a:cubicBezTo>
                    <a:cubicBezTo>
                      <a:pt x="18994" y="8580"/>
                      <a:pt x="18987" y="8580"/>
                      <a:pt x="18978" y="8579"/>
                    </a:cubicBezTo>
                    <a:lnTo>
                      <a:pt x="18978" y="8579"/>
                    </a:lnTo>
                    <a:cubicBezTo>
                      <a:pt x="18984" y="8578"/>
                      <a:pt x="18990" y="8578"/>
                      <a:pt x="18995" y="8578"/>
                    </a:cubicBezTo>
                    <a:close/>
                    <a:moveTo>
                      <a:pt x="2017" y="531"/>
                    </a:moveTo>
                    <a:cubicBezTo>
                      <a:pt x="2336" y="531"/>
                      <a:pt x="2702" y="630"/>
                      <a:pt x="3129" y="798"/>
                    </a:cubicBezTo>
                    <a:cubicBezTo>
                      <a:pt x="4569" y="1363"/>
                      <a:pt x="6009" y="1931"/>
                      <a:pt x="7449" y="2497"/>
                    </a:cubicBezTo>
                    <a:cubicBezTo>
                      <a:pt x="9177" y="3175"/>
                      <a:pt x="10904" y="3856"/>
                      <a:pt x="12633" y="4535"/>
                    </a:cubicBezTo>
                    <a:cubicBezTo>
                      <a:pt x="13692" y="4950"/>
                      <a:pt x="14947" y="5263"/>
                      <a:pt x="15932" y="5832"/>
                    </a:cubicBezTo>
                    <a:cubicBezTo>
                      <a:pt x="16706" y="6278"/>
                      <a:pt x="17578" y="7383"/>
                      <a:pt x="18308" y="8115"/>
                    </a:cubicBezTo>
                    <a:cubicBezTo>
                      <a:pt x="18430" y="8237"/>
                      <a:pt x="18633" y="8391"/>
                      <a:pt x="18786" y="8549"/>
                    </a:cubicBezTo>
                    <a:lnTo>
                      <a:pt x="18786" y="8549"/>
                    </a:lnTo>
                    <a:cubicBezTo>
                      <a:pt x="18772" y="8547"/>
                      <a:pt x="18757" y="8544"/>
                      <a:pt x="18741" y="8540"/>
                    </a:cubicBezTo>
                    <a:cubicBezTo>
                      <a:pt x="18494" y="8490"/>
                      <a:pt x="18226" y="8473"/>
                      <a:pt x="17948" y="8473"/>
                    </a:cubicBezTo>
                    <a:cubicBezTo>
                      <a:pt x="17288" y="8473"/>
                      <a:pt x="16576" y="8573"/>
                      <a:pt x="15978" y="8581"/>
                    </a:cubicBezTo>
                    <a:cubicBezTo>
                      <a:pt x="15953" y="8581"/>
                      <a:pt x="15928" y="8581"/>
                      <a:pt x="15903" y="8581"/>
                    </a:cubicBezTo>
                    <a:cubicBezTo>
                      <a:pt x="13755" y="8581"/>
                      <a:pt x="11512" y="7210"/>
                      <a:pt x="9540" y="6434"/>
                    </a:cubicBezTo>
                    <a:cubicBezTo>
                      <a:pt x="7645" y="5688"/>
                      <a:pt x="5749" y="4945"/>
                      <a:pt x="3852" y="4199"/>
                    </a:cubicBezTo>
                    <a:cubicBezTo>
                      <a:pt x="3017" y="3867"/>
                      <a:pt x="280" y="3340"/>
                      <a:pt x="526" y="1937"/>
                    </a:cubicBezTo>
                    <a:cubicBezTo>
                      <a:pt x="925" y="924"/>
                      <a:pt x="1379" y="531"/>
                      <a:pt x="2017" y="531"/>
                    </a:cubicBezTo>
                    <a:close/>
                    <a:moveTo>
                      <a:pt x="1761" y="1"/>
                    </a:moveTo>
                    <a:cubicBezTo>
                      <a:pt x="1750" y="1"/>
                      <a:pt x="1738" y="1"/>
                      <a:pt x="1726" y="1"/>
                    </a:cubicBezTo>
                    <a:cubicBezTo>
                      <a:pt x="743" y="38"/>
                      <a:pt x="521" y="1056"/>
                      <a:pt x="235" y="1803"/>
                    </a:cubicBezTo>
                    <a:lnTo>
                      <a:pt x="235" y="1803"/>
                    </a:lnTo>
                    <a:cubicBezTo>
                      <a:pt x="229" y="1814"/>
                      <a:pt x="225" y="1825"/>
                      <a:pt x="221" y="1838"/>
                    </a:cubicBezTo>
                    <a:lnTo>
                      <a:pt x="221" y="1838"/>
                    </a:lnTo>
                    <a:cubicBezTo>
                      <a:pt x="220" y="1842"/>
                      <a:pt x="218" y="1846"/>
                      <a:pt x="217" y="1850"/>
                    </a:cubicBezTo>
                    <a:cubicBezTo>
                      <a:pt x="207" y="1877"/>
                      <a:pt x="204" y="1902"/>
                      <a:pt x="207" y="1924"/>
                    </a:cubicBezTo>
                    <a:lnTo>
                      <a:pt x="207" y="1924"/>
                    </a:lnTo>
                    <a:cubicBezTo>
                      <a:pt x="1" y="3374"/>
                      <a:pt x="1530" y="3624"/>
                      <a:pt x="2613" y="4050"/>
                    </a:cubicBezTo>
                    <a:cubicBezTo>
                      <a:pt x="4895" y="4947"/>
                      <a:pt x="7175" y="5845"/>
                      <a:pt x="9455" y="6740"/>
                    </a:cubicBezTo>
                    <a:cubicBezTo>
                      <a:pt x="11173" y="7415"/>
                      <a:pt x="12963" y="8372"/>
                      <a:pt x="14755" y="8824"/>
                    </a:cubicBezTo>
                    <a:cubicBezTo>
                      <a:pt x="15241" y="8947"/>
                      <a:pt x="15768" y="8987"/>
                      <a:pt x="16309" y="8987"/>
                    </a:cubicBezTo>
                    <a:cubicBezTo>
                      <a:pt x="17251" y="8987"/>
                      <a:pt x="18233" y="8866"/>
                      <a:pt x="19111" y="8853"/>
                    </a:cubicBezTo>
                    <a:cubicBezTo>
                      <a:pt x="19248" y="8850"/>
                      <a:pt x="19321" y="8678"/>
                      <a:pt x="19224" y="8581"/>
                    </a:cubicBezTo>
                    <a:cubicBezTo>
                      <a:pt x="18209" y="7564"/>
                      <a:pt x="17210" y="6139"/>
                      <a:pt x="15928" y="5489"/>
                    </a:cubicBezTo>
                    <a:cubicBezTo>
                      <a:pt x="14050" y="4535"/>
                      <a:pt x="11919" y="3911"/>
                      <a:pt x="9962" y="3142"/>
                    </a:cubicBezTo>
                    <a:cubicBezTo>
                      <a:pt x="7684" y="2247"/>
                      <a:pt x="5407" y="1351"/>
                      <a:pt x="3129" y="455"/>
                    </a:cubicBezTo>
                    <a:cubicBezTo>
                      <a:pt x="2732" y="299"/>
                      <a:pt x="2209" y="1"/>
                      <a:pt x="1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3"/>
              <p:cNvSpPr/>
              <p:nvPr/>
            </p:nvSpPr>
            <p:spPr>
              <a:xfrm>
                <a:off x="1682125" y="1265550"/>
                <a:ext cx="29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547" extrusionOk="0">
                    <a:moveTo>
                      <a:pt x="981" y="0"/>
                    </a:moveTo>
                    <a:cubicBezTo>
                      <a:pt x="963" y="0"/>
                      <a:pt x="943" y="4"/>
                      <a:pt x="923" y="12"/>
                    </a:cubicBezTo>
                    <a:cubicBezTo>
                      <a:pt x="336" y="244"/>
                      <a:pt x="0" y="818"/>
                      <a:pt x="206" y="1436"/>
                    </a:cubicBezTo>
                    <a:cubicBezTo>
                      <a:pt x="231" y="1513"/>
                      <a:pt x="295" y="1547"/>
                      <a:pt x="359" y="1547"/>
                    </a:cubicBezTo>
                    <a:cubicBezTo>
                      <a:pt x="456" y="1547"/>
                      <a:pt x="552" y="1470"/>
                      <a:pt x="512" y="1351"/>
                    </a:cubicBezTo>
                    <a:cubicBezTo>
                      <a:pt x="412" y="1047"/>
                      <a:pt x="452" y="763"/>
                      <a:pt x="688" y="536"/>
                    </a:cubicBezTo>
                    <a:cubicBezTo>
                      <a:pt x="756" y="471"/>
                      <a:pt x="832" y="416"/>
                      <a:pt x="915" y="370"/>
                    </a:cubicBezTo>
                    <a:cubicBezTo>
                      <a:pt x="935" y="358"/>
                      <a:pt x="1028" y="315"/>
                      <a:pt x="1022" y="315"/>
                    </a:cubicBezTo>
                    <a:cubicBezTo>
                      <a:pt x="1021" y="315"/>
                      <a:pt x="1017" y="316"/>
                      <a:pt x="1010" y="319"/>
                    </a:cubicBezTo>
                    <a:cubicBezTo>
                      <a:pt x="1176" y="252"/>
                      <a:pt x="1129" y="0"/>
                      <a:pt x="9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1606500" y="1222225"/>
                <a:ext cx="6077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3321" extrusionOk="0">
                    <a:moveTo>
                      <a:pt x="2207" y="1"/>
                    </a:moveTo>
                    <a:cubicBezTo>
                      <a:pt x="2193" y="1"/>
                      <a:pt x="2178" y="3"/>
                      <a:pt x="2162" y="7"/>
                    </a:cubicBezTo>
                    <a:lnTo>
                      <a:pt x="588" y="445"/>
                    </a:lnTo>
                    <a:cubicBezTo>
                      <a:pt x="466" y="480"/>
                      <a:pt x="439" y="623"/>
                      <a:pt x="517" y="712"/>
                    </a:cubicBezTo>
                    <a:cubicBezTo>
                      <a:pt x="735" y="966"/>
                      <a:pt x="954" y="1220"/>
                      <a:pt x="1173" y="1475"/>
                    </a:cubicBezTo>
                    <a:lnTo>
                      <a:pt x="1173" y="1475"/>
                    </a:lnTo>
                    <a:cubicBezTo>
                      <a:pt x="850" y="1491"/>
                      <a:pt x="527" y="1507"/>
                      <a:pt x="204" y="1521"/>
                    </a:cubicBezTo>
                    <a:cubicBezTo>
                      <a:pt x="85" y="1528"/>
                      <a:pt x="1" y="1653"/>
                      <a:pt x="66" y="1763"/>
                    </a:cubicBezTo>
                    <a:cubicBezTo>
                      <a:pt x="358" y="2258"/>
                      <a:pt x="649" y="2750"/>
                      <a:pt x="940" y="3245"/>
                    </a:cubicBezTo>
                    <a:cubicBezTo>
                      <a:pt x="972" y="3299"/>
                      <a:pt x="1020" y="3321"/>
                      <a:pt x="1068" y="3321"/>
                    </a:cubicBezTo>
                    <a:cubicBezTo>
                      <a:pt x="1177" y="3321"/>
                      <a:pt x="1289" y="3207"/>
                      <a:pt x="1215" y="3083"/>
                    </a:cubicBezTo>
                    <a:cubicBezTo>
                      <a:pt x="968" y="2664"/>
                      <a:pt x="722" y="2247"/>
                      <a:pt x="476" y="1829"/>
                    </a:cubicBezTo>
                    <a:lnTo>
                      <a:pt x="476" y="1829"/>
                    </a:lnTo>
                    <a:cubicBezTo>
                      <a:pt x="819" y="1812"/>
                      <a:pt x="1163" y="1795"/>
                      <a:pt x="1507" y="1779"/>
                    </a:cubicBezTo>
                    <a:cubicBezTo>
                      <a:pt x="1652" y="1773"/>
                      <a:pt x="1712" y="1612"/>
                      <a:pt x="1621" y="1507"/>
                    </a:cubicBezTo>
                    <a:cubicBezTo>
                      <a:pt x="1386" y="1236"/>
                      <a:pt x="1151" y="963"/>
                      <a:pt x="916" y="690"/>
                    </a:cubicBezTo>
                    <a:lnTo>
                      <a:pt x="916" y="690"/>
                    </a:lnTo>
                    <a:lnTo>
                      <a:pt x="2247" y="320"/>
                    </a:lnTo>
                    <a:cubicBezTo>
                      <a:pt x="2430" y="266"/>
                      <a:pt x="2372" y="1"/>
                      <a:pt x="2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5" name="Google Shape;825;p13"/>
            <p:cNvSpPr/>
            <p:nvPr/>
          </p:nvSpPr>
          <p:spPr>
            <a:xfrm>
              <a:off x="277850" y="4859063"/>
              <a:ext cx="119450" cy="119450"/>
            </a:xfrm>
            <a:custGeom>
              <a:avLst/>
              <a:gdLst/>
              <a:ahLst/>
              <a:cxnLst/>
              <a:rect l="l" t="t" r="r" b="b"/>
              <a:pathLst>
                <a:path w="4778" h="4778" extrusionOk="0">
                  <a:moveTo>
                    <a:pt x="2390" y="481"/>
                  </a:moveTo>
                  <a:cubicBezTo>
                    <a:pt x="2919" y="481"/>
                    <a:pt x="3352" y="661"/>
                    <a:pt x="3722" y="1027"/>
                  </a:cubicBezTo>
                  <a:cubicBezTo>
                    <a:pt x="4111" y="1415"/>
                    <a:pt x="4299" y="1861"/>
                    <a:pt x="4299" y="2388"/>
                  </a:cubicBezTo>
                  <a:cubicBezTo>
                    <a:pt x="4299" y="2913"/>
                    <a:pt x="4112" y="3349"/>
                    <a:pt x="3720" y="3724"/>
                  </a:cubicBezTo>
                  <a:cubicBezTo>
                    <a:pt x="3350" y="4108"/>
                    <a:pt x="2916" y="4298"/>
                    <a:pt x="2392" y="4298"/>
                  </a:cubicBezTo>
                  <a:cubicBezTo>
                    <a:pt x="1863" y="4298"/>
                    <a:pt x="1419" y="4108"/>
                    <a:pt x="1030" y="3721"/>
                  </a:cubicBezTo>
                  <a:cubicBezTo>
                    <a:pt x="660" y="3351"/>
                    <a:pt x="482" y="2915"/>
                    <a:pt x="482" y="2388"/>
                  </a:cubicBezTo>
                  <a:cubicBezTo>
                    <a:pt x="482" y="1859"/>
                    <a:pt x="664" y="1413"/>
                    <a:pt x="1025" y="1032"/>
                  </a:cubicBezTo>
                  <a:cubicBezTo>
                    <a:pt x="1413" y="661"/>
                    <a:pt x="1860" y="481"/>
                    <a:pt x="2390" y="481"/>
                  </a:cubicBezTo>
                  <a:close/>
                  <a:moveTo>
                    <a:pt x="2390" y="1"/>
                  </a:moveTo>
                  <a:cubicBezTo>
                    <a:pt x="1739" y="1"/>
                    <a:pt x="1168" y="231"/>
                    <a:pt x="685" y="693"/>
                  </a:cubicBezTo>
                  <a:cubicBezTo>
                    <a:pt x="231" y="1170"/>
                    <a:pt x="0" y="1739"/>
                    <a:pt x="0" y="2391"/>
                  </a:cubicBezTo>
                  <a:cubicBezTo>
                    <a:pt x="0" y="3043"/>
                    <a:pt x="234" y="3604"/>
                    <a:pt x="689" y="4061"/>
                  </a:cubicBezTo>
                  <a:cubicBezTo>
                    <a:pt x="1166" y="4536"/>
                    <a:pt x="1739" y="4778"/>
                    <a:pt x="2390" y="4778"/>
                  </a:cubicBezTo>
                  <a:cubicBezTo>
                    <a:pt x="3044" y="4778"/>
                    <a:pt x="3608" y="4535"/>
                    <a:pt x="4056" y="4064"/>
                  </a:cubicBezTo>
                  <a:cubicBezTo>
                    <a:pt x="4534" y="3609"/>
                    <a:pt x="4777" y="3044"/>
                    <a:pt x="4777" y="2391"/>
                  </a:cubicBezTo>
                  <a:cubicBezTo>
                    <a:pt x="4777" y="1737"/>
                    <a:pt x="4536" y="1167"/>
                    <a:pt x="4061" y="690"/>
                  </a:cubicBezTo>
                  <a:cubicBezTo>
                    <a:pt x="3603" y="231"/>
                    <a:pt x="3042" y="1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7361325" y="43900"/>
              <a:ext cx="368700" cy="325600"/>
            </a:xfrm>
            <a:custGeom>
              <a:avLst/>
              <a:gdLst/>
              <a:ahLst/>
              <a:cxnLst/>
              <a:rect l="l" t="t" r="r" b="b"/>
              <a:pathLst>
                <a:path w="14748" h="13024" extrusionOk="0">
                  <a:moveTo>
                    <a:pt x="7085" y="481"/>
                  </a:moveTo>
                  <a:cubicBezTo>
                    <a:pt x="7159" y="481"/>
                    <a:pt x="7237" y="492"/>
                    <a:pt x="7313" y="511"/>
                  </a:cubicBezTo>
                  <a:cubicBezTo>
                    <a:pt x="7576" y="581"/>
                    <a:pt x="7762" y="721"/>
                    <a:pt x="7887" y="938"/>
                  </a:cubicBezTo>
                  <a:cubicBezTo>
                    <a:pt x="8010" y="1150"/>
                    <a:pt x="8033" y="1371"/>
                    <a:pt x="7952" y="1630"/>
                  </a:cubicBezTo>
                  <a:cubicBezTo>
                    <a:pt x="7897" y="1875"/>
                    <a:pt x="7767" y="2053"/>
                    <a:pt x="7555" y="2178"/>
                  </a:cubicBezTo>
                  <a:cubicBezTo>
                    <a:pt x="7415" y="2258"/>
                    <a:pt x="7271" y="2298"/>
                    <a:pt x="7116" y="2298"/>
                  </a:cubicBezTo>
                  <a:cubicBezTo>
                    <a:pt x="7029" y="2298"/>
                    <a:pt x="6940" y="2285"/>
                    <a:pt x="6846" y="2261"/>
                  </a:cubicBezTo>
                  <a:cubicBezTo>
                    <a:pt x="6614" y="2198"/>
                    <a:pt x="6441" y="2062"/>
                    <a:pt x="6314" y="1846"/>
                  </a:cubicBezTo>
                  <a:cubicBezTo>
                    <a:pt x="6186" y="1627"/>
                    <a:pt x="6152" y="1395"/>
                    <a:pt x="6202" y="1162"/>
                  </a:cubicBezTo>
                  <a:cubicBezTo>
                    <a:pt x="6282" y="914"/>
                    <a:pt x="6426" y="732"/>
                    <a:pt x="6647" y="605"/>
                  </a:cubicBezTo>
                  <a:cubicBezTo>
                    <a:pt x="6791" y="521"/>
                    <a:pt x="6935" y="481"/>
                    <a:pt x="7085" y="481"/>
                  </a:cubicBezTo>
                  <a:close/>
                  <a:moveTo>
                    <a:pt x="7084" y="0"/>
                  </a:moveTo>
                  <a:cubicBezTo>
                    <a:pt x="6852" y="0"/>
                    <a:pt x="6625" y="64"/>
                    <a:pt x="6407" y="189"/>
                  </a:cubicBezTo>
                  <a:cubicBezTo>
                    <a:pt x="6082" y="375"/>
                    <a:pt x="5860" y="654"/>
                    <a:pt x="5740" y="1037"/>
                  </a:cubicBezTo>
                  <a:cubicBezTo>
                    <a:pt x="5658" y="1408"/>
                    <a:pt x="5713" y="1760"/>
                    <a:pt x="5899" y="2084"/>
                  </a:cubicBezTo>
                  <a:cubicBezTo>
                    <a:pt x="6087" y="2412"/>
                    <a:pt x="6365" y="2628"/>
                    <a:pt x="6721" y="2723"/>
                  </a:cubicBezTo>
                  <a:cubicBezTo>
                    <a:pt x="6856" y="2759"/>
                    <a:pt x="6989" y="2777"/>
                    <a:pt x="7117" y="2777"/>
                  </a:cubicBezTo>
                  <a:cubicBezTo>
                    <a:pt x="7357" y="2777"/>
                    <a:pt x="7581" y="2715"/>
                    <a:pt x="7793" y="2593"/>
                  </a:cubicBezTo>
                  <a:cubicBezTo>
                    <a:pt x="8124" y="2402"/>
                    <a:pt x="8335" y="2113"/>
                    <a:pt x="8414" y="1754"/>
                  </a:cubicBezTo>
                  <a:cubicBezTo>
                    <a:pt x="8531" y="1385"/>
                    <a:pt x="8494" y="1029"/>
                    <a:pt x="8302" y="698"/>
                  </a:cubicBezTo>
                  <a:cubicBezTo>
                    <a:pt x="8114" y="370"/>
                    <a:pt x="7822" y="153"/>
                    <a:pt x="7440" y="49"/>
                  </a:cubicBezTo>
                  <a:cubicBezTo>
                    <a:pt x="7320" y="17"/>
                    <a:pt x="7201" y="0"/>
                    <a:pt x="7084" y="0"/>
                  </a:cubicBezTo>
                  <a:close/>
                  <a:moveTo>
                    <a:pt x="1427" y="6398"/>
                  </a:moveTo>
                  <a:cubicBezTo>
                    <a:pt x="1503" y="6398"/>
                    <a:pt x="1579" y="6407"/>
                    <a:pt x="1659" y="6430"/>
                  </a:cubicBezTo>
                  <a:cubicBezTo>
                    <a:pt x="1918" y="6500"/>
                    <a:pt x="2105" y="6639"/>
                    <a:pt x="2230" y="6856"/>
                  </a:cubicBezTo>
                  <a:cubicBezTo>
                    <a:pt x="2355" y="7069"/>
                    <a:pt x="2376" y="7289"/>
                    <a:pt x="2295" y="7549"/>
                  </a:cubicBezTo>
                  <a:cubicBezTo>
                    <a:pt x="2239" y="7794"/>
                    <a:pt x="2111" y="7972"/>
                    <a:pt x="1897" y="8097"/>
                  </a:cubicBezTo>
                  <a:cubicBezTo>
                    <a:pt x="1760" y="8177"/>
                    <a:pt x="1614" y="8216"/>
                    <a:pt x="1459" y="8216"/>
                  </a:cubicBezTo>
                  <a:cubicBezTo>
                    <a:pt x="1372" y="8216"/>
                    <a:pt x="1283" y="8204"/>
                    <a:pt x="1190" y="8180"/>
                  </a:cubicBezTo>
                  <a:cubicBezTo>
                    <a:pt x="957" y="8116"/>
                    <a:pt x="783" y="7980"/>
                    <a:pt x="657" y="7764"/>
                  </a:cubicBezTo>
                  <a:cubicBezTo>
                    <a:pt x="530" y="7542"/>
                    <a:pt x="495" y="7312"/>
                    <a:pt x="547" y="7079"/>
                  </a:cubicBezTo>
                  <a:cubicBezTo>
                    <a:pt x="624" y="6832"/>
                    <a:pt x="770" y="6649"/>
                    <a:pt x="989" y="6521"/>
                  </a:cubicBezTo>
                  <a:cubicBezTo>
                    <a:pt x="1134" y="6438"/>
                    <a:pt x="1278" y="6398"/>
                    <a:pt x="1427" y="6398"/>
                  </a:cubicBezTo>
                  <a:close/>
                  <a:moveTo>
                    <a:pt x="1425" y="5917"/>
                  </a:moveTo>
                  <a:cubicBezTo>
                    <a:pt x="1193" y="5917"/>
                    <a:pt x="967" y="5981"/>
                    <a:pt x="749" y="6106"/>
                  </a:cubicBezTo>
                  <a:cubicBezTo>
                    <a:pt x="427" y="6292"/>
                    <a:pt x="203" y="6569"/>
                    <a:pt x="84" y="6954"/>
                  </a:cubicBezTo>
                  <a:cubicBezTo>
                    <a:pt x="0" y="7323"/>
                    <a:pt x="55" y="7677"/>
                    <a:pt x="242" y="8001"/>
                  </a:cubicBezTo>
                  <a:cubicBezTo>
                    <a:pt x="430" y="8329"/>
                    <a:pt x="709" y="8544"/>
                    <a:pt x="1065" y="8640"/>
                  </a:cubicBezTo>
                  <a:cubicBezTo>
                    <a:pt x="1198" y="8676"/>
                    <a:pt x="1333" y="8694"/>
                    <a:pt x="1459" y="8694"/>
                  </a:cubicBezTo>
                  <a:cubicBezTo>
                    <a:pt x="1698" y="8694"/>
                    <a:pt x="1925" y="8632"/>
                    <a:pt x="2136" y="8510"/>
                  </a:cubicBezTo>
                  <a:cubicBezTo>
                    <a:pt x="2465" y="8317"/>
                    <a:pt x="2676" y="8029"/>
                    <a:pt x="2755" y="7670"/>
                  </a:cubicBezTo>
                  <a:cubicBezTo>
                    <a:pt x="2873" y="7302"/>
                    <a:pt x="2835" y="6946"/>
                    <a:pt x="2643" y="6615"/>
                  </a:cubicBezTo>
                  <a:cubicBezTo>
                    <a:pt x="2455" y="6286"/>
                    <a:pt x="2163" y="6070"/>
                    <a:pt x="1781" y="5966"/>
                  </a:cubicBezTo>
                  <a:cubicBezTo>
                    <a:pt x="1661" y="5934"/>
                    <a:pt x="1542" y="5917"/>
                    <a:pt x="1425" y="5917"/>
                  </a:cubicBezTo>
                  <a:close/>
                  <a:moveTo>
                    <a:pt x="11009" y="2926"/>
                  </a:moveTo>
                  <a:cubicBezTo>
                    <a:pt x="11252" y="2927"/>
                    <a:pt x="11489" y="3033"/>
                    <a:pt x="11735" y="3244"/>
                  </a:cubicBezTo>
                  <a:cubicBezTo>
                    <a:pt x="11808" y="3307"/>
                    <a:pt x="12030" y="3500"/>
                    <a:pt x="11719" y="4168"/>
                  </a:cubicBezTo>
                  <a:cubicBezTo>
                    <a:pt x="11386" y="4799"/>
                    <a:pt x="11349" y="5344"/>
                    <a:pt x="11607" y="5789"/>
                  </a:cubicBezTo>
                  <a:cubicBezTo>
                    <a:pt x="11714" y="5978"/>
                    <a:pt x="11994" y="6226"/>
                    <a:pt x="13228" y="6459"/>
                  </a:cubicBezTo>
                  <a:cubicBezTo>
                    <a:pt x="13966" y="6594"/>
                    <a:pt x="14269" y="6955"/>
                    <a:pt x="14213" y="7628"/>
                  </a:cubicBezTo>
                  <a:cubicBezTo>
                    <a:pt x="14154" y="8327"/>
                    <a:pt x="13879" y="8771"/>
                    <a:pt x="13369" y="8982"/>
                  </a:cubicBezTo>
                  <a:cubicBezTo>
                    <a:pt x="13136" y="9080"/>
                    <a:pt x="12911" y="9129"/>
                    <a:pt x="12691" y="9129"/>
                  </a:cubicBezTo>
                  <a:cubicBezTo>
                    <a:pt x="12419" y="9129"/>
                    <a:pt x="12156" y="9053"/>
                    <a:pt x="11899" y="8901"/>
                  </a:cubicBezTo>
                  <a:cubicBezTo>
                    <a:pt x="11549" y="8693"/>
                    <a:pt x="11228" y="8589"/>
                    <a:pt x="10936" y="8589"/>
                  </a:cubicBezTo>
                  <a:cubicBezTo>
                    <a:pt x="10715" y="8589"/>
                    <a:pt x="10512" y="8648"/>
                    <a:pt x="10326" y="8767"/>
                  </a:cubicBezTo>
                  <a:cubicBezTo>
                    <a:pt x="9898" y="9041"/>
                    <a:pt x="9694" y="9662"/>
                    <a:pt x="9697" y="10659"/>
                  </a:cubicBezTo>
                  <a:cubicBezTo>
                    <a:pt x="9684" y="11481"/>
                    <a:pt x="9359" y="12037"/>
                    <a:pt x="8706" y="12355"/>
                  </a:cubicBezTo>
                  <a:cubicBezTo>
                    <a:pt x="8427" y="12492"/>
                    <a:pt x="8209" y="12546"/>
                    <a:pt x="8037" y="12546"/>
                  </a:cubicBezTo>
                  <a:cubicBezTo>
                    <a:pt x="7717" y="12546"/>
                    <a:pt x="7555" y="12360"/>
                    <a:pt x="7448" y="12170"/>
                  </a:cubicBezTo>
                  <a:cubicBezTo>
                    <a:pt x="7159" y="11664"/>
                    <a:pt x="7062" y="11142"/>
                    <a:pt x="7148" y="10578"/>
                  </a:cubicBezTo>
                  <a:cubicBezTo>
                    <a:pt x="7256" y="9864"/>
                    <a:pt x="7088" y="9371"/>
                    <a:pt x="6648" y="9112"/>
                  </a:cubicBezTo>
                  <a:cubicBezTo>
                    <a:pt x="6442" y="8989"/>
                    <a:pt x="6193" y="8927"/>
                    <a:pt x="5901" y="8927"/>
                  </a:cubicBezTo>
                  <a:cubicBezTo>
                    <a:pt x="5609" y="8927"/>
                    <a:pt x="5273" y="8989"/>
                    <a:pt x="4889" y="9107"/>
                  </a:cubicBezTo>
                  <a:cubicBezTo>
                    <a:pt x="4677" y="9173"/>
                    <a:pt x="4433" y="9231"/>
                    <a:pt x="4225" y="9231"/>
                  </a:cubicBezTo>
                  <a:cubicBezTo>
                    <a:pt x="4042" y="9231"/>
                    <a:pt x="3887" y="9186"/>
                    <a:pt x="3806" y="9065"/>
                  </a:cubicBezTo>
                  <a:cubicBezTo>
                    <a:pt x="3640" y="8823"/>
                    <a:pt x="3595" y="8601"/>
                    <a:pt x="3663" y="8385"/>
                  </a:cubicBezTo>
                  <a:cubicBezTo>
                    <a:pt x="3696" y="8285"/>
                    <a:pt x="3874" y="8004"/>
                    <a:pt x="4824" y="7549"/>
                  </a:cubicBezTo>
                  <a:cubicBezTo>
                    <a:pt x="5294" y="7327"/>
                    <a:pt x="5536" y="7067"/>
                    <a:pt x="5562" y="6761"/>
                  </a:cubicBezTo>
                  <a:cubicBezTo>
                    <a:pt x="5589" y="6454"/>
                    <a:pt x="5397" y="6162"/>
                    <a:pt x="4985" y="5872"/>
                  </a:cubicBezTo>
                  <a:cubicBezTo>
                    <a:pt x="4902" y="5806"/>
                    <a:pt x="4800" y="5733"/>
                    <a:pt x="4683" y="5656"/>
                  </a:cubicBezTo>
                  <a:cubicBezTo>
                    <a:pt x="4411" y="5467"/>
                    <a:pt x="4198" y="5243"/>
                    <a:pt x="4051" y="4985"/>
                  </a:cubicBezTo>
                  <a:cubicBezTo>
                    <a:pt x="3903" y="4729"/>
                    <a:pt x="3888" y="4478"/>
                    <a:pt x="4004" y="4213"/>
                  </a:cubicBezTo>
                  <a:cubicBezTo>
                    <a:pt x="4099" y="3990"/>
                    <a:pt x="4248" y="3821"/>
                    <a:pt x="4459" y="3699"/>
                  </a:cubicBezTo>
                  <a:cubicBezTo>
                    <a:pt x="4543" y="3651"/>
                    <a:pt x="4659" y="3616"/>
                    <a:pt x="4821" y="3616"/>
                  </a:cubicBezTo>
                  <a:cubicBezTo>
                    <a:pt x="5142" y="3616"/>
                    <a:pt x="5639" y="3753"/>
                    <a:pt x="6410" y="4199"/>
                  </a:cubicBezTo>
                  <a:cubicBezTo>
                    <a:pt x="7193" y="4667"/>
                    <a:pt x="7789" y="4895"/>
                    <a:pt x="8235" y="4895"/>
                  </a:cubicBezTo>
                  <a:cubicBezTo>
                    <a:pt x="8421" y="4895"/>
                    <a:pt x="8582" y="4855"/>
                    <a:pt x="8719" y="4776"/>
                  </a:cubicBezTo>
                  <a:cubicBezTo>
                    <a:pt x="9011" y="4607"/>
                    <a:pt x="9254" y="4353"/>
                    <a:pt x="9441" y="4016"/>
                  </a:cubicBezTo>
                  <a:cubicBezTo>
                    <a:pt x="9590" y="3751"/>
                    <a:pt x="9833" y="3497"/>
                    <a:pt x="10165" y="3262"/>
                  </a:cubicBezTo>
                  <a:cubicBezTo>
                    <a:pt x="10475" y="3039"/>
                    <a:pt x="10757" y="2926"/>
                    <a:pt x="11000" y="2926"/>
                  </a:cubicBezTo>
                  <a:close/>
                  <a:moveTo>
                    <a:pt x="11013" y="2446"/>
                  </a:moveTo>
                  <a:cubicBezTo>
                    <a:pt x="10673" y="2448"/>
                    <a:pt x="10284" y="2585"/>
                    <a:pt x="9886" y="2871"/>
                  </a:cubicBezTo>
                  <a:cubicBezTo>
                    <a:pt x="9497" y="3146"/>
                    <a:pt x="9207" y="3453"/>
                    <a:pt x="9021" y="3784"/>
                  </a:cubicBezTo>
                  <a:cubicBezTo>
                    <a:pt x="8875" y="4043"/>
                    <a:pt x="8691" y="4239"/>
                    <a:pt x="8477" y="4363"/>
                  </a:cubicBezTo>
                  <a:cubicBezTo>
                    <a:pt x="8427" y="4392"/>
                    <a:pt x="8350" y="4417"/>
                    <a:pt x="8233" y="4417"/>
                  </a:cubicBezTo>
                  <a:cubicBezTo>
                    <a:pt x="7965" y="4417"/>
                    <a:pt x="7490" y="4288"/>
                    <a:pt x="6652" y="3787"/>
                  </a:cubicBezTo>
                  <a:cubicBezTo>
                    <a:pt x="5900" y="3354"/>
                    <a:pt x="5294" y="3139"/>
                    <a:pt x="4817" y="3139"/>
                  </a:cubicBezTo>
                  <a:cubicBezTo>
                    <a:pt x="4588" y="3139"/>
                    <a:pt x="4390" y="3188"/>
                    <a:pt x="4219" y="3286"/>
                  </a:cubicBezTo>
                  <a:cubicBezTo>
                    <a:pt x="3919" y="3459"/>
                    <a:pt x="3697" y="3707"/>
                    <a:pt x="3564" y="4024"/>
                  </a:cubicBezTo>
                  <a:cubicBezTo>
                    <a:pt x="3386" y="4429"/>
                    <a:pt x="3410" y="4834"/>
                    <a:pt x="3636" y="5227"/>
                  </a:cubicBezTo>
                  <a:cubicBezTo>
                    <a:pt x="3819" y="5545"/>
                    <a:pt x="4081" y="5822"/>
                    <a:pt x="4415" y="6055"/>
                  </a:cubicBezTo>
                  <a:cubicBezTo>
                    <a:pt x="4524" y="6127"/>
                    <a:pt x="4613" y="6192"/>
                    <a:pt x="4699" y="6258"/>
                  </a:cubicBezTo>
                  <a:cubicBezTo>
                    <a:pt x="5062" y="6516"/>
                    <a:pt x="5090" y="6667"/>
                    <a:pt x="5087" y="6722"/>
                  </a:cubicBezTo>
                  <a:cubicBezTo>
                    <a:pt x="5080" y="6777"/>
                    <a:pt x="5025" y="6925"/>
                    <a:pt x="4618" y="7119"/>
                  </a:cubicBezTo>
                  <a:cubicBezTo>
                    <a:pt x="3770" y="7524"/>
                    <a:pt x="3323" y="7881"/>
                    <a:pt x="3207" y="8243"/>
                  </a:cubicBezTo>
                  <a:cubicBezTo>
                    <a:pt x="3094" y="8601"/>
                    <a:pt x="3162" y="8968"/>
                    <a:pt x="3410" y="9334"/>
                  </a:cubicBezTo>
                  <a:cubicBezTo>
                    <a:pt x="3578" y="9584"/>
                    <a:pt x="3851" y="9710"/>
                    <a:pt x="4226" y="9710"/>
                  </a:cubicBezTo>
                  <a:cubicBezTo>
                    <a:pt x="4457" y="9710"/>
                    <a:pt x="4727" y="9662"/>
                    <a:pt x="5033" y="9566"/>
                  </a:cubicBezTo>
                  <a:cubicBezTo>
                    <a:pt x="5370" y="9460"/>
                    <a:pt x="5659" y="9407"/>
                    <a:pt x="5899" y="9407"/>
                  </a:cubicBezTo>
                  <a:cubicBezTo>
                    <a:pt x="6105" y="9407"/>
                    <a:pt x="6275" y="9446"/>
                    <a:pt x="6408" y="9524"/>
                  </a:cubicBezTo>
                  <a:cubicBezTo>
                    <a:pt x="6502" y="9579"/>
                    <a:pt x="6791" y="9751"/>
                    <a:pt x="6676" y="10505"/>
                  </a:cubicBezTo>
                  <a:cubicBezTo>
                    <a:pt x="6574" y="11170"/>
                    <a:pt x="6694" y="11810"/>
                    <a:pt x="7033" y="12405"/>
                  </a:cubicBezTo>
                  <a:cubicBezTo>
                    <a:pt x="7211" y="12720"/>
                    <a:pt x="7519" y="13023"/>
                    <a:pt x="8031" y="13023"/>
                  </a:cubicBezTo>
                  <a:cubicBezTo>
                    <a:pt x="8276" y="13023"/>
                    <a:pt x="8570" y="12955"/>
                    <a:pt x="8920" y="12780"/>
                  </a:cubicBezTo>
                  <a:cubicBezTo>
                    <a:pt x="9739" y="12381"/>
                    <a:pt x="10164" y="11667"/>
                    <a:pt x="10180" y="10656"/>
                  </a:cubicBezTo>
                  <a:cubicBezTo>
                    <a:pt x="10175" y="9642"/>
                    <a:pt x="10399" y="9285"/>
                    <a:pt x="10587" y="9167"/>
                  </a:cubicBezTo>
                  <a:cubicBezTo>
                    <a:pt x="10693" y="9100"/>
                    <a:pt x="10812" y="9066"/>
                    <a:pt x="10944" y="9066"/>
                  </a:cubicBezTo>
                  <a:cubicBezTo>
                    <a:pt x="11148" y="9066"/>
                    <a:pt x="11385" y="9147"/>
                    <a:pt x="11657" y="9310"/>
                  </a:cubicBezTo>
                  <a:cubicBezTo>
                    <a:pt x="11991" y="9507"/>
                    <a:pt x="12338" y="9605"/>
                    <a:pt x="12695" y="9605"/>
                  </a:cubicBezTo>
                  <a:cubicBezTo>
                    <a:pt x="12977" y="9605"/>
                    <a:pt x="13266" y="9544"/>
                    <a:pt x="13559" y="9422"/>
                  </a:cubicBezTo>
                  <a:cubicBezTo>
                    <a:pt x="14240" y="9138"/>
                    <a:pt x="14621" y="8546"/>
                    <a:pt x="14694" y="7664"/>
                  </a:cubicBezTo>
                  <a:cubicBezTo>
                    <a:pt x="14748" y="7023"/>
                    <a:pt x="14553" y="6211"/>
                    <a:pt x="13319" y="5984"/>
                  </a:cubicBezTo>
                  <a:cubicBezTo>
                    <a:pt x="12178" y="5770"/>
                    <a:pt x="12038" y="5572"/>
                    <a:pt x="12024" y="5548"/>
                  </a:cubicBezTo>
                  <a:cubicBezTo>
                    <a:pt x="11850" y="5248"/>
                    <a:pt x="11891" y="4870"/>
                    <a:pt x="12148" y="4379"/>
                  </a:cubicBezTo>
                  <a:cubicBezTo>
                    <a:pt x="12461" y="3711"/>
                    <a:pt x="12427" y="3205"/>
                    <a:pt x="12046" y="2879"/>
                  </a:cubicBezTo>
                  <a:cubicBezTo>
                    <a:pt x="11716" y="2595"/>
                    <a:pt x="11370" y="2449"/>
                    <a:pt x="11013" y="2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7" name="Google Shape;827;p13"/>
            <p:cNvGrpSpPr/>
            <p:nvPr/>
          </p:nvGrpSpPr>
          <p:grpSpPr>
            <a:xfrm>
              <a:off x="4498300" y="4443900"/>
              <a:ext cx="683375" cy="825450"/>
              <a:chOff x="1356150" y="2927700"/>
              <a:chExt cx="683375" cy="825450"/>
            </a:xfrm>
          </p:grpSpPr>
          <p:sp>
            <p:nvSpPr>
              <p:cNvPr id="828" name="Google Shape;828;p13"/>
              <p:cNvSpPr/>
              <p:nvPr/>
            </p:nvSpPr>
            <p:spPr>
              <a:xfrm>
                <a:off x="1568800" y="2927700"/>
                <a:ext cx="219550" cy="8254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33018" extrusionOk="0">
                    <a:moveTo>
                      <a:pt x="547" y="548"/>
                    </a:moveTo>
                    <a:lnTo>
                      <a:pt x="547" y="548"/>
                    </a:lnTo>
                    <a:cubicBezTo>
                      <a:pt x="1609" y="887"/>
                      <a:pt x="2432" y="2388"/>
                      <a:pt x="2993" y="5022"/>
                    </a:cubicBezTo>
                    <a:cubicBezTo>
                      <a:pt x="3641" y="8030"/>
                      <a:pt x="4222" y="10767"/>
                      <a:pt x="4715" y="13154"/>
                    </a:cubicBezTo>
                    <a:cubicBezTo>
                      <a:pt x="5186" y="15464"/>
                      <a:pt x="5511" y="16930"/>
                      <a:pt x="5705" y="17621"/>
                    </a:cubicBezTo>
                    <a:cubicBezTo>
                      <a:pt x="5563" y="17845"/>
                      <a:pt x="5425" y="18109"/>
                      <a:pt x="5298" y="18412"/>
                    </a:cubicBezTo>
                    <a:cubicBezTo>
                      <a:pt x="5282" y="18453"/>
                      <a:pt x="5276" y="18495"/>
                      <a:pt x="5282" y="18537"/>
                    </a:cubicBezTo>
                    <a:lnTo>
                      <a:pt x="5519" y="20327"/>
                    </a:lnTo>
                    <a:lnTo>
                      <a:pt x="4228" y="20621"/>
                    </a:lnTo>
                    <a:cubicBezTo>
                      <a:pt x="2939" y="13690"/>
                      <a:pt x="2109" y="9207"/>
                      <a:pt x="1765" y="7292"/>
                    </a:cubicBezTo>
                    <a:cubicBezTo>
                      <a:pt x="1426" y="5427"/>
                      <a:pt x="1021" y="3180"/>
                      <a:pt x="547" y="548"/>
                    </a:cubicBezTo>
                    <a:close/>
                    <a:moveTo>
                      <a:pt x="5636" y="25584"/>
                    </a:moveTo>
                    <a:cubicBezTo>
                      <a:pt x="5684" y="25584"/>
                      <a:pt x="5739" y="25599"/>
                      <a:pt x="5803" y="25625"/>
                    </a:cubicBezTo>
                    <a:cubicBezTo>
                      <a:pt x="6018" y="26317"/>
                      <a:pt x="6208" y="27095"/>
                      <a:pt x="6360" y="27940"/>
                    </a:cubicBezTo>
                    <a:cubicBezTo>
                      <a:pt x="6523" y="28835"/>
                      <a:pt x="6641" y="29524"/>
                      <a:pt x="6725" y="30008"/>
                    </a:cubicBezTo>
                    <a:cubicBezTo>
                      <a:pt x="6824" y="30590"/>
                      <a:pt x="6596" y="30763"/>
                      <a:pt x="6518" y="30820"/>
                    </a:cubicBezTo>
                    <a:cubicBezTo>
                      <a:pt x="6350" y="30949"/>
                      <a:pt x="6125" y="31012"/>
                      <a:pt x="5846" y="31012"/>
                    </a:cubicBezTo>
                    <a:cubicBezTo>
                      <a:pt x="5745" y="31012"/>
                      <a:pt x="5637" y="31003"/>
                      <a:pt x="5522" y="30987"/>
                    </a:cubicBezTo>
                    <a:cubicBezTo>
                      <a:pt x="5156" y="30930"/>
                      <a:pt x="4958" y="30476"/>
                      <a:pt x="4934" y="29636"/>
                    </a:cubicBezTo>
                    <a:cubicBezTo>
                      <a:pt x="4901" y="28684"/>
                      <a:pt x="4971" y="27666"/>
                      <a:pt x="5138" y="26614"/>
                    </a:cubicBezTo>
                    <a:cubicBezTo>
                      <a:pt x="5268" y="25816"/>
                      <a:pt x="5472" y="25639"/>
                      <a:pt x="5555" y="25600"/>
                    </a:cubicBezTo>
                    <a:cubicBezTo>
                      <a:pt x="5579" y="25591"/>
                      <a:pt x="5606" y="25584"/>
                      <a:pt x="5636" y="25584"/>
                    </a:cubicBezTo>
                    <a:close/>
                    <a:moveTo>
                      <a:pt x="5635" y="25103"/>
                    </a:moveTo>
                    <a:cubicBezTo>
                      <a:pt x="5537" y="25103"/>
                      <a:pt x="5442" y="25124"/>
                      <a:pt x="5352" y="25167"/>
                    </a:cubicBezTo>
                    <a:cubicBezTo>
                      <a:pt x="5008" y="25330"/>
                      <a:pt x="4789" y="25763"/>
                      <a:pt x="4663" y="26539"/>
                    </a:cubicBezTo>
                    <a:cubicBezTo>
                      <a:pt x="4492" y="27624"/>
                      <a:pt x="4423" y="28670"/>
                      <a:pt x="4452" y="29653"/>
                    </a:cubicBezTo>
                    <a:cubicBezTo>
                      <a:pt x="4484" y="30755"/>
                      <a:pt x="4822" y="31363"/>
                      <a:pt x="5449" y="31462"/>
                    </a:cubicBezTo>
                    <a:cubicBezTo>
                      <a:pt x="5590" y="31483"/>
                      <a:pt x="5722" y="31493"/>
                      <a:pt x="5846" y="31493"/>
                    </a:cubicBezTo>
                    <a:cubicBezTo>
                      <a:pt x="6232" y="31493"/>
                      <a:pt x="6555" y="31396"/>
                      <a:pt x="6806" y="31203"/>
                    </a:cubicBezTo>
                    <a:cubicBezTo>
                      <a:pt x="7163" y="30934"/>
                      <a:pt x="7294" y="30504"/>
                      <a:pt x="7196" y="29928"/>
                    </a:cubicBezTo>
                    <a:cubicBezTo>
                      <a:pt x="7111" y="29445"/>
                      <a:pt x="6990" y="28754"/>
                      <a:pt x="6827" y="27858"/>
                    </a:cubicBezTo>
                    <a:cubicBezTo>
                      <a:pt x="6665" y="26953"/>
                      <a:pt x="6463" y="26121"/>
                      <a:pt x="6226" y="25388"/>
                    </a:cubicBezTo>
                    <a:cubicBezTo>
                      <a:pt x="6208" y="25333"/>
                      <a:pt x="6171" y="25286"/>
                      <a:pt x="6120" y="25257"/>
                    </a:cubicBezTo>
                    <a:cubicBezTo>
                      <a:pt x="5951" y="25155"/>
                      <a:pt x="5788" y="25103"/>
                      <a:pt x="5635" y="25103"/>
                    </a:cubicBezTo>
                    <a:close/>
                    <a:moveTo>
                      <a:pt x="6005" y="20712"/>
                    </a:moveTo>
                    <a:cubicBezTo>
                      <a:pt x="6185" y="21350"/>
                      <a:pt x="6461" y="22455"/>
                      <a:pt x="6826" y="24003"/>
                    </a:cubicBezTo>
                    <a:cubicBezTo>
                      <a:pt x="7238" y="25746"/>
                      <a:pt x="7593" y="27318"/>
                      <a:pt x="7878" y="28673"/>
                    </a:cubicBezTo>
                    <a:cubicBezTo>
                      <a:pt x="8162" y="30021"/>
                      <a:pt x="8301" y="30989"/>
                      <a:pt x="8292" y="31548"/>
                    </a:cubicBezTo>
                    <a:cubicBezTo>
                      <a:pt x="8277" y="32197"/>
                      <a:pt x="7452" y="32531"/>
                      <a:pt x="5835" y="32540"/>
                    </a:cubicBezTo>
                    <a:lnTo>
                      <a:pt x="5817" y="32540"/>
                    </a:lnTo>
                    <a:cubicBezTo>
                      <a:pt x="4189" y="32540"/>
                      <a:pt x="3382" y="31720"/>
                      <a:pt x="3346" y="30035"/>
                    </a:cubicBezTo>
                    <a:cubicBezTo>
                      <a:pt x="3307" y="28235"/>
                      <a:pt x="3653" y="26110"/>
                      <a:pt x="4374" y="23713"/>
                    </a:cubicBezTo>
                    <a:cubicBezTo>
                      <a:pt x="4384" y="23677"/>
                      <a:pt x="4385" y="23642"/>
                      <a:pt x="4379" y="23604"/>
                    </a:cubicBezTo>
                    <a:cubicBezTo>
                      <a:pt x="4188" y="22461"/>
                      <a:pt x="4050" y="21652"/>
                      <a:pt x="3969" y="21174"/>
                    </a:cubicBezTo>
                    <a:lnTo>
                      <a:pt x="5837" y="20746"/>
                    </a:lnTo>
                    <a:lnTo>
                      <a:pt x="6005" y="20712"/>
                    </a:lnTo>
                    <a:close/>
                    <a:moveTo>
                      <a:pt x="251" y="1"/>
                    </a:moveTo>
                    <a:cubicBezTo>
                      <a:pt x="182" y="1"/>
                      <a:pt x="121" y="28"/>
                      <a:pt x="74" y="78"/>
                    </a:cubicBezTo>
                    <a:cubicBezTo>
                      <a:pt x="22" y="133"/>
                      <a:pt x="1" y="209"/>
                      <a:pt x="14" y="284"/>
                    </a:cubicBezTo>
                    <a:cubicBezTo>
                      <a:pt x="515" y="3063"/>
                      <a:pt x="941" y="5427"/>
                      <a:pt x="1295" y="7375"/>
                    </a:cubicBezTo>
                    <a:cubicBezTo>
                      <a:pt x="1639" y="9293"/>
                      <a:pt x="2469" y="13784"/>
                      <a:pt x="3761" y="20728"/>
                    </a:cubicBezTo>
                    <a:lnTo>
                      <a:pt x="3638" y="20759"/>
                    </a:lnTo>
                    <a:cubicBezTo>
                      <a:pt x="3516" y="20789"/>
                      <a:pt x="3437" y="20908"/>
                      <a:pt x="3460" y="21033"/>
                    </a:cubicBezTo>
                    <a:cubicBezTo>
                      <a:pt x="3533" y="21453"/>
                      <a:pt x="3678" y="22315"/>
                      <a:pt x="3899" y="23627"/>
                    </a:cubicBezTo>
                    <a:cubicBezTo>
                      <a:pt x="3174" y="26050"/>
                      <a:pt x="2827" y="28208"/>
                      <a:pt x="2868" y="30043"/>
                    </a:cubicBezTo>
                    <a:cubicBezTo>
                      <a:pt x="2908" y="31989"/>
                      <a:pt x="3930" y="33017"/>
                      <a:pt x="5819" y="33017"/>
                    </a:cubicBezTo>
                    <a:cubicBezTo>
                      <a:pt x="5825" y="33017"/>
                      <a:pt x="5830" y="33017"/>
                      <a:pt x="5838" y="33016"/>
                    </a:cubicBezTo>
                    <a:cubicBezTo>
                      <a:pt x="7765" y="33003"/>
                      <a:pt x="8752" y="32513"/>
                      <a:pt x="8772" y="31551"/>
                    </a:cubicBezTo>
                    <a:cubicBezTo>
                      <a:pt x="8781" y="30948"/>
                      <a:pt x="8644" y="29974"/>
                      <a:pt x="8348" y="28571"/>
                    </a:cubicBezTo>
                    <a:cubicBezTo>
                      <a:pt x="8060" y="27212"/>
                      <a:pt x="7706" y="25638"/>
                      <a:pt x="7293" y="23890"/>
                    </a:cubicBezTo>
                    <a:cubicBezTo>
                      <a:pt x="6881" y="22145"/>
                      <a:pt x="6583" y="20958"/>
                      <a:pt x="6403" y="20360"/>
                    </a:cubicBezTo>
                    <a:cubicBezTo>
                      <a:pt x="6373" y="20255"/>
                      <a:pt x="6277" y="20188"/>
                      <a:pt x="6173" y="20188"/>
                    </a:cubicBezTo>
                    <a:cubicBezTo>
                      <a:pt x="6157" y="20188"/>
                      <a:pt x="6141" y="20189"/>
                      <a:pt x="6125" y="20193"/>
                    </a:cubicBezTo>
                    <a:lnTo>
                      <a:pt x="5989" y="20222"/>
                    </a:lnTo>
                    <a:lnTo>
                      <a:pt x="5765" y="18537"/>
                    </a:lnTo>
                    <a:cubicBezTo>
                      <a:pt x="5893" y="18245"/>
                      <a:pt x="6028" y="17995"/>
                      <a:pt x="6166" y="17796"/>
                    </a:cubicBezTo>
                    <a:cubicBezTo>
                      <a:pt x="6206" y="17734"/>
                      <a:pt x="6218" y="17660"/>
                      <a:pt x="6198" y="17590"/>
                    </a:cubicBezTo>
                    <a:cubicBezTo>
                      <a:pt x="6015" y="16972"/>
                      <a:pt x="5675" y="15448"/>
                      <a:pt x="5186" y="13055"/>
                    </a:cubicBezTo>
                    <a:cubicBezTo>
                      <a:pt x="4694" y="10665"/>
                      <a:pt x="4115" y="7928"/>
                      <a:pt x="3466" y="4918"/>
                    </a:cubicBezTo>
                    <a:cubicBezTo>
                      <a:pt x="2788" y="1753"/>
                      <a:pt x="1742" y="144"/>
                      <a:pt x="273" y="2"/>
                    </a:cubicBezTo>
                    <a:cubicBezTo>
                      <a:pt x="266" y="1"/>
                      <a:pt x="258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1356150" y="3023900"/>
                <a:ext cx="683375" cy="587975"/>
              </a:xfrm>
              <a:custGeom>
                <a:avLst/>
                <a:gdLst/>
                <a:ahLst/>
                <a:cxnLst/>
                <a:rect l="l" t="t" r="r" b="b"/>
                <a:pathLst>
                  <a:path w="27335" h="23519" extrusionOk="0">
                    <a:moveTo>
                      <a:pt x="12804" y="12024"/>
                    </a:moveTo>
                    <a:cubicBezTo>
                      <a:pt x="12810" y="12024"/>
                      <a:pt x="12817" y="12025"/>
                      <a:pt x="12823" y="12025"/>
                    </a:cubicBezTo>
                    <a:cubicBezTo>
                      <a:pt x="12917" y="12031"/>
                      <a:pt x="12955" y="12061"/>
                      <a:pt x="12974" y="12083"/>
                    </a:cubicBezTo>
                    <a:cubicBezTo>
                      <a:pt x="13026" y="12140"/>
                      <a:pt x="13046" y="12198"/>
                      <a:pt x="13042" y="12271"/>
                    </a:cubicBezTo>
                    <a:cubicBezTo>
                      <a:pt x="13037" y="12352"/>
                      <a:pt x="13007" y="12383"/>
                      <a:pt x="12977" y="12404"/>
                    </a:cubicBezTo>
                    <a:cubicBezTo>
                      <a:pt x="12961" y="12417"/>
                      <a:pt x="12948" y="12427"/>
                      <a:pt x="12937" y="12442"/>
                    </a:cubicBezTo>
                    <a:cubicBezTo>
                      <a:pt x="12910" y="12468"/>
                      <a:pt x="12871" y="12490"/>
                      <a:pt x="12803" y="12490"/>
                    </a:cubicBezTo>
                    <a:cubicBezTo>
                      <a:pt x="12801" y="12490"/>
                      <a:pt x="12798" y="12490"/>
                      <a:pt x="12796" y="12490"/>
                    </a:cubicBezTo>
                    <a:cubicBezTo>
                      <a:pt x="12723" y="12485"/>
                      <a:pt x="12669" y="12459"/>
                      <a:pt x="12617" y="12403"/>
                    </a:cubicBezTo>
                    <a:cubicBezTo>
                      <a:pt x="12608" y="12388"/>
                      <a:pt x="12574" y="12352"/>
                      <a:pt x="12580" y="12245"/>
                    </a:cubicBezTo>
                    <a:cubicBezTo>
                      <a:pt x="12583" y="12171"/>
                      <a:pt x="12604" y="12114"/>
                      <a:pt x="12640" y="12065"/>
                    </a:cubicBezTo>
                    <a:cubicBezTo>
                      <a:pt x="12686" y="12039"/>
                      <a:pt x="12739" y="12024"/>
                      <a:pt x="12804" y="12024"/>
                    </a:cubicBezTo>
                    <a:close/>
                    <a:moveTo>
                      <a:pt x="836" y="1"/>
                    </a:moveTo>
                    <a:cubicBezTo>
                      <a:pt x="819" y="1"/>
                      <a:pt x="801" y="2"/>
                      <a:pt x="784" y="6"/>
                    </a:cubicBezTo>
                    <a:cubicBezTo>
                      <a:pt x="711" y="23"/>
                      <a:pt x="647" y="71"/>
                      <a:pt x="617" y="141"/>
                    </a:cubicBezTo>
                    <a:cubicBezTo>
                      <a:pt x="0" y="1482"/>
                      <a:pt x="868" y="3206"/>
                      <a:pt x="3273" y="5404"/>
                    </a:cubicBezTo>
                    <a:cubicBezTo>
                      <a:pt x="5551" y="7464"/>
                      <a:pt x="7604" y="9312"/>
                      <a:pt x="9436" y="10953"/>
                    </a:cubicBezTo>
                    <a:cubicBezTo>
                      <a:pt x="10193" y="11624"/>
                      <a:pt x="10839" y="12202"/>
                      <a:pt x="11366" y="12685"/>
                    </a:cubicBezTo>
                    <a:cubicBezTo>
                      <a:pt x="11413" y="12727"/>
                      <a:pt x="11469" y="12748"/>
                      <a:pt x="11528" y="12748"/>
                    </a:cubicBezTo>
                    <a:cubicBezTo>
                      <a:pt x="11594" y="12748"/>
                      <a:pt x="11657" y="12721"/>
                      <a:pt x="11705" y="12674"/>
                    </a:cubicBezTo>
                    <a:cubicBezTo>
                      <a:pt x="11794" y="12576"/>
                      <a:pt x="11787" y="12425"/>
                      <a:pt x="11690" y="12336"/>
                    </a:cubicBezTo>
                    <a:cubicBezTo>
                      <a:pt x="11158" y="11851"/>
                      <a:pt x="10514" y="11273"/>
                      <a:pt x="9754" y="10600"/>
                    </a:cubicBezTo>
                    <a:cubicBezTo>
                      <a:pt x="7923" y="8959"/>
                      <a:pt x="5870" y="7109"/>
                      <a:pt x="3594" y="5051"/>
                    </a:cubicBezTo>
                    <a:cubicBezTo>
                      <a:pt x="1591" y="3222"/>
                      <a:pt x="704" y="1743"/>
                      <a:pt x="947" y="653"/>
                    </a:cubicBezTo>
                    <a:lnTo>
                      <a:pt x="947" y="653"/>
                    </a:lnTo>
                    <a:cubicBezTo>
                      <a:pt x="2984" y="2390"/>
                      <a:pt x="4729" y="3875"/>
                      <a:pt x="6183" y="5108"/>
                    </a:cubicBezTo>
                    <a:cubicBezTo>
                      <a:pt x="7022" y="5828"/>
                      <a:pt x="8510" y="7102"/>
                      <a:pt x="10646" y="8938"/>
                    </a:cubicBezTo>
                    <a:cubicBezTo>
                      <a:pt x="10690" y="8976"/>
                      <a:pt x="10746" y="8994"/>
                      <a:pt x="10801" y="8994"/>
                    </a:cubicBezTo>
                    <a:cubicBezTo>
                      <a:pt x="10869" y="8994"/>
                      <a:pt x="10936" y="8966"/>
                      <a:pt x="10985" y="8910"/>
                    </a:cubicBezTo>
                    <a:cubicBezTo>
                      <a:pt x="11069" y="8809"/>
                      <a:pt x="11059" y="8657"/>
                      <a:pt x="10959" y="8573"/>
                    </a:cubicBezTo>
                    <a:cubicBezTo>
                      <a:pt x="8820" y="6737"/>
                      <a:pt x="7331" y="5463"/>
                      <a:pt x="6493" y="4743"/>
                    </a:cubicBezTo>
                    <a:cubicBezTo>
                      <a:pt x="4977" y="3457"/>
                      <a:pt x="3141" y="1895"/>
                      <a:pt x="990" y="60"/>
                    </a:cubicBezTo>
                    <a:cubicBezTo>
                      <a:pt x="946" y="20"/>
                      <a:pt x="892" y="1"/>
                      <a:pt x="836" y="1"/>
                    </a:cubicBezTo>
                    <a:close/>
                    <a:moveTo>
                      <a:pt x="12785" y="11547"/>
                    </a:moveTo>
                    <a:cubicBezTo>
                      <a:pt x="12617" y="11547"/>
                      <a:pt x="12471" y="11596"/>
                      <a:pt x="12340" y="11689"/>
                    </a:cubicBezTo>
                    <a:cubicBezTo>
                      <a:pt x="12326" y="11699"/>
                      <a:pt x="12314" y="11712"/>
                      <a:pt x="12301" y="11723"/>
                    </a:cubicBezTo>
                    <a:cubicBezTo>
                      <a:pt x="12180" y="11860"/>
                      <a:pt x="12113" y="12023"/>
                      <a:pt x="12100" y="12216"/>
                    </a:cubicBezTo>
                    <a:cubicBezTo>
                      <a:pt x="12087" y="12468"/>
                      <a:pt x="12178" y="12628"/>
                      <a:pt x="12259" y="12719"/>
                    </a:cubicBezTo>
                    <a:cubicBezTo>
                      <a:pt x="12394" y="12868"/>
                      <a:pt x="12569" y="12954"/>
                      <a:pt x="12768" y="12965"/>
                    </a:cubicBezTo>
                    <a:cubicBezTo>
                      <a:pt x="12784" y="12969"/>
                      <a:pt x="12801" y="12969"/>
                      <a:pt x="12815" y="12969"/>
                    </a:cubicBezTo>
                    <a:cubicBezTo>
                      <a:pt x="12997" y="12969"/>
                      <a:pt x="13153" y="12904"/>
                      <a:pt x="13274" y="12782"/>
                    </a:cubicBezTo>
                    <a:cubicBezTo>
                      <a:pt x="13422" y="12669"/>
                      <a:pt x="13508" y="12502"/>
                      <a:pt x="13519" y="12301"/>
                    </a:cubicBezTo>
                    <a:cubicBezTo>
                      <a:pt x="13532" y="12101"/>
                      <a:pt x="13467" y="11916"/>
                      <a:pt x="13334" y="11765"/>
                    </a:cubicBezTo>
                    <a:cubicBezTo>
                      <a:pt x="13217" y="11634"/>
                      <a:pt x="13055" y="11561"/>
                      <a:pt x="12853" y="11550"/>
                    </a:cubicBezTo>
                    <a:cubicBezTo>
                      <a:pt x="12830" y="11548"/>
                      <a:pt x="12807" y="11547"/>
                      <a:pt x="12785" y="11547"/>
                    </a:cubicBezTo>
                    <a:close/>
                    <a:moveTo>
                      <a:pt x="20340" y="17514"/>
                    </a:moveTo>
                    <a:cubicBezTo>
                      <a:pt x="20508" y="17514"/>
                      <a:pt x="20770" y="17562"/>
                      <a:pt x="21173" y="17721"/>
                    </a:cubicBezTo>
                    <a:cubicBezTo>
                      <a:pt x="22173" y="18109"/>
                      <a:pt x="23084" y="18561"/>
                      <a:pt x="23887" y="19074"/>
                    </a:cubicBezTo>
                    <a:cubicBezTo>
                      <a:pt x="24609" y="19505"/>
                      <a:pt x="24913" y="19907"/>
                      <a:pt x="24795" y="20248"/>
                    </a:cubicBezTo>
                    <a:cubicBezTo>
                      <a:pt x="24617" y="20666"/>
                      <a:pt x="24393" y="20937"/>
                      <a:pt x="24146" y="21042"/>
                    </a:cubicBezTo>
                    <a:cubicBezTo>
                      <a:pt x="24082" y="21064"/>
                      <a:pt x="24016" y="21075"/>
                      <a:pt x="23948" y="21075"/>
                    </a:cubicBezTo>
                    <a:cubicBezTo>
                      <a:pt x="23748" y="21075"/>
                      <a:pt x="23536" y="20979"/>
                      <a:pt x="23303" y="20784"/>
                    </a:cubicBezTo>
                    <a:cubicBezTo>
                      <a:pt x="22950" y="20488"/>
                      <a:pt x="22424" y="20047"/>
                      <a:pt x="21734" y="19456"/>
                    </a:cubicBezTo>
                    <a:lnTo>
                      <a:pt x="21730" y="19455"/>
                    </a:lnTo>
                    <a:cubicBezTo>
                      <a:pt x="21062" y="18899"/>
                      <a:pt x="20474" y="18342"/>
                      <a:pt x="19982" y="17796"/>
                    </a:cubicBezTo>
                    <a:cubicBezTo>
                      <a:pt x="20003" y="17630"/>
                      <a:pt x="20072" y="17585"/>
                      <a:pt x="20096" y="17569"/>
                    </a:cubicBezTo>
                    <a:cubicBezTo>
                      <a:pt x="20137" y="17542"/>
                      <a:pt x="20211" y="17514"/>
                      <a:pt x="20340" y="17514"/>
                    </a:cubicBezTo>
                    <a:close/>
                    <a:moveTo>
                      <a:pt x="20339" y="17039"/>
                    </a:moveTo>
                    <a:cubicBezTo>
                      <a:pt x="20135" y="17039"/>
                      <a:pt x="19966" y="17083"/>
                      <a:pt x="19832" y="17172"/>
                    </a:cubicBezTo>
                    <a:cubicBezTo>
                      <a:pt x="19618" y="17314"/>
                      <a:pt x="19506" y="17551"/>
                      <a:pt x="19496" y="17875"/>
                    </a:cubicBezTo>
                    <a:cubicBezTo>
                      <a:pt x="19493" y="17937"/>
                      <a:pt x="19515" y="17995"/>
                      <a:pt x="19556" y="18042"/>
                    </a:cubicBezTo>
                    <a:cubicBezTo>
                      <a:pt x="20076" y="18628"/>
                      <a:pt x="20706" y="19228"/>
                      <a:pt x="21422" y="19823"/>
                    </a:cubicBezTo>
                    <a:cubicBezTo>
                      <a:pt x="22116" y="20413"/>
                      <a:pt x="22642" y="20857"/>
                      <a:pt x="22995" y="21152"/>
                    </a:cubicBezTo>
                    <a:cubicBezTo>
                      <a:pt x="23310" y="21418"/>
                      <a:pt x="23624" y="21555"/>
                      <a:pt x="23939" y="21555"/>
                    </a:cubicBezTo>
                    <a:cubicBezTo>
                      <a:pt x="24065" y="21555"/>
                      <a:pt x="24192" y="21532"/>
                      <a:pt x="24320" y="21490"/>
                    </a:cubicBezTo>
                    <a:cubicBezTo>
                      <a:pt x="24698" y="21328"/>
                      <a:pt x="25006" y="20974"/>
                      <a:pt x="25241" y="20421"/>
                    </a:cubicBezTo>
                    <a:cubicBezTo>
                      <a:pt x="25448" y="19820"/>
                      <a:pt x="25076" y="19229"/>
                      <a:pt x="24138" y="18668"/>
                    </a:cubicBezTo>
                    <a:cubicBezTo>
                      <a:pt x="23316" y="18143"/>
                      <a:pt x="22376" y="17674"/>
                      <a:pt x="21348" y="17277"/>
                    </a:cubicBezTo>
                    <a:cubicBezTo>
                      <a:pt x="20945" y="17118"/>
                      <a:pt x="20610" y="17039"/>
                      <a:pt x="20339" y="17039"/>
                    </a:cubicBezTo>
                    <a:close/>
                    <a:moveTo>
                      <a:pt x="17085" y="13990"/>
                    </a:moveTo>
                    <a:cubicBezTo>
                      <a:pt x="17448" y="14298"/>
                      <a:pt x="18064" y="14819"/>
                      <a:pt x="18932" y="15548"/>
                    </a:cubicBezTo>
                    <a:cubicBezTo>
                      <a:pt x="18961" y="15573"/>
                      <a:pt x="18995" y="15591"/>
                      <a:pt x="19031" y="15599"/>
                    </a:cubicBezTo>
                    <a:cubicBezTo>
                      <a:pt x="21495" y="16168"/>
                      <a:pt x="23519" y="16933"/>
                      <a:pt x="25045" y="17870"/>
                    </a:cubicBezTo>
                    <a:cubicBezTo>
                      <a:pt x="26485" y="18756"/>
                      <a:pt x="26789" y="19875"/>
                      <a:pt x="25985" y="21289"/>
                    </a:cubicBezTo>
                    <a:cubicBezTo>
                      <a:pt x="25484" y="22121"/>
                      <a:pt x="24796" y="23030"/>
                      <a:pt x="24180" y="23030"/>
                    </a:cubicBezTo>
                    <a:cubicBezTo>
                      <a:pt x="24076" y="23030"/>
                      <a:pt x="23974" y="23004"/>
                      <a:pt x="23876" y="22947"/>
                    </a:cubicBezTo>
                    <a:cubicBezTo>
                      <a:pt x="23381" y="22672"/>
                      <a:pt x="22611" y="22052"/>
                      <a:pt x="21583" y="21102"/>
                    </a:cubicBezTo>
                    <a:cubicBezTo>
                      <a:pt x="20561" y="20184"/>
                      <a:pt x="19387" y="19096"/>
                      <a:pt x="18090" y="17866"/>
                    </a:cubicBezTo>
                    <a:cubicBezTo>
                      <a:pt x="16919" y="16771"/>
                      <a:pt x="16102" y="15977"/>
                      <a:pt x="15656" y="15500"/>
                    </a:cubicBezTo>
                    <a:lnTo>
                      <a:pt x="15760" y="15385"/>
                    </a:lnTo>
                    <a:lnTo>
                      <a:pt x="15762" y="15381"/>
                    </a:lnTo>
                    <a:lnTo>
                      <a:pt x="16979" y="14105"/>
                    </a:lnTo>
                    <a:cubicBezTo>
                      <a:pt x="16984" y="14100"/>
                      <a:pt x="16987" y="14099"/>
                      <a:pt x="16991" y="14096"/>
                    </a:cubicBezTo>
                    <a:lnTo>
                      <a:pt x="17085" y="13990"/>
                    </a:lnTo>
                    <a:close/>
                    <a:moveTo>
                      <a:pt x="14032" y="11354"/>
                    </a:moveTo>
                    <a:cubicBezTo>
                      <a:pt x="13963" y="11354"/>
                      <a:pt x="13894" y="11383"/>
                      <a:pt x="13847" y="11440"/>
                    </a:cubicBezTo>
                    <a:cubicBezTo>
                      <a:pt x="13764" y="11542"/>
                      <a:pt x="13777" y="11691"/>
                      <a:pt x="13879" y="11777"/>
                    </a:cubicBezTo>
                    <a:cubicBezTo>
                      <a:pt x="14779" y="12519"/>
                      <a:pt x="15648" y="13249"/>
                      <a:pt x="16465" y="13953"/>
                    </a:cubicBezTo>
                    <a:lnTo>
                      <a:pt x="15564" y="14900"/>
                    </a:lnTo>
                    <a:lnTo>
                      <a:pt x="14393" y="13995"/>
                    </a:lnTo>
                    <a:cubicBezTo>
                      <a:pt x="14349" y="13961"/>
                      <a:pt x="14298" y="13945"/>
                      <a:pt x="14247" y="13945"/>
                    </a:cubicBezTo>
                    <a:cubicBezTo>
                      <a:pt x="14175" y="13945"/>
                      <a:pt x="14105" y="13977"/>
                      <a:pt x="14057" y="14039"/>
                    </a:cubicBezTo>
                    <a:cubicBezTo>
                      <a:pt x="13976" y="14144"/>
                      <a:pt x="13994" y="14293"/>
                      <a:pt x="14099" y="14375"/>
                    </a:cubicBezTo>
                    <a:lnTo>
                      <a:pt x="15235" y="15252"/>
                    </a:lnTo>
                    <a:lnTo>
                      <a:pt x="15155" y="15341"/>
                    </a:lnTo>
                    <a:cubicBezTo>
                      <a:pt x="15072" y="15433"/>
                      <a:pt x="15072" y="15571"/>
                      <a:pt x="15153" y="15662"/>
                    </a:cubicBezTo>
                    <a:cubicBezTo>
                      <a:pt x="15564" y="16122"/>
                      <a:pt x="16441" y="16982"/>
                      <a:pt x="17762" y="18216"/>
                    </a:cubicBezTo>
                    <a:cubicBezTo>
                      <a:pt x="19061" y="19447"/>
                      <a:pt x="20239" y="20539"/>
                      <a:pt x="21260" y="21459"/>
                    </a:cubicBezTo>
                    <a:cubicBezTo>
                      <a:pt x="22329" y="22446"/>
                      <a:pt x="23107" y="23071"/>
                      <a:pt x="23640" y="23366"/>
                    </a:cubicBezTo>
                    <a:cubicBezTo>
                      <a:pt x="23817" y="23468"/>
                      <a:pt x="23999" y="23518"/>
                      <a:pt x="24185" y="23518"/>
                    </a:cubicBezTo>
                    <a:cubicBezTo>
                      <a:pt x="24863" y="23517"/>
                      <a:pt x="25604" y="22853"/>
                      <a:pt x="26400" y="21532"/>
                    </a:cubicBezTo>
                    <a:cubicBezTo>
                      <a:pt x="27334" y="19888"/>
                      <a:pt x="26953" y="18482"/>
                      <a:pt x="25298" y="17463"/>
                    </a:cubicBezTo>
                    <a:cubicBezTo>
                      <a:pt x="23739" y="16507"/>
                      <a:pt x="21687" y="15727"/>
                      <a:pt x="19198" y="15146"/>
                    </a:cubicBezTo>
                    <a:cubicBezTo>
                      <a:pt x="18194" y="14302"/>
                      <a:pt x="17535" y="13744"/>
                      <a:pt x="17221" y="13475"/>
                    </a:cubicBezTo>
                    <a:cubicBezTo>
                      <a:pt x="17176" y="13437"/>
                      <a:pt x="17120" y="13418"/>
                      <a:pt x="17065" y="13418"/>
                    </a:cubicBezTo>
                    <a:cubicBezTo>
                      <a:pt x="17000" y="13418"/>
                      <a:pt x="16934" y="13444"/>
                      <a:pt x="16887" y="13497"/>
                    </a:cubicBezTo>
                    <a:lnTo>
                      <a:pt x="16791" y="13603"/>
                    </a:lnTo>
                    <a:cubicBezTo>
                      <a:pt x="15966" y="12892"/>
                      <a:pt x="15090" y="12158"/>
                      <a:pt x="14182" y="11407"/>
                    </a:cubicBezTo>
                    <a:cubicBezTo>
                      <a:pt x="14138" y="11371"/>
                      <a:pt x="14085" y="11354"/>
                      <a:pt x="14032" y="11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13"/>
            <p:cNvSpPr/>
            <p:nvPr/>
          </p:nvSpPr>
          <p:spPr>
            <a:xfrm>
              <a:off x="8830550" y="540000"/>
              <a:ext cx="143125" cy="148425"/>
            </a:xfrm>
            <a:custGeom>
              <a:avLst/>
              <a:gdLst/>
              <a:ahLst/>
              <a:cxnLst/>
              <a:rect l="l" t="t" r="r" b="b"/>
              <a:pathLst>
                <a:path w="5725" h="5937" extrusionOk="0">
                  <a:moveTo>
                    <a:pt x="2350" y="750"/>
                  </a:moveTo>
                  <a:lnTo>
                    <a:pt x="3362" y="1747"/>
                  </a:lnTo>
                  <a:cubicBezTo>
                    <a:pt x="3405" y="1792"/>
                    <a:pt x="3466" y="1816"/>
                    <a:pt x="3529" y="1816"/>
                  </a:cubicBezTo>
                  <a:cubicBezTo>
                    <a:pt x="3544" y="1816"/>
                    <a:pt x="3559" y="1815"/>
                    <a:pt x="3575" y="1812"/>
                  </a:cubicBezTo>
                  <a:lnTo>
                    <a:pt x="4969" y="1544"/>
                  </a:lnTo>
                  <a:lnTo>
                    <a:pt x="4332" y="2816"/>
                  </a:lnTo>
                  <a:cubicBezTo>
                    <a:pt x="4296" y="2887"/>
                    <a:pt x="4298" y="2970"/>
                    <a:pt x="4337" y="3038"/>
                  </a:cubicBezTo>
                  <a:lnTo>
                    <a:pt x="5021" y="4283"/>
                  </a:lnTo>
                  <a:lnTo>
                    <a:pt x="3617" y="4071"/>
                  </a:lnTo>
                  <a:cubicBezTo>
                    <a:pt x="3604" y="4069"/>
                    <a:pt x="3592" y="4068"/>
                    <a:pt x="3579" y="4068"/>
                  </a:cubicBezTo>
                  <a:cubicBezTo>
                    <a:pt x="3514" y="4068"/>
                    <a:pt x="3452" y="4096"/>
                    <a:pt x="3406" y="4144"/>
                  </a:cubicBezTo>
                  <a:lnTo>
                    <a:pt x="2435" y="5181"/>
                  </a:lnTo>
                  <a:lnTo>
                    <a:pt x="2201" y="3779"/>
                  </a:lnTo>
                  <a:cubicBezTo>
                    <a:pt x="2190" y="3699"/>
                    <a:pt x="2140" y="3634"/>
                    <a:pt x="2068" y="3600"/>
                  </a:cubicBezTo>
                  <a:lnTo>
                    <a:pt x="782" y="2997"/>
                  </a:lnTo>
                  <a:lnTo>
                    <a:pt x="2045" y="2340"/>
                  </a:lnTo>
                  <a:cubicBezTo>
                    <a:pt x="2117" y="2305"/>
                    <a:pt x="2164" y="2238"/>
                    <a:pt x="2174" y="2159"/>
                  </a:cubicBezTo>
                  <a:lnTo>
                    <a:pt x="2350" y="750"/>
                  </a:lnTo>
                  <a:close/>
                  <a:moveTo>
                    <a:pt x="2172" y="1"/>
                  </a:moveTo>
                  <a:cubicBezTo>
                    <a:pt x="2145" y="1"/>
                    <a:pt x="2119" y="5"/>
                    <a:pt x="2092" y="14"/>
                  </a:cubicBezTo>
                  <a:cubicBezTo>
                    <a:pt x="2008" y="44"/>
                    <a:pt x="1947" y="119"/>
                    <a:pt x="1935" y="211"/>
                  </a:cubicBezTo>
                  <a:lnTo>
                    <a:pt x="1713" y="1976"/>
                  </a:lnTo>
                  <a:lnTo>
                    <a:pt x="132" y="2794"/>
                  </a:lnTo>
                  <a:cubicBezTo>
                    <a:pt x="51" y="2835"/>
                    <a:pt x="1" y="2921"/>
                    <a:pt x="2" y="3012"/>
                  </a:cubicBezTo>
                  <a:cubicBezTo>
                    <a:pt x="6" y="3103"/>
                    <a:pt x="57" y="3187"/>
                    <a:pt x="140" y="3224"/>
                  </a:cubicBezTo>
                  <a:lnTo>
                    <a:pt x="1752" y="3981"/>
                  </a:lnTo>
                  <a:lnTo>
                    <a:pt x="2044" y="5736"/>
                  </a:lnTo>
                  <a:cubicBezTo>
                    <a:pt x="2058" y="5827"/>
                    <a:pt x="2123" y="5900"/>
                    <a:pt x="2211" y="5927"/>
                  </a:cubicBezTo>
                  <a:cubicBezTo>
                    <a:pt x="2232" y="5932"/>
                    <a:pt x="2255" y="5937"/>
                    <a:pt x="2279" y="5937"/>
                  </a:cubicBezTo>
                  <a:cubicBezTo>
                    <a:pt x="2344" y="5937"/>
                    <a:pt x="2407" y="5911"/>
                    <a:pt x="2461" y="5859"/>
                  </a:cubicBezTo>
                  <a:lnTo>
                    <a:pt x="3677" y="4560"/>
                  </a:lnTo>
                  <a:lnTo>
                    <a:pt x="5436" y="4826"/>
                  </a:lnTo>
                  <a:cubicBezTo>
                    <a:pt x="5447" y="4828"/>
                    <a:pt x="5458" y="4828"/>
                    <a:pt x="5468" y="4828"/>
                  </a:cubicBezTo>
                  <a:cubicBezTo>
                    <a:pt x="5546" y="4828"/>
                    <a:pt x="5624" y="4793"/>
                    <a:pt x="5668" y="4727"/>
                  </a:cubicBezTo>
                  <a:cubicBezTo>
                    <a:pt x="5718" y="4651"/>
                    <a:pt x="5725" y="4552"/>
                    <a:pt x="5679" y="4473"/>
                  </a:cubicBezTo>
                  <a:lnTo>
                    <a:pt x="4820" y="2914"/>
                  </a:lnTo>
                  <a:lnTo>
                    <a:pt x="5618" y="1324"/>
                  </a:lnTo>
                  <a:cubicBezTo>
                    <a:pt x="5658" y="1243"/>
                    <a:pt x="5647" y="1145"/>
                    <a:pt x="5593" y="1072"/>
                  </a:cubicBezTo>
                  <a:cubicBezTo>
                    <a:pt x="5546" y="1011"/>
                    <a:pt x="5476" y="978"/>
                    <a:pt x="5401" y="978"/>
                  </a:cubicBezTo>
                  <a:cubicBezTo>
                    <a:pt x="5386" y="978"/>
                    <a:pt x="5372" y="979"/>
                    <a:pt x="5357" y="982"/>
                  </a:cubicBezTo>
                  <a:lnTo>
                    <a:pt x="3609" y="1317"/>
                  </a:lnTo>
                  <a:lnTo>
                    <a:pt x="2341" y="69"/>
                  </a:lnTo>
                  <a:cubicBezTo>
                    <a:pt x="2295" y="24"/>
                    <a:pt x="2234" y="1"/>
                    <a:pt x="2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430025" y="4881950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8905000" y="3249063"/>
              <a:ext cx="73675" cy="73675"/>
            </a:xfrm>
            <a:custGeom>
              <a:avLst/>
              <a:gdLst/>
              <a:ahLst/>
              <a:cxnLst/>
              <a:rect l="l" t="t" r="r" b="b"/>
              <a:pathLst>
                <a:path w="2947" h="2947" extrusionOk="0">
                  <a:moveTo>
                    <a:pt x="1473" y="479"/>
                  </a:moveTo>
                  <a:cubicBezTo>
                    <a:pt x="2021" y="479"/>
                    <a:pt x="2468" y="925"/>
                    <a:pt x="2468" y="1473"/>
                  </a:cubicBezTo>
                  <a:cubicBezTo>
                    <a:pt x="2468" y="2022"/>
                    <a:pt x="2022" y="2468"/>
                    <a:pt x="1473" y="2468"/>
                  </a:cubicBezTo>
                  <a:cubicBezTo>
                    <a:pt x="925" y="2468"/>
                    <a:pt x="479" y="2022"/>
                    <a:pt x="479" y="1473"/>
                  </a:cubicBezTo>
                  <a:cubicBezTo>
                    <a:pt x="479" y="925"/>
                    <a:pt x="925" y="479"/>
                    <a:pt x="1473" y="479"/>
                  </a:cubicBezTo>
                  <a:close/>
                  <a:moveTo>
                    <a:pt x="1473" y="0"/>
                  </a:moveTo>
                  <a:cubicBezTo>
                    <a:pt x="660" y="0"/>
                    <a:pt x="0" y="660"/>
                    <a:pt x="0" y="1473"/>
                  </a:cubicBezTo>
                  <a:cubicBezTo>
                    <a:pt x="0" y="2287"/>
                    <a:pt x="660" y="2947"/>
                    <a:pt x="1473" y="2947"/>
                  </a:cubicBezTo>
                  <a:cubicBezTo>
                    <a:pt x="2283" y="2947"/>
                    <a:pt x="2945" y="2287"/>
                    <a:pt x="2947" y="1473"/>
                  </a:cubicBezTo>
                  <a:cubicBezTo>
                    <a:pt x="2947" y="660"/>
                    <a:pt x="2287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8136175" y="4871938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8373763" y="4972938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7" y="0"/>
                    <a:pt x="1886" y="32"/>
                    <a:pt x="1856" y="95"/>
                  </a:cubicBezTo>
                  <a:lnTo>
                    <a:pt x="1384" y="1052"/>
                  </a:lnTo>
                  <a:cubicBezTo>
                    <a:pt x="1360" y="1106"/>
                    <a:pt x="1311" y="1140"/>
                    <a:pt x="1254" y="1148"/>
                  </a:cubicBezTo>
                  <a:lnTo>
                    <a:pt x="197" y="1302"/>
                  </a:lnTo>
                  <a:cubicBezTo>
                    <a:pt x="56" y="1323"/>
                    <a:pt x="1" y="1496"/>
                    <a:pt x="103" y="1595"/>
                  </a:cubicBezTo>
                  <a:lnTo>
                    <a:pt x="867" y="2341"/>
                  </a:lnTo>
                  <a:cubicBezTo>
                    <a:pt x="907" y="2380"/>
                    <a:pt x="925" y="2437"/>
                    <a:pt x="915" y="2494"/>
                  </a:cubicBezTo>
                  <a:lnTo>
                    <a:pt x="735" y="3546"/>
                  </a:lnTo>
                  <a:cubicBezTo>
                    <a:pt x="716" y="3657"/>
                    <a:pt x="804" y="3748"/>
                    <a:pt x="903" y="3748"/>
                  </a:cubicBezTo>
                  <a:cubicBezTo>
                    <a:pt x="930" y="3748"/>
                    <a:pt x="957" y="3742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2"/>
                    <a:pt x="2008" y="3212"/>
                  </a:cubicBezTo>
                  <a:cubicBezTo>
                    <a:pt x="2036" y="3212"/>
                    <a:pt x="2063" y="3218"/>
                    <a:pt x="2089" y="3231"/>
                  </a:cubicBezTo>
                  <a:lnTo>
                    <a:pt x="3033" y="3727"/>
                  </a:lnTo>
                  <a:cubicBezTo>
                    <a:pt x="3059" y="3741"/>
                    <a:pt x="3086" y="3747"/>
                    <a:pt x="3112" y="3747"/>
                  </a:cubicBezTo>
                  <a:cubicBezTo>
                    <a:pt x="3213" y="3747"/>
                    <a:pt x="3302" y="3657"/>
                    <a:pt x="3283" y="3546"/>
                  </a:cubicBezTo>
                  <a:lnTo>
                    <a:pt x="3103" y="2494"/>
                  </a:lnTo>
                  <a:cubicBezTo>
                    <a:pt x="3091" y="2438"/>
                    <a:pt x="3111" y="2382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3"/>
                    <a:pt x="3819" y="1302"/>
                  </a:cubicBezTo>
                  <a:lnTo>
                    <a:pt x="2764" y="1148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1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5" name="Google Shape;835;p13"/>
          <p:cNvSpPr/>
          <p:nvPr/>
        </p:nvSpPr>
        <p:spPr>
          <a:xfrm>
            <a:off x="673000" y="480000"/>
            <a:ext cx="10846000" cy="5898000"/>
          </a:xfrm>
          <a:prstGeom prst="roundRect">
            <a:avLst>
              <a:gd name="adj" fmla="val 380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/>
          </p:nvPr>
        </p:nvSpPr>
        <p:spPr>
          <a:xfrm>
            <a:off x="6278833" y="3775267"/>
            <a:ext cx="42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2" hasCustomPrompt="1"/>
          </p:nvPr>
        </p:nvSpPr>
        <p:spPr>
          <a:xfrm>
            <a:off x="6279033" y="1185601"/>
            <a:ext cx="4201200" cy="2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subTitle" idx="1"/>
          </p:nvPr>
        </p:nvSpPr>
        <p:spPr>
          <a:xfrm>
            <a:off x="6278867" y="4668267"/>
            <a:ext cx="42012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55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71" name="Google Shape;971;p16"/>
          <p:cNvGrpSpPr/>
          <p:nvPr/>
        </p:nvGrpSpPr>
        <p:grpSpPr>
          <a:xfrm>
            <a:off x="-92582" y="-635673"/>
            <a:ext cx="12444151" cy="7500573"/>
            <a:chOff x="-69437" y="-476755"/>
            <a:chExt cx="9333113" cy="5625430"/>
          </a:xfrm>
        </p:grpSpPr>
        <p:grpSp>
          <p:nvGrpSpPr>
            <p:cNvPr id="972" name="Google Shape;972;p16"/>
            <p:cNvGrpSpPr/>
            <p:nvPr/>
          </p:nvGrpSpPr>
          <p:grpSpPr>
            <a:xfrm>
              <a:off x="8670650" y="3728050"/>
              <a:ext cx="593025" cy="226950"/>
              <a:chOff x="5201375" y="1973075"/>
              <a:chExt cx="593025" cy="226950"/>
            </a:xfrm>
          </p:grpSpPr>
          <p:sp>
            <p:nvSpPr>
              <p:cNvPr id="973" name="Google Shape;973;p16"/>
              <p:cNvSpPr/>
              <p:nvPr/>
            </p:nvSpPr>
            <p:spPr>
              <a:xfrm>
                <a:off x="5201375" y="1973075"/>
                <a:ext cx="531275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9078" extrusionOk="0">
                    <a:moveTo>
                      <a:pt x="8088" y="0"/>
                    </a:moveTo>
                    <a:cubicBezTo>
                      <a:pt x="5682" y="0"/>
                      <a:pt x="2978" y="593"/>
                      <a:pt x="0" y="2116"/>
                    </a:cubicBezTo>
                    <a:cubicBezTo>
                      <a:pt x="0" y="2117"/>
                      <a:pt x="6135" y="9077"/>
                      <a:pt x="14235" y="9077"/>
                    </a:cubicBezTo>
                    <a:cubicBezTo>
                      <a:pt x="16455" y="9077"/>
                      <a:pt x="18822" y="8555"/>
                      <a:pt x="21250" y="7224"/>
                    </a:cubicBezTo>
                    <a:cubicBezTo>
                      <a:pt x="21250" y="7224"/>
                      <a:pt x="16491" y="0"/>
                      <a:pt x="8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6"/>
              <p:cNvSpPr/>
              <p:nvPr/>
            </p:nvSpPr>
            <p:spPr>
              <a:xfrm>
                <a:off x="5241225" y="2026300"/>
                <a:ext cx="553175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22127" h="6212" extrusionOk="0">
                    <a:moveTo>
                      <a:pt x="237" y="1"/>
                    </a:moveTo>
                    <a:cubicBezTo>
                      <a:pt x="63" y="1"/>
                      <a:pt x="1" y="272"/>
                      <a:pt x="188" y="313"/>
                    </a:cubicBezTo>
                    <a:cubicBezTo>
                      <a:pt x="3462" y="1059"/>
                      <a:pt x="6725" y="1842"/>
                      <a:pt x="9982" y="2656"/>
                    </a:cubicBezTo>
                    <a:cubicBezTo>
                      <a:pt x="12374" y="3256"/>
                      <a:pt x="14764" y="3871"/>
                      <a:pt x="17133" y="4552"/>
                    </a:cubicBezTo>
                    <a:cubicBezTo>
                      <a:pt x="18661" y="4991"/>
                      <a:pt x="20441" y="5353"/>
                      <a:pt x="21818" y="6188"/>
                    </a:cubicBezTo>
                    <a:cubicBezTo>
                      <a:pt x="21845" y="6205"/>
                      <a:pt x="21873" y="6212"/>
                      <a:pt x="21898" y="6212"/>
                    </a:cubicBezTo>
                    <a:cubicBezTo>
                      <a:pt x="22035" y="6212"/>
                      <a:pt x="22126" y="6002"/>
                      <a:pt x="21980" y="5912"/>
                    </a:cubicBezTo>
                    <a:cubicBezTo>
                      <a:pt x="20735" y="5155"/>
                      <a:pt x="19167" y="4813"/>
                      <a:pt x="17788" y="4407"/>
                    </a:cubicBezTo>
                    <a:cubicBezTo>
                      <a:pt x="15345" y="3691"/>
                      <a:pt x="12877" y="3055"/>
                      <a:pt x="10407" y="2434"/>
                    </a:cubicBezTo>
                    <a:cubicBezTo>
                      <a:pt x="7039" y="1586"/>
                      <a:pt x="3662" y="775"/>
                      <a:pt x="276" y="5"/>
                    </a:cubicBezTo>
                    <a:cubicBezTo>
                      <a:pt x="263" y="2"/>
                      <a:pt x="250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6"/>
              <p:cNvSpPr/>
              <p:nvPr/>
            </p:nvSpPr>
            <p:spPr>
              <a:xfrm>
                <a:off x="5402200" y="2017575"/>
                <a:ext cx="105100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67" extrusionOk="0">
                    <a:moveTo>
                      <a:pt x="1173" y="0"/>
                    </a:moveTo>
                    <a:cubicBezTo>
                      <a:pt x="1039" y="0"/>
                      <a:pt x="924" y="162"/>
                      <a:pt x="1049" y="263"/>
                    </a:cubicBezTo>
                    <a:cubicBezTo>
                      <a:pt x="1437" y="568"/>
                      <a:pt x="1816" y="884"/>
                      <a:pt x="2189" y="1208"/>
                    </a:cubicBezTo>
                    <a:cubicBezTo>
                      <a:pt x="2491" y="1471"/>
                      <a:pt x="2789" y="1739"/>
                      <a:pt x="3073" y="2022"/>
                    </a:cubicBezTo>
                    <a:cubicBezTo>
                      <a:pt x="3217" y="2165"/>
                      <a:pt x="3744" y="2593"/>
                      <a:pt x="3707" y="2819"/>
                    </a:cubicBezTo>
                    <a:cubicBezTo>
                      <a:pt x="3647" y="3201"/>
                      <a:pt x="2103" y="3321"/>
                      <a:pt x="1787" y="3368"/>
                    </a:cubicBezTo>
                    <a:cubicBezTo>
                      <a:pt x="1263" y="3443"/>
                      <a:pt x="733" y="3503"/>
                      <a:pt x="205" y="3547"/>
                    </a:cubicBezTo>
                    <a:cubicBezTo>
                      <a:pt x="7" y="3562"/>
                      <a:pt x="0" y="3867"/>
                      <a:pt x="190" y="3867"/>
                    </a:cubicBezTo>
                    <a:cubicBezTo>
                      <a:pt x="195" y="3867"/>
                      <a:pt x="200" y="3867"/>
                      <a:pt x="205" y="3866"/>
                    </a:cubicBezTo>
                    <a:cubicBezTo>
                      <a:pt x="884" y="3813"/>
                      <a:pt x="1562" y="3733"/>
                      <a:pt x="2236" y="3621"/>
                    </a:cubicBezTo>
                    <a:cubicBezTo>
                      <a:pt x="2648" y="3553"/>
                      <a:pt x="3853" y="3480"/>
                      <a:pt x="4031" y="2963"/>
                    </a:cubicBezTo>
                    <a:cubicBezTo>
                      <a:pt x="4203" y="2462"/>
                      <a:pt x="3271" y="1763"/>
                      <a:pt x="2982" y="1491"/>
                    </a:cubicBezTo>
                    <a:cubicBezTo>
                      <a:pt x="2436" y="983"/>
                      <a:pt x="1863" y="500"/>
                      <a:pt x="1280" y="39"/>
                    </a:cubicBezTo>
                    <a:cubicBezTo>
                      <a:pt x="1245" y="12"/>
                      <a:pt x="1208" y="0"/>
                      <a:pt x="1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>
                <a:off x="5516600" y="2048900"/>
                <a:ext cx="10512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3868" extrusionOk="0">
                    <a:moveTo>
                      <a:pt x="1172" y="1"/>
                    </a:moveTo>
                    <a:cubicBezTo>
                      <a:pt x="1039" y="1"/>
                      <a:pt x="924" y="162"/>
                      <a:pt x="1051" y="262"/>
                    </a:cubicBezTo>
                    <a:cubicBezTo>
                      <a:pt x="1438" y="568"/>
                      <a:pt x="1816" y="885"/>
                      <a:pt x="2189" y="1209"/>
                    </a:cubicBezTo>
                    <a:cubicBezTo>
                      <a:pt x="2492" y="1470"/>
                      <a:pt x="2789" y="1737"/>
                      <a:pt x="3073" y="2021"/>
                    </a:cubicBezTo>
                    <a:cubicBezTo>
                      <a:pt x="3217" y="2166"/>
                      <a:pt x="3744" y="2594"/>
                      <a:pt x="3709" y="2819"/>
                    </a:cubicBezTo>
                    <a:cubicBezTo>
                      <a:pt x="3647" y="3202"/>
                      <a:pt x="2105" y="3322"/>
                      <a:pt x="1789" y="3367"/>
                    </a:cubicBezTo>
                    <a:cubicBezTo>
                      <a:pt x="1263" y="3443"/>
                      <a:pt x="735" y="3503"/>
                      <a:pt x="206" y="3545"/>
                    </a:cubicBezTo>
                    <a:cubicBezTo>
                      <a:pt x="8" y="3561"/>
                      <a:pt x="0" y="3867"/>
                      <a:pt x="191" y="3867"/>
                    </a:cubicBezTo>
                    <a:cubicBezTo>
                      <a:pt x="196" y="3867"/>
                      <a:pt x="201" y="3867"/>
                      <a:pt x="206" y="3867"/>
                    </a:cubicBezTo>
                    <a:cubicBezTo>
                      <a:pt x="884" y="3811"/>
                      <a:pt x="1563" y="3732"/>
                      <a:pt x="2236" y="3622"/>
                    </a:cubicBezTo>
                    <a:cubicBezTo>
                      <a:pt x="2650" y="3552"/>
                      <a:pt x="3855" y="3479"/>
                      <a:pt x="4033" y="2962"/>
                    </a:cubicBezTo>
                    <a:cubicBezTo>
                      <a:pt x="4205" y="2462"/>
                      <a:pt x="3272" y="1762"/>
                      <a:pt x="2982" y="1491"/>
                    </a:cubicBezTo>
                    <a:cubicBezTo>
                      <a:pt x="2437" y="982"/>
                      <a:pt x="1863" y="500"/>
                      <a:pt x="1280" y="40"/>
                    </a:cubicBezTo>
                    <a:cubicBezTo>
                      <a:pt x="1245" y="12"/>
                      <a:pt x="1208" y="1"/>
                      <a:pt x="1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7" name="Google Shape;977;p16"/>
            <p:cNvGrpSpPr/>
            <p:nvPr/>
          </p:nvGrpSpPr>
          <p:grpSpPr>
            <a:xfrm>
              <a:off x="-69437" y="4543625"/>
              <a:ext cx="758575" cy="593850"/>
              <a:chOff x="321950" y="4077825"/>
              <a:chExt cx="758575" cy="593850"/>
            </a:xfrm>
          </p:grpSpPr>
          <p:sp>
            <p:nvSpPr>
              <p:cNvPr id="978" name="Google Shape;978;p16"/>
              <p:cNvSpPr/>
              <p:nvPr/>
            </p:nvSpPr>
            <p:spPr>
              <a:xfrm>
                <a:off x="321950" y="4077825"/>
                <a:ext cx="440900" cy="529400"/>
              </a:xfrm>
              <a:custGeom>
                <a:avLst/>
                <a:gdLst/>
                <a:ahLst/>
                <a:cxnLst/>
                <a:rect l="l" t="t" r="r" b="b"/>
                <a:pathLst>
                  <a:path w="17636" h="21176" extrusionOk="0">
                    <a:moveTo>
                      <a:pt x="12301" y="0"/>
                    </a:moveTo>
                    <a:lnTo>
                      <a:pt x="12301" y="0"/>
                    </a:lnTo>
                    <a:cubicBezTo>
                      <a:pt x="0" y="8629"/>
                      <a:pt x="6888" y="21176"/>
                      <a:pt x="6888" y="21176"/>
                    </a:cubicBezTo>
                    <a:cubicBezTo>
                      <a:pt x="17636" y="14082"/>
                      <a:pt x="12301" y="1"/>
                      <a:pt x="12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6"/>
              <p:cNvSpPr/>
              <p:nvPr/>
            </p:nvSpPr>
            <p:spPr>
              <a:xfrm>
                <a:off x="482950" y="4116250"/>
                <a:ext cx="133725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22217" extrusionOk="0">
                    <a:moveTo>
                      <a:pt x="5153" y="1"/>
                    </a:moveTo>
                    <a:cubicBezTo>
                      <a:pt x="5090" y="1"/>
                      <a:pt x="5029" y="35"/>
                      <a:pt x="5008" y="114"/>
                    </a:cubicBezTo>
                    <a:cubicBezTo>
                      <a:pt x="4108" y="3467"/>
                      <a:pt x="3246" y="6832"/>
                      <a:pt x="2422" y="10205"/>
                    </a:cubicBezTo>
                    <a:cubicBezTo>
                      <a:pt x="1817" y="12678"/>
                      <a:pt x="1225" y="15157"/>
                      <a:pt x="719" y="17652"/>
                    </a:cubicBezTo>
                    <a:cubicBezTo>
                      <a:pt x="432" y="19057"/>
                      <a:pt x="1" y="20613"/>
                      <a:pt x="89" y="22063"/>
                    </a:cubicBezTo>
                    <a:cubicBezTo>
                      <a:pt x="94" y="22165"/>
                      <a:pt x="177" y="22216"/>
                      <a:pt x="257" y="22216"/>
                    </a:cubicBezTo>
                    <a:cubicBezTo>
                      <a:pt x="337" y="22216"/>
                      <a:pt x="414" y="22165"/>
                      <a:pt x="408" y="22063"/>
                    </a:cubicBezTo>
                    <a:cubicBezTo>
                      <a:pt x="316" y="20500"/>
                      <a:pt x="802" y="18820"/>
                      <a:pt x="1118" y="17305"/>
                    </a:cubicBezTo>
                    <a:cubicBezTo>
                      <a:pt x="1631" y="14842"/>
                      <a:pt x="2214" y="12394"/>
                      <a:pt x="2814" y="9952"/>
                    </a:cubicBezTo>
                    <a:cubicBezTo>
                      <a:pt x="3615" y="6693"/>
                      <a:pt x="4446" y="3440"/>
                      <a:pt x="5318" y="198"/>
                    </a:cubicBezTo>
                    <a:cubicBezTo>
                      <a:pt x="5348" y="79"/>
                      <a:pt x="5248" y="1"/>
                      <a:pt x="5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6"/>
              <p:cNvSpPr/>
              <p:nvPr/>
            </p:nvSpPr>
            <p:spPr>
              <a:xfrm>
                <a:off x="513475" y="4274950"/>
                <a:ext cx="996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3" extrusionOk="0">
                    <a:moveTo>
                      <a:pt x="198" y="1"/>
                    </a:moveTo>
                    <a:cubicBezTo>
                      <a:pt x="105" y="1"/>
                      <a:pt x="0" y="80"/>
                      <a:pt x="22" y="200"/>
                    </a:cubicBezTo>
                    <a:cubicBezTo>
                      <a:pt x="158" y="935"/>
                      <a:pt x="317" y="1666"/>
                      <a:pt x="512" y="2386"/>
                    </a:cubicBezTo>
                    <a:cubicBezTo>
                      <a:pt x="614" y="2770"/>
                      <a:pt x="799" y="3910"/>
                      <a:pt x="1316" y="4006"/>
                    </a:cubicBezTo>
                    <a:cubicBezTo>
                      <a:pt x="1340" y="4010"/>
                      <a:pt x="1363" y="4012"/>
                      <a:pt x="1387" y="4012"/>
                    </a:cubicBezTo>
                    <a:cubicBezTo>
                      <a:pt x="1885" y="4012"/>
                      <a:pt x="2444" y="3117"/>
                      <a:pt x="2676" y="2816"/>
                    </a:cubicBezTo>
                    <a:cubicBezTo>
                      <a:pt x="3114" y="2248"/>
                      <a:pt x="3521" y="1656"/>
                      <a:pt x="3906" y="1052"/>
                    </a:cubicBezTo>
                    <a:cubicBezTo>
                      <a:pt x="3984" y="931"/>
                      <a:pt x="3872" y="816"/>
                      <a:pt x="3760" y="816"/>
                    </a:cubicBezTo>
                    <a:cubicBezTo>
                      <a:pt x="3712" y="816"/>
                      <a:pt x="3663" y="837"/>
                      <a:pt x="3630" y="889"/>
                    </a:cubicBezTo>
                    <a:cubicBezTo>
                      <a:pt x="3377" y="1290"/>
                      <a:pt x="3109" y="1681"/>
                      <a:pt x="2835" y="2065"/>
                    </a:cubicBezTo>
                    <a:cubicBezTo>
                      <a:pt x="2657" y="2315"/>
                      <a:pt x="1820" y="3662"/>
                      <a:pt x="1404" y="3662"/>
                    </a:cubicBezTo>
                    <a:cubicBezTo>
                      <a:pt x="1386" y="3662"/>
                      <a:pt x="1368" y="3660"/>
                      <a:pt x="1352" y="3654"/>
                    </a:cubicBezTo>
                    <a:cubicBezTo>
                      <a:pt x="953" y="3524"/>
                      <a:pt x="739" y="1990"/>
                      <a:pt x="653" y="1635"/>
                    </a:cubicBezTo>
                    <a:cubicBezTo>
                      <a:pt x="533" y="1131"/>
                      <a:pt x="426" y="624"/>
                      <a:pt x="330" y="113"/>
                    </a:cubicBezTo>
                    <a:cubicBezTo>
                      <a:pt x="316" y="35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6"/>
              <p:cNvSpPr/>
              <p:nvPr/>
            </p:nvSpPr>
            <p:spPr>
              <a:xfrm>
                <a:off x="487725" y="4390750"/>
                <a:ext cx="99600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4012" extrusionOk="0">
                    <a:moveTo>
                      <a:pt x="198" y="0"/>
                    </a:moveTo>
                    <a:cubicBezTo>
                      <a:pt x="105" y="0"/>
                      <a:pt x="1" y="80"/>
                      <a:pt x="22" y="201"/>
                    </a:cubicBezTo>
                    <a:cubicBezTo>
                      <a:pt x="159" y="934"/>
                      <a:pt x="317" y="1665"/>
                      <a:pt x="510" y="2385"/>
                    </a:cubicBezTo>
                    <a:cubicBezTo>
                      <a:pt x="614" y="2771"/>
                      <a:pt x="799" y="3909"/>
                      <a:pt x="1316" y="4005"/>
                    </a:cubicBezTo>
                    <a:cubicBezTo>
                      <a:pt x="1340" y="4009"/>
                      <a:pt x="1364" y="4011"/>
                      <a:pt x="1388" y="4011"/>
                    </a:cubicBezTo>
                    <a:cubicBezTo>
                      <a:pt x="1885" y="4011"/>
                      <a:pt x="2445" y="3117"/>
                      <a:pt x="2677" y="2815"/>
                    </a:cubicBezTo>
                    <a:cubicBezTo>
                      <a:pt x="3115" y="2247"/>
                      <a:pt x="3522" y="1655"/>
                      <a:pt x="3906" y="1052"/>
                    </a:cubicBezTo>
                    <a:cubicBezTo>
                      <a:pt x="3984" y="930"/>
                      <a:pt x="3873" y="816"/>
                      <a:pt x="3761" y="816"/>
                    </a:cubicBezTo>
                    <a:cubicBezTo>
                      <a:pt x="3713" y="816"/>
                      <a:pt x="3664" y="837"/>
                      <a:pt x="3630" y="890"/>
                    </a:cubicBezTo>
                    <a:cubicBezTo>
                      <a:pt x="3377" y="1289"/>
                      <a:pt x="3110" y="1680"/>
                      <a:pt x="2836" y="2066"/>
                    </a:cubicBezTo>
                    <a:cubicBezTo>
                      <a:pt x="2657" y="2316"/>
                      <a:pt x="1821" y="3661"/>
                      <a:pt x="1404" y="3661"/>
                    </a:cubicBezTo>
                    <a:cubicBezTo>
                      <a:pt x="1386" y="3661"/>
                      <a:pt x="1369" y="3659"/>
                      <a:pt x="1352" y="3653"/>
                    </a:cubicBezTo>
                    <a:cubicBezTo>
                      <a:pt x="953" y="3525"/>
                      <a:pt x="739" y="1990"/>
                      <a:pt x="653" y="1634"/>
                    </a:cubicBezTo>
                    <a:cubicBezTo>
                      <a:pt x="533" y="1130"/>
                      <a:pt x="426" y="624"/>
                      <a:pt x="330" y="113"/>
                    </a:cubicBezTo>
                    <a:cubicBezTo>
                      <a:pt x="316" y="34"/>
                      <a:pt x="259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6"/>
              <p:cNvSpPr/>
              <p:nvPr/>
            </p:nvSpPr>
            <p:spPr>
              <a:xfrm>
                <a:off x="561200" y="4342825"/>
                <a:ext cx="5193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0188" extrusionOk="0">
                    <a:moveTo>
                      <a:pt x="14244" y="252"/>
                    </a:moveTo>
                    <a:cubicBezTo>
                      <a:pt x="15269" y="252"/>
                      <a:pt x="16294" y="352"/>
                      <a:pt x="17302" y="537"/>
                    </a:cubicBezTo>
                    <a:cubicBezTo>
                      <a:pt x="17602" y="591"/>
                      <a:pt x="20428" y="1174"/>
                      <a:pt x="20432" y="1187"/>
                    </a:cubicBezTo>
                    <a:cubicBezTo>
                      <a:pt x="20453" y="1272"/>
                      <a:pt x="20161" y="1550"/>
                      <a:pt x="20115" y="1623"/>
                    </a:cubicBezTo>
                    <a:cubicBezTo>
                      <a:pt x="18794" y="3817"/>
                      <a:pt x="16323" y="5792"/>
                      <a:pt x="14234" y="7169"/>
                    </a:cubicBezTo>
                    <a:cubicBezTo>
                      <a:pt x="11528" y="8951"/>
                      <a:pt x="8546" y="9907"/>
                      <a:pt x="5495" y="9907"/>
                    </a:cubicBezTo>
                    <a:cubicBezTo>
                      <a:pt x="3803" y="9907"/>
                      <a:pt x="2091" y="9613"/>
                      <a:pt x="392" y="9004"/>
                    </a:cubicBezTo>
                    <a:lnTo>
                      <a:pt x="392" y="9004"/>
                    </a:lnTo>
                    <a:cubicBezTo>
                      <a:pt x="2417" y="5011"/>
                      <a:pt x="6441" y="1722"/>
                      <a:pt x="10766" y="662"/>
                    </a:cubicBezTo>
                    <a:cubicBezTo>
                      <a:pt x="11907" y="382"/>
                      <a:pt x="13075" y="252"/>
                      <a:pt x="14244" y="252"/>
                    </a:cubicBezTo>
                    <a:close/>
                    <a:moveTo>
                      <a:pt x="14312" y="1"/>
                    </a:moveTo>
                    <a:cubicBezTo>
                      <a:pt x="11053" y="1"/>
                      <a:pt x="7878" y="942"/>
                      <a:pt x="5099" y="3058"/>
                    </a:cubicBezTo>
                    <a:cubicBezTo>
                      <a:pt x="3065" y="4607"/>
                      <a:pt x="1168" y="6694"/>
                      <a:pt x="31" y="9011"/>
                    </a:cubicBezTo>
                    <a:cubicBezTo>
                      <a:pt x="1" y="9073"/>
                      <a:pt x="12" y="9133"/>
                      <a:pt x="42" y="9178"/>
                    </a:cubicBezTo>
                    <a:lnTo>
                      <a:pt x="42" y="9178"/>
                    </a:lnTo>
                    <a:cubicBezTo>
                      <a:pt x="60" y="9207"/>
                      <a:pt x="88" y="9232"/>
                      <a:pt x="127" y="9246"/>
                    </a:cubicBezTo>
                    <a:cubicBezTo>
                      <a:pt x="1860" y="9891"/>
                      <a:pt x="3614" y="10188"/>
                      <a:pt x="5343" y="10188"/>
                    </a:cubicBezTo>
                    <a:cubicBezTo>
                      <a:pt x="11431" y="10188"/>
                      <a:pt x="17212" y="6506"/>
                      <a:pt x="20712" y="1341"/>
                    </a:cubicBezTo>
                    <a:cubicBezTo>
                      <a:pt x="20772" y="1250"/>
                      <a:pt x="20707" y="1139"/>
                      <a:pt x="20616" y="1106"/>
                    </a:cubicBezTo>
                    <a:cubicBezTo>
                      <a:pt x="18536" y="390"/>
                      <a:pt x="16407" y="1"/>
                      <a:pt x="14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6"/>
              <p:cNvSpPr/>
              <p:nvPr/>
            </p:nvSpPr>
            <p:spPr>
              <a:xfrm>
                <a:off x="506975" y="4380425"/>
                <a:ext cx="529275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1171" h="8978" extrusionOk="0">
                    <a:moveTo>
                      <a:pt x="20968" y="1"/>
                    </a:moveTo>
                    <a:cubicBezTo>
                      <a:pt x="20951" y="1"/>
                      <a:pt x="20932" y="4"/>
                      <a:pt x="20913" y="11"/>
                    </a:cubicBezTo>
                    <a:cubicBezTo>
                      <a:pt x="17600" y="1238"/>
                      <a:pt x="14302" y="2503"/>
                      <a:pt x="11021" y="3803"/>
                    </a:cubicBezTo>
                    <a:cubicBezTo>
                      <a:pt x="8741" y="4708"/>
                      <a:pt x="6465" y="5626"/>
                      <a:pt x="4219" y="6615"/>
                    </a:cubicBezTo>
                    <a:cubicBezTo>
                      <a:pt x="2859" y="7214"/>
                      <a:pt x="1300" y="7775"/>
                      <a:pt x="128" y="8715"/>
                    </a:cubicBezTo>
                    <a:cubicBezTo>
                      <a:pt x="1" y="8816"/>
                      <a:pt x="117" y="8978"/>
                      <a:pt x="249" y="8978"/>
                    </a:cubicBezTo>
                    <a:cubicBezTo>
                      <a:pt x="284" y="8978"/>
                      <a:pt x="320" y="8967"/>
                      <a:pt x="353" y="8940"/>
                    </a:cubicBezTo>
                    <a:cubicBezTo>
                      <a:pt x="1535" y="7992"/>
                      <a:pt x="3142" y="7432"/>
                      <a:pt x="4514" y="6832"/>
                    </a:cubicBezTo>
                    <a:cubicBezTo>
                      <a:pt x="6904" y="5783"/>
                      <a:pt x="9327" y="4814"/>
                      <a:pt x="11754" y="3857"/>
                    </a:cubicBezTo>
                    <a:cubicBezTo>
                      <a:pt x="14824" y="2646"/>
                      <a:pt x="17905" y="1465"/>
                      <a:pt x="20997" y="319"/>
                    </a:cubicBezTo>
                    <a:cubicBezTo>
                      <a:pt x="21170" y="256"/>
                      <a:pt x="21121" y="1"/>
                      <a:pt x="2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>
                <a:off x="779000" y="4395625"/>
                <a:ext cx="1084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1" extrusionOk="0">
                    <a:moveTo>
                      <a:pt x="2711" y="0"/>
                    </a:moveTo>
                    <a:cubicBezTo>
                      <a:pt x="2675" y="0"/>
                      <a:pt x="2638" y="14"/>
                      <a:pt x="2605" y="48"/>
                    </a:cubicBezTo>
                    <a:cubicBezTo>
                      <a:pt x="2081" y="585"/>
                      <a:pt x="1574" y="1141"/>
                      <a:pt x="1097" y="1720"/>
                    </a:cubicBezTo>
                    <a:cubicBezTo>
                      <a:pt x="834" y="2038"/>
                      <a:pt x="1" y="2844"/>
                      <a:pt x="239" y="3322"/>
                    </a:cubicBezTo>
                    <a:cubicBezTo>
                      <a:pt x="468" y="3781"/>
                      <a:pt x="1577" y="3719"/>
                      <a:pt x="1982" y="3737"/>
                    </a:cubicBezTo>
                    <a:cubicBezTo>
                      <a:pt x="2268" y="3749"/>
                      <a:pt x="2554" y="3755"/>
                      <a:pt x="2840" y="3755"/>
                    </a:cubicBezTo>
                    <a:cubicBezTo>
                      <a:pt x="3271" y="3755"/>
                      <a:pt x="3702" y="3742"/>
                      <a:pt x="4131" y="3721"/>
                    </a:cubicBezTo>
                    <a:cubicBezTo>
                      <a:pt x="4332" y="3711"/>
                      <a:pt x="4335" y="3400"/>
                      <a:pt x="4140" y="3400"/>
                    </a:cubicBezTo>
                    <a:cubicBezTo>
                      <a:pt x="4137" y="3400"/>
                      <a:pt x="4134" y="3400"/>
                      <a:pt x="4131" y="3400"/>
                    </a:cubicBezTo>
                    <a:cubicBezTo>
                      <a:pt x="3697" y="3422"/>
                      <a:pt x="3264" y="3431"/>
                      <a:pt x="2828" y="3431"/>
                    </a:cubicBezTo>
                    <a:cubicBezTo>
                      <a:pt x="2789" y="3431"/>
                      <a:pt x="2751" y="3431"/>
                      <a:pt x="2712" y="3431"/>
                    </a:cubicBezTo>
                    <a:cubicBezTo>
                      <a:pt x="2325" y="3429"/>
                      <a:pt x="1939" y="3423"/>
                      <a:pt x="1553" y="3392"/>
                    </a:cubicBezTo>
                    <a:cubicBezTo>
                      <a:pt x="1371" y="3379"/>
                      <a:pt x="709" y="3392"/>
                      <a:pt x="578" y="3210"/>
                    </a:cubicBezTo>
                    <a:cubicBezTo>
                      <a:pt x="328" y="2863"/>
                      <a:pt x="1554" y="1663"/>
                      <a:pt x="1778" y="1410"/>
                    </a:cubicBezTo>
                    <a:cubicBezTo>
                      <a:pt x="2119" y="1023"/>
                      <a:pt x="2469" y="642"/>
                      <a:pt x="2830" y="274"/>
                    </a:cubicBezTo>
                    <a:cubicBezTo>
                      <a:pt x="2940" y="161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>
                <a:off x="669650" y="4441575"/>
                <a:ext cx="1084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3782" extrusionOk="0">
                    <a:moveTo>
                      <a:pt x="2711" y="0"/>
                    </a:moveTo>
                    <a:cubicBezTo>
                      <a:pt x="2675" y="0"/>
                      <a:pt x="2637" y="15"/>
                      <a:pt x="2604" y="49"/>
                    </a:cubicBezTo>
                    <a:cubicBezTo>
                      <a:pt x="2082" y="586"/>
                      <a:pt x="1573" y="1140"/>
                      <a:pt x="1096" y="1721"/>
                    </a:cubicBezTo>
                    <a:cubicBezTo>
                      <a:pt x="835" y="2039"/>
                      <a:pt x="0" y="2843"/>
                      <a:pt x="240" y="3321"/>
                    </a:cubicBezTo>
                    <a:cubicBezTo>
                      <a:pt x="469" y="3782"/>
                      <a:pt x="1578" y="3718"/>
                      <a:pt x="1983" y="3738"/>
                    </a:cubicBezTo>
                    <a:cubicBezTo>
                      <a:pt x="2271" y="3750"/>
                      <a:pt x="2559" y="3755"/>
                      <a:pt x="2847" y="3755"/>
                    </a:cubicBezTo>
                    <a:cubicBezTo>
                      <a:pt x="3276" y="3755"/>
                      <a:pt x="3705" y="3743"/>
                      <a:pt x="4132" y="3722"/>
                    </a:cubicBezTo>
                    <a:cubicBezTo>
                      <a:pt x="4333" y="3710"/>
                      <a:pt x="4336" y="3400"/>
                      <a:pt x="4141" y="3400"/>
                    </a:cubicBezTo>
                    <a:cubicBezTo>
                      <a:pt x="4138" y="3400"/>
                      <a:pt x="4135" y="3400"/>
                      <a:pt x="4132" y="3401"/>
                    </a:cubicBezTo>
                    <a:cubicBezTo>
                      <a:pt x="3697" y="3423"/>
                      <a:pt x="3263" y="3432"/>
                      <a:pt x="2828" y="3432"/>
                    </a:cubicBezTo>
                    <a:cubicBezTo>
                      <a:pt x="2790" y="3432"/>
                      <a:pt x="2751" y="3432"/>
                      <a:pt x="2713" y="3431"/>
                    </a:cubicBezTo>
                    <a:cubicBezTo>
                      <a:pt x="2325" y="3428"/>
                      <a:pt x="1938" y="3423"/>
                      <a:pt x="1553" y="3392"/>
                    </a:cubicBezTo>
                    <a:cubicBezTo>
                      <a:pt x="1370" y="3378"/>
                      <a:pt x="710" y="3392"/>
                      <a:pt x="577" y="3211"/>
                    </a:cubicBezTo>
                    <a:cubicBezTo>
                      <a:pt x="329" y="2864"/>
                      <a:pt x="1555" y="1664"/>
                      <a:pt x="1777" y="1411"/>
                    </a:cubicBezTo>
                    <a:cubicBezTo>
                      <a:pt x="2118" y="1023"/>
                      <a:pt x="2470" y="642"/>
                      <a:pt x="2830" y="273"/>
                    </a:cubicBezTo>
                    <a:cubicBezTo>
                      <a:pt x="2941" y="160"/>
                      <a:pt x="2833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86" name="Google Shape;986;p16"/>
            <p:cNvSpPr/>
            <p:nvPr/>
          </p:nvSpPr>
          <p:spPr>
            <a:xfrm>
              <a:off x="982350" y="68263"/>
              <a:ext cx="163175" cy="143925"/>
            </a:xfrm>
            <a:custGeom>
              <a:avLst/>
              <a:gdLst/>
              <a:ahLst/>
              <a:cxnLst/>
              <a:rect l="l" t="t" r="r" b="b"/>
              <a:pathLst>
                <a:path w="6527" h="5757" extrusionOk="0">
                  <a:moveTo>
                    <a:pt x="3453" y="375"/>
                  </a:moveTo>
                  <a:cubicBezTo>
                    <a:pt x="3464" y="375"/>
                    <a:pt x="3475" y="378"/>
                    <a:pt x="3484" y="384"/>
                  </a:cubicBezTo>
                  <a:lnTo>
                    <a:pt x="3484" y="384"/>
                  </a:lnTo>
                  <a:cubicBezTo>
                    <a:pt x="3686" y="806"/>
                    <a:pt x="3871" y="1502"/>
                    <a:pt x="4205" y="1808"/>
                  </a:cubicBezTo>
                  <a:cubicBezTo>
                    <a:pt x="4601" y="2172"/>
                    <a:pt x="5721" y="1857"/>
                    <a:pt x="5964" y="2196"/>
                  </a:cubicBezTo>
                  <a:cubicBezTo>
                    <a:pt x="6238" y="2577"/>
                    <a:pt x="5079" y="3161"/>
                    <a:pt x="4915" y="3511"/>
                  </a:cubicBezTo>
                  <a:cubicBezTo>
                    <a:pt x="4659" y="4061"/>
                    <a:pt x="5285" y="4768"/>
                    <a:pt x="5074" y="5248"/>
                  </a:cubicBezTo>
                  <a:cubicBezTo>
                    <a:pt x="5031" y="5346"/>
                    <a:pt x="4959" y="5386"/>
                    <a:pt x="4869" y="5386"/>
                  </a:cubicBezTo>
                  <a:cubicBezTo>
                    <a:pt x="4521" y="5386"/>
                    <a:pt x="3897" y="4795"/>
                    <a:pt x="3558" y="4730"/>
                  </a:cubicBezTo>
                  <a:cubicBezTo>
                    <a:pt x="3509" y="4721"/>
                    <a:pt x="3461" y="4717"/>
                    <a:pt x="3415" y="4717"/>
                  </a:cubicBezTo>
                  <a:cubicBezTo>
                    <a:pt x="2873" y="4717"/>
                    <a:pt x="2505" y="5300"/>
                    <a:pt x="1982" y="5369"/>
                  </a:cubicBezTo>
                  <a:cubicBezTo>
                    <a:pt x="1959" y="5372"/>
                    <a:pt x="1938" y="5374"/>
                    <a:pt x="1918" y="5374"/>
                  </a:cubicBezTo>
                  <a:cubicBezTo>
                    <a:pt x="1381" y="5374"/>
                    <a:pt x="1969" y="4281"/>
                    <a:pt x="1927" y="3837"/>
                  </a:cubicBezTo>
                  <a:cubicBezTo>
                    <a:pt x="1872" y="3261"/>
                    <a:pt x="1270" y="3065"/>
                    <a:pt x="962" y="2629"/>
                  </a:cubicBezTo>
                  <a:cubicBezTo>
                    <a:pt x="654" y="2193"/>
                    <a:pt x="809" y="2193"/>
                    <a:pt x="1328" y="2118"/>
                  </a:cubicBezTo>
                  <a:cubicBezTo>
                    <a:pt x="1614" y="2076"/>
                    <a:pt x="2071" y="2100"/>
                    <a:pt x="2330" y="1969"/>
                  </a:cubicBezTo>
                  <a:cubicBezTo>
                    <a:pt x="2653" y="1804"/>
                    <a:pt x="3210" y="375"/>
                    <a:pt x="3453" y="375"/>
                  </a:cubicBezTo>
                  <a:close/>
                  <a:moveTo>
                    <a:pt x="3374" y="0"/>
                  </a:moveTo>
                  <a:cubicBezTo>
                    <a:pt x="3000" y="0"/>
                    <a:pt x="2789" y="654"/>
                    <a:pt x="2619" y="998"/>
                  </a:cubicBezTo>
                  <a:cubicBezTo>
                    <a:pt x="2420" y="1405"/>
                    <a:pt x="2368" y="1581"/>
                    <a:pt x="1943" y="1711"/>
                  </a:cubicBezTo>
                  <a:cubicBezTo>
                    <a:pt x="1560" y="1828"/>
                    <a:pt x="1009" y="1713"/>
                    <a:pt x="655" y="1904"/>
                  </a:cubicBezTo>
                  <a:cubicBezTo>
                    <a:pt x="0" y="2256"/>
                    <a:pt x="605" y="2733"/>
                    <a:pt x="949" y="3067"/>
                  </a:cubicBezTo>
                  <a:cubicBezTo>
                    <a:pt x="1257" y="3367"/>
                    <a:pt x="1555" y="3547"/>
                    <a:pt x="1581" y="3965"/>
                  </a:cubicBezTo>
                  <a:cubicBezTo>
                    <a:pt x="1610" y="4398"/>
                    <a:pt x="1306" y="4868"/>
                    <a:pt x="1353" y="5301"/>
                  </a:cubicBezTo>
                  <a:cubicBezTo>
                    <a:pt x="1390" y="5641"/>
                    <a:pt x="1533" y="5756"/>
                    <a:pt x="1724" y="5756"/>
                  </a:cubicBezTo>
                  <a:cubicBezTo>
                    <a:pt x="1889" y="5756"/>
                    <a:pt x="2089" y="5671"/>
                    <a:pt x="2290" y="5572"/>
                  </a:cubicBezTo>
                  <a:cubicBezTo>
                    <a:pt x="2604" y="5415"/>
                    <a:pt x="3061" y="5036"/>
                    <a:pt x="3427" y="5036"/>
                  </a:cubicBezTo>
                  <a:cubicBezTo>
                    <a:pt x="3434" y="5036"/>
                    <a:pt x="3442" y="5036"/>
                    <a:pt x="3449" y="5037"/>
                  </a:cubicBezTo>
                  <a:cubicBezTo>
                    <a:pt x="3835" y="5053"/>
                    <a:pt x="4312" y="5554"/>
                    <a:pt x="4683" y="5685"/>
                  </a:cubicBezTo>
                  <a:cubicBezTo>
                    <a:pt x="4811" y="5731"/>
                    <a:pt x="4920" y="5753"/>
                    <a:pt x="5012" y="5753"/>
                  </a:cubicBezTo>
                  <a:cubicBezTo>
                    <a:pt x="5281" y="5753"/>
                    <a:pt x="5398" y="5558"/>
                    <a:pt x="5382" y="5166"/>
                  </a:cubicBezTo>
                  <a:cubicBezTo>
                    <a:pt x="5368" y="4768"/>
                    <a:pt x="5098" y="4283"/>
                    <a:pt x="5163" y="3892"/>
                  </a:cubicBezTo>
                  <a:cubicBezTo>
                    <a:pt x="5235" y="3464"/>
                    <a:pt x="5721" y="3177"/>
                    <a:pt x="6023" y="2857"/>
                  </a:cubicBezTo>
                  <a:cubicBezTo>
                    <a:pt x="6494" y="2361"/>
                    <a:pt x="6527" y="2018"/>
                    <a:pt x="5800" y="1855"/>
                  </a:cubicBezTo>
                  <a:cubicBezTo>
                    <a:pt x="5325" y="1750"/>
                    <a:pt x="4716" y="1841"/>
                    <a:pt x="4377" y="1484"/>
                  </a:cubicBezTo>
                  <a:cubicBezTo>
                    <a:pt x="4102" y="1192"/>
                    <a:pt x="3946" y="634"/>
                    <a:pt x="3768" y="251"/>
                  </a:cubicBezTo>
                  <a:lnTo>
                    <a:pt x="3768" y="251"/>
                  </a:lnTo>
                  <a:cubicBezTo>
                    <a:pt x="3764" y="226"/>
                    <a:pt x="3753" y="201"/>
                    <a:pt x="3731" y="179"/>
                  </a:cubicBezTo>
                  <a:lnTo>
                    <a:pt x="3731" y="179"/>
                  </a:lnTo>
                  <a:cubicBezTo>
                    <a:pt x="3716" y="156"/>
                    <a:pt x="3698" y="140"/>
                    <a:pt x="3677" y="130"/>
                  </a:cubicBezTo>
                  <a:lnTo>
                    <a:pt x="3677" y="130"/>
                  </a:lnTo>
                  <a:cubicBezTo>
                    <a:pt x="3565" y="39"/>
                    <a:pt x="3465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4521763" y="93375"/>
              <a:ext cx="100475" cy="93700"/>
            </a:xfrm>
            <a:custGeom>
              <a:avLst/>
              <a:gdLst/>
              <a:ahLst/>
              <a:cxnLst/>
              <a:rect l="l" t="t" r="r" b="b"/>
              <a:pathLst>
                <a:path w="4019" h="3748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5"/>
                  </a:cubicBezTo>
                  <a:lnTo>
                    <a:pt x="1382" y="1052"/>
                  </a:lnTo>
                  <a:cubicBezTo>
                    <a:pt x="1358" y="1105"/>
                    <a:pt x="1311" y="1139"/>
                    <a:pt x="1254" y="1147"/>
                  </a:cubicBezTo>
                  <a:lnTo>
                    <a:pt x="197" y="1301"/>
                  </a:lnTo>
                  <a:cubicBezTo>
                    <a:pt x="56" y="1321"/>
                    <a:pt x="1" y="1496"/>
                    <a:pt x="101" y="1595"/>
                  </a:cubicBezTo>
                  <a:lnTo>
                    <a:pt x="866" y="2341"/>
                  </a:lnTo>
                  <a:cubicBezTo>
                    <a:pt x="907" y="2380"/>
                    <a:pt x="925" y="2436"/>
                    <a:pt x="915" y="2493"/>
                  </a:cubicBezTo>
                  <a:lnTo>
                    <a:pt x="733" y="3546"/>
                  </a:lnTo>
                  <a:cubicBezTo>
                    <a:pt x="714" y="3657"/>
                    <a:pt x="803" y="3748"/>
                    <a:pt x="903" y="3748"/>
                  </a:cubicBezTo>
                  <a:cubicBezTo>
                    <a:pt x="929" y="3748"/>
                    <a:pt x="957" y="3741"/>
                    <a:pt x="983" y="3727"/>
                  </a:cubicBezTo>
                  <a:lnTo>
                    <a:pt x="1929" y="3231"/>
                  </a:lnTo>
                  <a:cubicBezTo>
                    <a:pt x="1954" y="3218"/>
                    <a:pt x="1981" y="3211"/>
                    <a:pt x="2008" y="3211"/>
                  </a:cubicBezTo>
                  <a:cubicBezTo>
                    <a:pt x="2035" y="3211"/>
                    <a:pt x="2062" y="3218"/>
                    <a:pt x="2087" y="3231"/>
                  </a:cubicBezTo>
                  <a:lnTo>
                    <a:pt x="3033" y="3727"/>
                  </a:lnTo>
                  <a:cubicBezTo>
                    <a:pt x="3059" y="3740"/>
                    <a:pt x="3086" y="3747"/>
                    <a:pt x="3112" y="3747"/>
                  </a:cubicBezTo>
                  <a:cubicBezTo>
                    <a:pt x="3213" y="3747"/>
                    <a:pt x="3302" y="3656"/>
                    <a:pt x="3282" y="3546"/>
                  </a:cubicBezTo>
                  <a:lnTo>
                    <a:pt x="3102" y="2493"/>
                  </a:lnTo>
                  <a:cubicBezTo>
                    <a:pt x="3091" y="2438"/>
                    <a:pt x="3111" y="2381"/>
                    <a:pt x="3151" y="2341"/>
                  </a:cubicBezTo>
                  <a:lnTo>
                    <a:pt x="3915" y="1595"/>
                  </a:lnTo>
                  <a:cubicBezTo>
                    <a:pt x="4019" y="1496"/>
                    <a:pt x="3962" y="1321"/>
                    <a:pt x="3819" y="1301"/>
                  </a:cubicBezTo>
                  <a:lnTo>
                    <a:pt x="2764" y="1147"/>
                  </a:lnTo>
                  <a:cubicBezTo>
                    <a:pt x="2707" y="1138"/>
                    <a:pt x="2658" y="1104"/>
                    <a:pt x="2634" y="1052"/>
                  </a:cubicBezTo>
                  <a:lnTo>
                    <a:pt x="2162" y="95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rgbClr val="08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259613" y="3605550"/>
              <a:ext cx="100475" cy="93725"/>
            </a:xfrm>
            <a:custGeom>
              <a:avLst/>
              <a:gdLst/>
              <a:ahLst/>
              <a:cxnLst/>
              <a:rect l="l" t="t" r="r" b="b"/>
              <a:pathLst>
                <a:path w="4019" h="3749" extrusionOk="0">
                  <a:moveTo>
                    <a:pt x="2008" y="0"/>
                  </a:moveTo>
                  <a:cubicBezTo>
                    <a:pt x="1946" y="0"/>
                    <a:pt x="1886" y="32"/>
                    <a:pt x="1856" y="96"/>
                  </a:cubicBezTo>
                  <a:lnTo>
                    <a:pt x="1384" y="1053"/>
                  </a:lnTo>
                  <a:cubicBezTo>
                    <a:pt x="1359" y="1105"/>
                    <a:pt x="1311" y="1141"/>
                    <a:pt x="1254" y="1149"/>
                  </a:cubicBezTo>
                  <a:lnTo>
                    <a:pt x="198" y="1303"/>
                  </a:lnTo>
                  <a:cubicBezTo>
                    <a:pt x="56" y="1322"/>
                    <a:pt x="1" y="1497"/>
                    <a:pt x="103" y="1596"/>
                  </a:cubicBezTo>
                  <a:lnTo>
                    <a:pt x="866" y="2342"/>
                  </a:lnTo>
                  <a:cubicBezTo>
                    <a:pt x="907" y="2381"/>
                    <a:pt x="925" y="2438"/>
                    <a:pt x="915" y="2495"/>
                  </a:cubicBezTo>
                  <a:lnTo>
                    <a:pt x="735" y="3547"/>
                  </a:lnTo>
                  <a:cubicBezTo>
                    <a:pt x="716" y="3659"/>
                    <a:pt x="804" y="3749"/>
                    <a:pt x="904" y="3749"/>
                  </a:cubicBezTo>
                  <a:cubicBezTo>
                    <a:pt x="930" y="3749"/>
                    <a:pt x="957" y="3743"/>
                    <a:pt x="983" y="3729"/>
                  </a:cubicBezTo>
                  <a:lnTo>
                    <a:pt x="1929" y="3232"/>
                  </a:lnTo>
                  <a:cubicBezTo>
                    <a:pt x="1954" y="3219"/>
                    <a:pt x="1981" y="3212"/>
                    <a:pt x="2008" y="3212"/>
                  </a:cubicBezTo>
                  <a:cubicBezTo>
                    <a:pt x="2036" y="3212"/>
                    <a:pt x="2063" y="3219"/>
                    <a:pt x="2089" y="3232"/>
                  </a:cubicBezTo>
                  <a:lnTo>
                    <a:pt x="3033" y="3729"/>
                  </a:lnTo>
                  <a:cubicBezTo>
                    <a:pt x="3059" y="3742"/>
                    <a:pt x="3086" y="3748"/>
                    <a:pt x="3112" y="3748"/>
                  </a:cubicBezTo>
                  <a:cubicBezTo>
                    <a:pt x="3213" y="3748"/>
                    <a:pt x="3302" y="3658"/>
                    <a:pt x="3283" y="3547"/>
                  </a:cubicBezTo>
                  <a:lnTo>
                    <a:pt x="3103" y="2495"/>
                  </a:lnTo>
                  <a:cubicBezTo>
                    <a:pt x="3093" y="2440"/>
                    <a:pt x="3111" y="2383"/>
                    <a:pt x="3151" y="2342"/>
                  </a:cubicBezTo>
                  <a:lnTo>
                    <a:pt x="3915" y="1596"/>
                  </a:lnTo>
                  <a:cubicBezTo>
                    <a:pt x="4019" y="1497"/>
                    <a:pt x="3962" y="1322"/>
                    <a:pt x="3819" y="1303"/>
                  </a:cubicBezTo>
                  <a:lnTo>
                    <a:pt x="2764" y="1149"/>
                  </a:lnTo>
                  <a:cubicBezTo>
                    <a:pt x="2707" y="1138"/>
                    <a:pt x="2658" y="1103"/>
                    <a:pt x="2634" y="1053"/>
                  </a:cubicBezTo>
                  <a:lnTo>
                    <a:pt x="2162" y="96"/>
                  </a:lnTo>
                  <a:cubicBezTo>
                    <a:pt x="2130" y="32"/>
                    <a:pt x="2069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89" name="Google Shape;989;p16"/>
            <p:cNvGrpSpPr/>
            <p:nvPr/>
          </p:nvGrpSpPr>
          <p:grpSpPr>
            <a:xfrm>
              <a:off x="8565600" y="2469775"/>
              <a:ext cx="585450" cy="478000"/>
              <a:chOff x="489725" y="2618450"/>
              <a:chExt cx="585450" cy="478000"/>
            </a:xfrm>
          </p:grpSpPr>
          <p:sp>
            <p:nvSpPr>
              <p:cNvPr id="990" name="Google Shape;990;p16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6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6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6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6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6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96" name="Google Shape;996;p16"/>
            <p:cNvGrpSpPr/>
            <p:nvPr/>
          </p:nvGrpSpPr>
          <p:grpSpPr>
            <a:xfrm>
              <a:off x="1917375" y="4965425"/>
              <a:ext cx="502600" cy="183250"/>
              <a:chOff x="1198700" y="4416375"/>
              <a:chExt cx="502600" cy="183250"/>
            </a:xfrm>
          </p:grpSpPr>
          <p:sp>
            <p:nvSpPr>
              <p:cNvPr id="997" name="Google Shape;997;p16"/>
              <p:cNvSpPr/>
              <p:nvPr/>
            </p:nvSpPr>
            <p:spPr>
              <a:xfrm>
                <a:off x="1198700" y="4416800"/>
                <a:ext cx="502600" cy="182825"/>
              </a:xfrm>
              <a:custGeom>
                <a:avLst/>
                <a:gdLst/>
                <a:ahLst/>
                <a:cxnLst/>
                <a:rect l="l" t="t" r="r" b="b"/>
                <a:pathLst>
                  <a:path w="20104" h="7313" extrusionOk="0">
                    <a:moveTo>
                      <a:pt x="19831" y="889"/>
                    </a:moveTo>
                    <a:cubicBezTo>
                      <a:pt x="19831" y="889"/>
                      <a:pt x="19831" y="889"/>
                      <a:pt x="19832" y="889"/>
                    </a:cubicBezTo>
                    <a:cubicBezTo>
                      <a:pt x="19831" y="889"/>
                      <a:pt x="19831" y="889"/>
                      <a:pt x="19831" y="889"/>
                    </a:cubicBezTo>
                    <a:close/>
                    <a:moveTo>
                      <a:pt x="16022" y="312"/>
                    </a:moveTo>
                    <a:cubicBezTo>
                      <a:pt x="16945" y="312"/>
                      <a:pt x="18222" y="650"/>
                      <a:pt x="19164" y="790"/>
                    </a:cubicBezTo>
                    <a:cubicBezTo>
                      <a:pt x="19286" y="808"/>
                      <a:pt x="19415" y="818"/>
                      <a:pt x="19542" y="834"/>
                    </a:cubicBezTo>
                    <a:lnTo>
                      <a:pt x="19542" y="834"/>
                    </a:lnTo>
                    <a:cubicBezTo>
                      <a:pt x="19510" y="858"/>
                      <a:pt x="19480" y="877"/>
                      <a:pt x="19455" y="888"/>
                    </a:cubicBezTo>
                    <a:cubicBezTo>
                      <a:pt x="18724" y="1197"/>
                      <a:pt x="17970" y="2024"/>
                      <a:pt x="17338" y="2507"/>
                    </a:cubicBezTo>
                    <a:cubicBezTo>
                      <a:pt x="15575" y="3853"/>
                      <a:pt x="12849" y="4093"/>
                      <a:pt x="10733" y="4664"/>
                    </a:cubicBezTo>
                    <a:cubicBezTo>
                      <a:pt x="8818" y="5180"/>
                      <a:pt x="6905" y="5697"/>
                      <a:pt x="4988" y="6214"/>
                    </a:cubicBezTo>
                    <a:cubicBezTo>
                      <a:pt x="4401" y="6372"/>
                      <a:pt x="3105" y="6956"/>
                      <a:pt x="2107" y="6956"/>
                    </a:cubicBezTo>
                    <a:cubicBezTo>
                      <a:pt x="1606" y="6956"/>
                      <a:pt x="1181" y="6809"/>
                      <a:pt x="958" y="6387"/>
                    </a:cubicBezTo>
                    <a:lnTo>
                      <a:pt x="958" y="6387"/>
                    </a:lnTo>
                    <a:cubicBezTo>
                      <a:pt x="507" y="4699"/>
                      <a:pt x="1143" y="4253"/>
                      <a:pt x="2535" y="3878"/>
                    </a:cubicBezTo>
                    <a:cubicBezTo>
                      <a:pt x="4070" y="3461"/>
                      <a:pt x="5608" y="3047"/>
                      <a:pt x="7143" y="2632"/>
                    </a:cubicBezTo>
                    <a:cubicBezTo>
                      <a:pt x="8878" y="2164"/>
                      <a:pt x="10617" y="1697"/>
                      <a:pt x="12352" y="1228"/>
                    </a:cubicBezTo>
                    <a:cubicBezTo>
                      <a:pt x="13418" y="939"/>
                      <a:pt x="14573" y="468"/>
                      <a:pt x="15672" y="331"/>
                    </a:cubicBezTo>
                    <a:cubicBezTo>
                      <a:pt x="15781" y="318"/>
                      <a:pt x="15899" y="312"/>
                      <a:pt x="16022" y="312"/>
                    </a:cubicBezTo>
                    <a:close/>
                    <a:moveTo>
                      <a:pt x="16190" y="0"/>
                    </a:moveTo>
                    <a:cubicBezTo>
                      <a:pt x="15941" y="0"/>
                      <a:pt x="15695" y="17"/>
                      <a:pt x="15457" y="56"/>
                    </a:cubicBezTo>
                    <a:cubicBezTo>
                      <a:pt x="13384" y="396"/>
                      <a:pt x="11293" y="1179"/>
                      <a:pt x="9267" y="1726"/>
                    </a:cubicBezTo>
                    <a:cubicBezTo>
                      <a:pt x="6905" y="2365"/>
                      <a:pt x="4542" y="3000"/>
                      <a:pt x="2180" y="3639"/>
                    </a:cubicBezTo>
                    <a:cubicBezTo>
                      <a:pt x="1760" y="3753"/>
                      <a:pt x="1140" y="3822"/>
                      <a:pt x="784" y="4106"/>
                    </a:cubicBezTo>
                    <a:cubicBezTo>
                      <a:pt x="0" y="4727"/>
                      <a:pt x="440" y="5699"/>
                      <a:pt x="654" y="6485"/>
                    </a:cubicBezTo>
                    <a:cubicBezTo>
                      <a:pt x="657" y="6497"/>
                      <a:pt x="662" y="6509"/>
                      <a:pt x="667" y="6519"/>
                    </a:cubicBezTo>
                    <a:lnTo>
                      <a:pt x="667" y="6519"/>
                    </a:lnTo>
                    <a:cubicBezTo>
                      <a:pt x="668" y="6521"/>
                      <a:pt x="669" y="6523"/>
                      <a:pt x="670" y="6526"/>
                    </a:cubicBezTo>
                    <a:cubicBezTo>
                      <a:pt x="967" y="7122"/>
                      <a:pt x="1419" y="7313"/>
                      <a:pt x="1928" y="7313"/>
                    </a:cubicBezTo>
                    <a:cubicBezTo>
                      <a:pt x="2590" y="7313"/>
                      <a:pt x="3348" y="6989"/>
                      <a:pt x="3988" y="6816"/>
                    </a:cubicBezTo>
                    <a:cubicBezTo>
                      <a:pt x="6367" y="6174"/>
                      <a:pt x="8749" y="5532"/>
                      <a:pt x="11129" y="4888"/>
                    </a:cubicBezTo>
                    <a:cubicBezTo>
                      <a:pt x="12853" y="4422"/>
                      <a:pt x="14821" y="4139"/>
                      <a:pt x="16472" y="3445"/>
                    </a:cubicBezTo>
                    <a:cubicBezTo>
                      <a:pt x="17746" y="2910"/>
                      <a:pt x="18883" y="1723"/>
                      <a:pt x="19989" y="878"/>
                    </a:cubicBezTo>
                    <a:cubicBezTo>
                      <a:pt x="20081" y="806"/>
                      <a:pt x="20104" y="607"/>
                      <a:pt x="19950" y="586"/>
                    </a:cubicBezTo>
                    <a:cubicBezTo>
                      <a:pt x="18766" y="408"/>
                      <a:pt x="17423" y="0"/>
                      <a:pt x="16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6"/>
              <p:cNvSpPr/>
              <p:nvPr/>
            </p:nvSpPr>
            <p:spPr>
              <a:xfrm>
                <a:off x="1642675" y="4425000"/>
                <a:ext cx="234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674" extrusionOk="0">
                    <a:moveTo>
                      <a:pt x="467" y="1"/>
                    </a:moveTo>
                    <a:cubicBezTo>
                      <a:pt x="419" y="1"/>
                      <a:pt x="371" y="23"/>
                      <a:pt x="338" y="76"/>
                    </a:cubicBezTo>
                    <a:cubicBezTo>
                      <a:pt x="0" y="624"/>
                      <a:pt x="115" y="1270"/>
                      <a:pt x="641" y="1644"/>
                    </a:cubicBezTo>
                    <a:cubicBezTo>
                      <a:pt x="669" y="1664"/>
                      <a:pt x="697" y="1673"/>
                      <a:pt x="724" y="1673"/>
                    </a:cubicBezTo>
                    <a:cubicBezTo>
                      <a:pt x="852" y="1673"/>
                      <a:pt x="939" y="1466"/>
                      <a:pt x="803" y="1369"/>
                    </a:cubicBezTo>
                    <a:cubicBezTo>
                      <a:pt x="417" y="1095"/>
                      <a:pt x="375" y="626"/>
                      <a:pt x="613" y="238"/>
                    </a:cubicBezTo>
                    <a:cubicBezTo>
                      <a:pt x="689" y="117"/>
                      <a:pt x="578" y="1"/>
                      <a:pt x="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6"/>
              <p:cNvSpPr/>
              <p:nvPr/>
            </p:nvSpPr>
            <p:spPr>
              <a:xfrm>
                <a:off x="1563225" y="4416375"/>
                <a:ext cx="5790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402" extrusionOk="0">
                    <a:moveTo>
                      <a:pt x="1174" y="1"/>
                    </a:moveTo>
                    <a:cubicBezTo>
                      <a:pt x="1138" y="1"/>
                      <a:pt x="1102" y="17"/>
                      <a:pt x="1072" y="56"/>
                    </a:cubicBezTo>
                    <a:lnTo>
                      <a:pt x="68" y="1346"/>
                    </a:lnTo>
                    <a:cubicBezTo>
                      <a:pt x="0" y="1433"/>
                      <a:pt x="10" y="1584"/>
                      <a:pt x="140" y="1613"/>
                    </a:cubicBezTo>
                    <a:cubicBezTo>
                      <a:pt x="473" y="1687"/>
                      <a:pt x="806" y="1763"/>
                      <a:pt x="1139" y="1838"/>
                    </a:cubicBezTo>
                    <a:lnTo>
                      <a:pt x="1139" y="1838"/>
                    </a:lnTo>
                    <a:lnTo>
                      <a:pt x="370" y="2468"/>
                    </a:lnTo>
                    <a:cubicBezTo>
                      <a:pt x="297" y="2528"/>
                      <a:pt x="311" y="2680"/>
                      <a:pt x="402" y="2719"/>
                    </a:cubicBezTo>
                    <a:cubicBezTo>
                      <a:pt x="931" y="2941"/>
                      <a:pt x="1458" y="3165"/>
                      <a:pt x="1988" y="3387"/>
                    </a:cubicBezTo>
                    <a:cubicBezTo>
                      <a:pt x="2011" y="3397"/>
                      <a:pt x="2034" y="3401"/>
                      <a:pt x="2056" y="3401"/>
                    </a:cubicBezTo>
                    <a:cubicBezTo>
                      <a:pt x="2210" y="3401"/>
                      <a:pt x="2315" y="3181"/>
                      <a:pt x="2150" y="3111"/>
                    </a:cubicBezTo>
                    <a:cubicBezTo>
                      <a:pt x="1695" y="2920"/>
                      <a:pt x="1241" y="2728"/>
                      <a:pt x="787" y="2537"/>
                    </a:cubicBezTo>
                    <a:lnTo>
                      <a:pt x="787" y="2537"/>
                    </a:lnTo>
                    <a:lnTo>
                      <a:pt x="1607" y="1866"/>
                    </a:lnTo>
                    <a:cubicBezTo>
                      <a:pt x="1699" y="1791"/>
                      <a:pt x="1648" y="1626"/>
                      <a:pt x="1536" y="1599"/>
                    </a:cubicBezTo>
                    <a:cubicBezTo>
                      <a:pt x="1177" y="1519"/>
                      <a:pt x="820" y="1438"/>
                      <a:pt x="462" y="1358"/>
                    </a:cubicBezTo>
                    <a:lnTo>
                      <a:pt x="462" y="1358"/>
                    </a:lnTo>
                    <a:lnTo>
                      <a:pt x="1299" y="283"/>
                    </a:lnTo>
                    <a:cubicBezTo>
                      <a:pt x="1392" y="161"/>
                      <a:pt x="1286" y="1"/>
                      <a:pt x="1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0" name="Google Shape;1000;p16"/>
            <p:cNvGrpSpPr/>
            <p:nvPr/>
          </p:nvGrpSpPr>
          <p:grpSpPr>
            <a:xfrm>
              <a:off x="5637825" y="-79550"/>
              <a:ext cx="302075" cy="439550"/>
              <a:chOff x="5278300" y="1349375"/>
              <a:chExt cx="302075" cy="439550"/>
            </a:xfrm>
          </p:grpSpPr>
          <p:sp>
            <p:nvSpPr>
              <p:cNvPr id="1001" name="Google Shape;1001;p16"/>
              <p:cNvSpPr/>
              <p:nvPr/>
            </p:nvSpPr>
            <p:spPr>
              <a:xfrm>
                <a:off x="5278300" y="1349375"/>
                <a:ext cx="302075" cy="43955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7582" extrusionOk="0">
                    <a:moveTo>
                      <a:pt x="9928" y="350"/>
                    </a:moveTo>
                    <a:cubicBezTo>
                      <a:pt x="10038" y="350"/>
                      <a:pt x="10150" y="369"/>
                      <a:pt x="10265" y="410"/>
                    </a:cubicBezTo>
                    <a:lnTo>
                      <a:pt x="10265" y="410"/>
                    </a:lnTo>
                    <a:cubicBezTo>
                      <a:pt x="11736" y="1343"/>
                      <a:pt x="11568" y="2105"/>
                      <a:pt x="10800" y="3325"/>
                    </a:cubicBezTo>
                    <a:cubicBezTo>
                      <a:pt x="9952" y="4673"/>
                      <a:pt x="9106" y="6018"/>
                      <a:pt x="8259" y="7366"/>
                    </a:cubicBezTo>
                    <a:lnTo>
                      <a:pt x="5389" y="11934"/>
                    </a:lnTo>
                    <a:cubicBezTo>
                      <a:pt x="4797" y="12874"/>
                      <a:pt x="4270" y="13990"/>
                      <a:pt x="3560" y="14846"/>
                    </a:cubicBezTo>
                    <a:cubicBezTo>
                      <a:pt x="2957" y="15569"/>
                      <a:pt x="1567" y="16275"/>
                      <a:pt x="679" y="16879"/>
                    </a:cubicBezTo>
                    <a:cubicBezTo>
                      <a:pt x="580" y="16947"/>
                      <a:pt x="481" y="17025"/>
                      <a:pt x="379" y="17099"/>
                    </a:cubicBezTo>
                    <a:lnTo>
                      <a:pt x="379" y="17099"/>
                    </a:lnTo>
                    <a:cubicBezTo>
                      <a:pt x="387" y="17059"/>
                      <a:pt x="397" y="17023"/>
                      <a:pt x="408" y="16998"/>
                    </a:cubicBezTo>
                    <a:cubicBezTo>
                      <a:pt x="735" y="16276"/>
                      <a:pt x="727" y="15152"/>
                      <a:pt x="864" y="14371"/>
                    </a:cubicBezTo>
                    <a:cubicBezTo>
                      <a:pt x="1243" y="12187"/>
                      <a:pt x="3085" y="10160"/>
                      <a:pt x="4251" y="8305"/>
                    </a:cubicBezTo>
                    <a:cubicBezTo>
                      <a:pt x="5307" y="6627"/>
                      <a:pt x="6361" y="4947"/>
                      <a:pt x="7416" y="3268"/>
                    </a:cubicBezTo>
                    <a:cubicBezTo>
                      <a:pt x="7865" y="2554"/>
                      <a:pt x="8745" y="350"/>
                      <a:pt x="9928" y="350"/>
                    </a:cubicBezTo>
                    <a:close/>
                    <a:moveTo>
                      <a:pt x="9822" y="1"/>
                    </a:moveTo>
                    <a:cubicBezTo>
                      <a:pt x="8779" y="1"/>
                      <a:pt x="8275" y="1301"/>
                      <a:pt x="7739" y="2153"/>
                    </a:cubicBezTo>
                    <a:cubicBezTo>
                      <a:pt x="6427" y="4241"/>
                      <a:pt x="5114" y="6328"/>
                      <a:pt x="3803" y="8417"/>
                    </a:cubicBezTo>
                    <a:cubicBezTo>
                      <a:pt x="2852" y="9928"/>
                      <a:pt x="1598" y="11473"/>
                      <a:pt x="857" y="13103"/>
                    </a:cubicBezTo>
                    <a:cubicBezTo>
                      <a:pt x="286" y="14361"/>
                      <a:pt x="257" y="16005"/>
                      <a:pt x="19" y="17376"/>
                    </a:cubicBezTo>
                    <a:cubicBezTo>
                      <a:pt x="1" y="17473"/>
                      <a:pt x="79" y="17582"/>
                      <a:pt x="174" y="17582"/>
                    </a:cubicBezTo>
                    <a:cubicBezTo>
                      <a:pt x="200" y="17582"/>
                      <a:pt x="227" y="17574"/>
                      <a:pt x="254" y="17556"/>
                    </a:cubicBezTo>
                    <a:cubicBezTo>
                      <a:pt x="1441" y="16746"/>
                      <a:pt x="3027" y="16028"/>
                      <a:pt x="3909" y="14895"/>
                    </a:cubicBezTo>
                    <a:cubicBezTo>
                      <a:pt x="5198" y="13234"/>
                      <a:pt x="6203" y="11246"/>
                      <a:pt x="7319" y="9469"/>
                    </a:cubicBezTo>
                    <a:cubicBezTo>
                      <a:pt x="8623" y="7397"/>
                      <a:pt x="9925" y="5326"/>
                      <a:pt x="11227" y="3252"/>
                    </a:cubicBezTo>
                    <a:cubicBezTo>
                      <a:pt x="11459" y="2886"/>
                      <a:pt x="11867" y="2411"/>
                      <a:pt x="11935" y="1961"/>
                    </a:cubicBezTo>
                    <a:cubicBezTo>
                      <a:pt x="12083" y="974"/>
                      <a:pt x="11100" y="560"/>
                      <a:pt x="10411" y="129"/>
                    </a:cubicBezTo>
                    <a:cubicBezTo>
                      <a:pt x="10401" y="123"/>
                      <a:pt x="10392" y="118"/>
                      <a:pt x="10383" y="114"/>
                    </a:cubicBezTo>
                    <a:lnTo>
                      <a:pt x="10383" y="114"/>
                    </a:lnTo>
                    <a:cubicBezTo>
                      <a:pt x="10379" y="113"/>
                      <a:pt x="10376" y="111"/>
                      <a:pt x="10372" y="110"/>
                    </a:cubicBezTo>
                    <a:cubicBezTo>
                      <a:pt x="10173" y="35"/>
                      <a:pt x="9991" y="1"/>
                      <a:pt x="9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6"/>
              <p:cNvSpPr/>
              <p:nvPr/>
            </p:nvSpPr>
            <p:spPr>
              <a:xfrm>
                <a:off x="5284375" y="1736225"/>
                <a:ext cx="3772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149" extrusionOk="0">
                    <a:moveTo>
                      <a:pt x="370" y="0"/>
                    </a:moveTo>
                    <a:cubicBezTo>
                      <a:pt x="312" y="0"/>
                      <a:pt x="254" y="4"/>
                      <a:pt x="194" y="12"/>
                    </a:cubicBezTo>
                    <a:cubicBezTo>
                      <a:pt x="0" y="39"/>
                      <a:pt x="72" y="322"/>
                      <a:pt x="255" y="322"/>
                    </a:cubicBezTo>
                    <a:cubicBezTo>
                      <a:pt x="263" y="322"/>
                      <a:pt x="271" y="322"/>
                      <a:pt x="280" y="321"/>
                    </a:cubicBezTo>
                    <a:cubicBezTo>
                      <a:pt x="319" y="315"/>
                      <a:pt x="357" y="313"/>
                      <a:pt x="395" y="313"/>
                    </a:cubicBezTo>
                    <a:cubicBezTo>
                      <a:pt x="804" y="313"/>
                      <a:pt x="1100" y="628"/>
                      <a:pt x="1178" y="1034"/>
                    </a:cubicBezTo>
                    <a:cubicBezTo>
                      <a:pt x="1194" y="1114"/>
                      <a:pt x="1252" y="1149"/>
                      <a:pt x="1313" y="1149"/>
                    </a:cubicBezTo>
                    <a:cubicBezTo>
                      <a:pt x="1407" y="1149"/>
                      <a:pt x="1509" y="1069"/>
                      <a:pt x="1486" y="948"/>
                    </a:cubicBezTo>
                    <a:cubicBezTo>
                      <a:pt x="1376" y="375"/>
                      <a:pt x="926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6"/>
              <p:cNvSpPr/>
              <p:nvPr/>
            </p:nvSpPr>
            <p:spPr>
              <a:xfrm>
                <a:off x="5294725" y="1664975"/>
                <a:ext cx="7812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563" extrusionOk="0">
                    <a:moveTo>
                      <a:pt x="1843" y="1"/>
                    </a:moveTo>
                    <a:cubicBezTo>
                      <a:pt x="1827" y="1"/>
                      <a:pt x="1810" y="4"/>
                      <a:pt x="1792" y="10"/>
                    </a:cubicBezTo>
                    <a:lnTo>
                      <a:pt x="174" y="594"/>
                    </a:lnTo>
                    <a:cubicBezTo>
                      <a:pt x="1" y="657"/>
                      <a:pt x="51" y="912"/>
                      <a:pt x="205" y="912"/>
                    </a:cubicBezTo>
                    <a:cubicBezTo>
                      <a:pt x="222" y="912"/>
                      <a:pt x="241" y="909"/>
                      <a:pt x="260" y="902"/>
                    </a:cubicBezTo>
                    <a:lnTo>
                      <a:pt x="1641" y="404"/>
                    </a:lnTo>
                    <a:lnTo>
                      <a:pt x="1641" y="404"/>
                    </a:lnTo>
                    <a:cubicBezTo>
                      <a:pt x="1593" y="741"/>
                      <a:pt x="1547" y="1077"/>
                      <a:pt x="1501" y="1414"/>
                    </a:cubicBezTo>
                    <a:cubicBezTo>
                      <a:pt x="1485" y="1517"/>
                      <a:pt x="1558" y="1619"/>
                      <a:pt x="1655" y="1619"/>
                    </a:cubicBezTo>
                    <a:cubicBezTo>
                      <a:pt x="1681" y="1619"/>
                      <a:pt x="1708" y="1612"/>
                      <a:pt x="1736" y="1596"/>
                    </a:cubicBezTo>
                    <a:cubicBezTo>
                      <a:pt x="2049" y="1413"/>
                      <a:pt x="2364" y="1230"/>
                      <a:pt x="2679" y="1047"/>
                    </a:cubicBezTo>
                    <a:lnTo>
                      <a:pt x="2679" y="1047"/>
                    </a:lnTo>
                    <a:cubicBezTo>
                      <a:pt x="2718" y="1501"/>
                      <a:pt x="2756" y="1955"/>
                      <a:pt x="2795" y="2410"/>
                    </a:cubicBezTo>
                    <a:cubicBezTo>
                      <a:pt x="2803" y="2512"/>
                      <a:pt x="2888" y="2563"/>
                      <a:pt x="2969" y="2563"/>
                    </a:cubicBezTo>
                    <a:cubicBezTo>
                      <a:pt x="3049" y="2563"/>
                      <a:pt x="3124" y="2512"/>
                      <a:pt x="3116" y="2410"/>
                    </a:cubicBezTo>
                    <a:cubicBezTo>
                      <a:pt x="3069" y="1867"/>
                      <a:pt x="3025" y="1325"/>
                      <a:pt x="2978" y="782"/>
                    </a:cubicBezTo>
                    <a:cubicBezTo>
                      <a:pt x="2970" y="693"/>
                      <a:pt x="2899" y="622"/>
                      <a:pt x="2816" y="622"/>
                    </a:cubicBezTo>
                    <a:cubicBezTo>
                      <a:pt x="2790" y="622"/>
                      <a:pt x="2763" y="629"/>
                      <a:pt x="2736" y="644"/>
                    </a:cubicBezTo>
                    <a:cubicBezTo>
                      <a:pt x="2443" y="815"/>
                      <a:pt x="2150" y="986"/>
                      <a:pt x="1856" y="1156"/>
                    </a:cubicBezTo>
                    <a:lnTo>
                      <a:pt x="1856" y="1156"/>
                    </a:lnTo>
                    <a:cubicBezTo>
                      <a:pt x="1900" y="840"/>
                      <a:pt x="1943" y="524"/>
                      <a:pt x="1989" y="206"/>
                    </a:cubicBezTo>
                    <a:cubicBezTo>
                      <a:pt x="2001" y="114"/>
                      <a:pt x="1941" y="1"/>
                      <a:pt x="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04" name="Google Shape;1004;p16"/>
            <p:cNvSpPr/>
            <p:nvPr/>
          </p:nvSpPr>
          <p:spPr>
            <a:xfrm>
              <a:off x="8565600" y="1788925"/>
              <a:ext cx="365275" cy="273625"/>
            </a:xfrm>
            <a:custGeom>
              <a:avLst/>
              <a:gdLst/>
              <a:ahLst/>
              <a:cxnLst/>
              <a:rect l="l" t="t" r="r" b="b"/>
              <a:pathLst>
                <a:path w="14611" h="10945" extrusionOk="0">
                  <a:moveTo>
                    <a:pt x="10853" y="481"/>
                  </a:moveTo>
                  <a:cubicBezTo>
                    <a:pt x="11187" y="481"/>
                    <a:pt x="11544" y="490"/>
                    <a:pt x="11922" y="508"/>
                  </a:cubicBezTo>
                  <a:cubicBezTo>
                    <a:pt x="12715" y="559"/>
                    <a:pt x="13143" y="628"/>
                    <a:pt x="13372" y="684"/>
                  </a:cubicBezTo>
                  <a:cubicBezTo>
                    <a:pt x="12397" y="1682"/>
                    <a:pt x="11536" y="2542"/>
                    <a:pt x="10808" y="3242"/>
                  </a:cubicBezTo>
                  <a:lnTo>
                    <a:pt x="4981" y="2905"/>
                  </a:lnTo>
                  <a:cubicBezTo>
                    <a:pt x="5498" y="2511"/>
                    <a:pt x="6010" y="2154"/>
                    <a:pt x="6511" y="1843"/>
                  </a:cubicBezTo>
                  <a:cubicBezTo>
                    <a:pt x="7859" y="1053"/>
                    <a:pt x="8824" y="620"/>
                    <a:pt x="9380" y="557"/>
                  </a:cubicBezTo>
                  <a:lnTo>
                    <a:pt x="9383" y="557"/>
                  </a:lnTo>
                  <a:cubicBezTo>
                    <a:pt x="9805" y="506"/>
                    <a:pt x="10297" y="481"/>
                    <a:pt x="10853" y="481"/>
                  </a:cubicBezTo>
                  <a:close/>
                  <a:moveTo>
                    <a:pt x="13714" y="1018"/>
                  </a:moveTo>
                  <a:cubicBezTo>
                    <a:pt x="14029" y="1791"/>
                    <a:pt x="14092" y="2597"/>
                    <a:pt x="13899" y="3417"/>
                  </a:cubicBezTo>
                  <a:cubicBezTo>
                    <a:pt x="13028" y="4301"/>
                    <a:pt x="12245" y="5081"/>
                    <a:pt x="11564" y="5744"/>
                  </a:cubicBezTo>
                  <a:cubicBezTo>
                    <a:pt x="11619" y="4989"/>
                    <a:pt x="11493" y="4251"/>
                    <a:pt x="11188" y="3542"/>
                  </a:cubicBezTo>
                  <a:cubicBezTo>
                    <a:pt x="11909" y="2845"/>
                    <a:pt x="12757" y="1999"/>
                    <a:pt x="13714" y="1018"/>
                  </a:cubicBezTo>
                  <a:close/>
                  <a:moveTo>
                    <a:pt x="4411" y="3353"/>
                  </a:moveTo>
                  <a:lnTo>
                    <a:pt x="10362" y="3696"/>
                  </a:lnTo>
                  <a:cubicBezTo>
                    <a:pt x="9576" y="4504"/>
                    <a:pt x="8978" y="5089"/>
                    <a:pt x="8580" y="5443"/>
                  </a:cubicBezTo>
                  <a:cubicBezTo>
                    <a:pt x="7192" y="6750"/>
                    <a:pt x="6148" y="7445"/>
                    <a:pt x="5474" y="7507"/>
                  </a:cubicBezTo>
                  <a:cubicBezTo>
                    <a:pt x="5225" y="7536"/>
                    <a:pt x="4968" y="7551"/>
                    <a:pt x="4703" y="7551"/>
                  </a:cubicBezTo>
                  <a:cubicBezTo>
                    <a:pt x="3571" y="7551"/>
                    <a:pt x="2292" y="7285"/>
                    <a:pt x="888" y="6758"/>
                  </a:cubicBezTo>
                  <a:cubicBezTo>
                    <a:pt x="2060" y="5427"/>
                    <a:pt x="3244" y="4283"/>
                    <a:pt x="4411" y="3353"/>
                  </a:cubicBezTo>
                  <a:close/>
                  <a:moveTo>
                    <a:pt x="10820" y="3912"/>
                  </a:moveTo>
                  <a:cubicBezTo>
                    <a:pt x="11110" y="4672"/>
                    <a:pt x="11173" y="5469"/>
                    <a:pt x="11008" y="6286"/>
                  </a:cubicBezTo>
                  <a:cubicBezTo>
                    <a:pt x="10062" y="7264"/>
                    <a:pt x="9357" y="7969"/>
                    <a:pt x="8911" y="8381"/>
                  </a:cubicBezTo>
                  <a:cubicBezTo>
                    <a:pt x="7520" y="9672"/>
                    <a:pt x="6477" y="10359"/>
                    <a:pt x="5801" y="10422"/>
                  </a:cubicBezTo>
                  <a:cubicBezTo>
                    <a:pt x="5548" y="10452"/>
                    <a:pt x="5285" y="10467"/>
                    <a:pt x="5014" y="10467"/>
                  </a:cubicBezTo>
                  <a:cubicBezTo>
                    <a:pt x="3826" y="10467"/>
                    <a:pt x="2473" y="10179"/>
                    <a:pt x="984" y="9607"/>
                  </a:cubicBezTo>
                  <a:cubicBezTo>
                    <a:pt x="627" y="8892"/>
                    <a:pt x="520" y="8079"/>
                    <a:pt x="662" y="7186"/>
                  </a:cubicBezTo>
                  <a:lnTo>
                    <a:pt x="662" y="7186"/>
                  </a:lnTo>
                  <a:cubicBezTo>
                    <a:pt x="2144" y="7748"/>
                    <a:pt x="3499" y="8030"/>
                    <a:pt x="4701" y="8030"/>
                  </a:cubicBezTo>
                  <a:cubicBezTo>
                    <a:pt x="4983" y="8030"/>
                    <a:pt x="5257" y="8015"/>
                    <a:pt x="5522" y="7984"/>
                  </a:cubicBezTo>
                  <a:cubicBezTo>
                    <a:pt x="6310" y="7909"/>
                    <a:pt x="7419" y="7194"/>
                    <a:pt x="8903" y="5795"/>
                  </a:cubicBezTo>
                  <a:cubicBezTo>
                    <a:pt x="9325" y="5422"/>
                    <a:pt x="9967" y="4788"/>
                    <a:pt x="10820" y="3912"/>
                  </a:cubicBezTo>
                  <a:close/>
                  <a:moveTo>
                    <a:pt x="10855" y="1"/>
                  </a:moveTo>
                  <a:cubicBezTo>
                    <a:pt x="10275" y="1"/>
                    <a:pt x="9762" y="27"/>
                    <a:pt x="9320" y="80"/>
                  </a:cubicBezTo>
                  <a:cubicBezTo>
                    <a:pt x="8691" y="153"/>
                    <a:pt x="7690" y="594"/>
                    <a:pt x="6263" y="1429"/>
                  </a:cubicBezTo>
                  <a:cubicBezTo>
                    <a:pt x="6262" y="1429"/>
                    <a:pt x="6260" y="1431"/>
                    <a:pt x="6258" y="1433"/>
                  </a:cubicBezTo>
                  <a:cubicBezTo>
                    <a:pt x="5579" y="1859"/>
                    <a:pt x="4880" y="2357"/>
                    <a:pt x="4183" y="2918"/>
                  </a:cubicBezTo>
                  <a:cubicBezTo>
                    <a:pt x="2895" y="3936"/>
                    <a:pt x="1590" y="5208"/>
                    <a:pt x="302" y="6696"/>
                  </a:cubicBezTo>
                  <a:cubicBezTo>
                    <a:pt x="296" y="6703"/>
                    <a:pt x="293" y="6711"/>
                    <a:pt x="286" y="6717"/>
                  </a:cubicBezTo>
                  <a:cubicBezTo>
                    <a:pt x="278" y="6729"/>
                    <a:pt x="272" y="6740"/>
                    <a:pt x="267" y="6751"/>
                  </a:cubicBezTo>
                  <a:cubicBezTo>
                    <a:pt x="259" y="6769"/>
                    <a:pt x="251" y="6790"/>
                    <a:pt x="246" y="6810"/>
                  </a:cubicBezTo>
                  <a:lnTo>
                    <a:pt x="246" y="6813"/>
                  </a:lnTo>
                  <a:cubicBezTo>
                    <a:pt x="1" y="7959"/>
                    <a:pt x="118" y="9002"/>
                    <a:pt x="599" y="9910"/>
                  </a:cubicBezTo>
                  <a:cubicBezTo>
                    <a:pt x="627" y="9960"/>
                    <a:pt x="672" y="10001"/>
                    <a:pt x="724" y="10020"/>
                  </a:cubicBezTo>
                  <a:cubicBezTo>
                    <a:pt x="2305" y="10635"/>
                    <a:pt x="3745" y="10945"/>
                    <a:pt x="5015" y="10945"/>
                  </a:cubicBezTo>
                  <a:cubicBezTo>
                    <a:pt x="5303" y="10945"/>
                    <a:pt x="5582" y="10928"/>
                    <a:pt x="5846" y="10899"/>
                  </a:cubicBezTo>
                  <a:cubicBezTo>
                    <a:pt x="6635" y="10826"/>
                    <a:pt x="7742" y="10116"/>
                    <a:pt x="9231" y="8731"/>
                  </a:cubicBezTo>
                  <a:cubicBezTo>
                    <a:pt x="9689" y="8306"/>
                    <a:pt x="10418" y="7580"/>
                    <a:pt x="11392" y="6571"/>
                  </a:cubicBezTo>
                  <a:cubicBezTo>
                    <a:pt x="12195" y="5801"/>
                    <a:pt x="13166" y="4838"/>
                    <a:pt x="14282" y="3704"/>
                  </a:cubicBezTo>
                  <a:cubicBezTo>
                    <a:pt x="14311" y="3675"/>
                    <a:pt x="14333" y="3638"/>
                    <a:pt x="14343" y="3596"/>
                  </a:cubicBezTo>
                  <a:cubicBezTo>
                    <a:pt x="14611" y="2527"/>
                    <a:pt x="14492" y="1483"/>
                    <a:pt x="13996" y="491"/>
                  </a:cubicBezTo>
                  <a:cubicBezTo>
                    <a:pt x="13996" y="489"/>
                    <a:pt x="13995" y="486"/>
                    <a:pt x="13995" y="484"/>
                  </a:cubicBezTo>
                  <a:cubicBezTo>
                    <a:pt x="13980" y="457"/>
                    <a:pt x="13961" y="432"/>
                    <a:pt x="13938" y="413"/>
                  </a:cubicBezTo>
                  <a:cubicBezTo>
                    <a:pt x="13779" y="275"/>
                    <a:pt x="13411" y="121"/>
                    <a:pt x="11945" y="28"/>
                  </a:cubicBezTo>
                  <a:cubicBezTo>
                    <a:pt x="11560" y="10"/>
                    <a:pt x="11196" y="1"/>
                    <a:pt x="10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241625" y="-79550"/>
              <a:ext cx="365275" cy="273700"/>
            </a:xfrm>
            <a:custGeom>
              <a:avLst/>
              <a:gdLst/>
              <a:ahLst/>
              <a:cxnLst/>
              <a:rect l="l" t="t" r="r" b="b"/>
              <a:pathLst>
                <a:path w="14611" h="10948" extrusionOk="0">
                  <a:moveTo>
                    <a:pt x="3770" y="480"/>
                  </a:moveTo>
                  <a:cubicBezTo>
                    <a:pt x="4322" y="480"/>
                    <a:pt x="4811" y="505"/>
                    <a:pt x="5230" y="557"/>
                  </a:cubicBezTo>
                  <a:lnTo>
                    <a:pt x="5235" y="557"/>
                  </a:lnTo>
                  <a:cubicBezTo>
                    <a:pt x="5789" y="620"/>
                    <a:pt x="6754" y="1054"/>
                    <a:pt x="8101" y="1842"/>
                  </a:cubicBezTo>
                  <a:cubicBezTo>
                    <a:pt x="8604" y="2157"/>
                    <a:pt x="9118" y="2511"/>
                    <a:pt x="9632" y="2905"/>
                  </a:cubicBezTo>
                  <a:lnTo>
                    <a:pt x="3804" y="3243"/>
                  </a:lnTo>
                  <a:cubicBezTo>
                    <a:pt x="3075" y="2541"/>
                    <a:pt x="2214" y="1680"/>
                    <a:pt x="1241" y="683"/>
                  </a:cubicBezTo>
                  <a:cubicBezTo>
                    <a:pt x="1469" y="628"/>
                    <a:pt x="1896" y="561"/>
                    <a:pt x="2689" y="508"/>
                  </a:cubicBezTo>
                  <a:cubicBezTo>
                    <a:pt x="3072" y="490"/>
                    <a:pt x="3433" y="480"/>
                    <a:pt x="3770" y="480"/>
                  </a:cubicBezTo>
                  <a:close/>
                  <a:moveTo>
                    <a:pt x="899" y="1019"/>
                  </a:moveTo>
                  <a:cubicBezTo>
                    <a:pt x="1854" y="2000"/>
                    <a:pt x="2702" y="2848"/>
                    <a:pt x="3427" y="3545"/>
                  </a:cubicBezTo>
                  <a:cubicBezTo>
                    <a:pt x="3122" y="4252"/>
                    <a:pt x="2994" y="4990"/>
                    <a:pt x="3049" y="5745"/>
                  </a:cubicBezTo>
                  <a:cubicBezTo>
                    <a:pt x="2365" y="5079"/>
                    <a:pt x="1581" y="4299"/>
                    <a:pt x="714" y="3419"/>
                  </a:cubicBezTo>
                  <a:cubicBezTo>
                    <a:pt x="521" y="2600"/>
                    <a:pt x="584" y="1794"/>
                    <a:pt x="899" y="1019"/>
                  </a:cubicBezTo>
                  <a:close/>
                  <a:moveTo>
                    <a:pt x="10201" y="3354"/>
                  </a:moveTo>
                  <a:cubicBezTo>
                    <a:pt x="11369" y="4284"/>
                    <a:pt x="12552" y="5429"/>
                    <a:pt x="13726" y="6762"/>
                  </a:cubicBezTo>
                  <a:cubicBezTo>
                    <a:pt x="12323" y="7289"/>
                    <a:pt x="11045" y="7554"/>
                    <a:pt x="9911" y="7554"/>
                  </a:cubicBezTo>
                  <a:cubicBezTo>
                    <a:pt x="9645" y="7554"/>
                    <a:pt x="9386" y="7539"/>
                    <a:pt x="9136" y="7510"/>
                  </a:cubicBezTo>
                  <a:cubicBezTo>
                    <a:pt x="8466" y="7446"/>
                    <a:pt x="7424" y="6754"/>
                    <a:pt x="6029" y="5441"/>
                  </a:cubicBezTo>
                  <a:cubicBezTo>
                    <a:pt x="5640" y="5095"/>
                    <a:pt x="5042" y="4510"/>
                    <a:pt x="4250" y="3699"/>
                  </a:cubicBezTo>
                  <a:lnTo>
                    <a:pt x="10201" y="3354"/>
                  </a:lnTo>
                  <a:close/>
                  <a:moveTo>
                    <a:pt x="3790" y="3913"/>
                  </a:moveTo>
                  <a:cubicBezTo>
                    <a:pt x="4656" y="4805"/>
                    <a:pt x="5285" y="5421"/>
                    <a:pt x="5702" y="5792"/>
                  </a:cubicBezTo>
                  <a:cubicBezTo>
                    <a:pt x="7193" y="7195"/>
                    <a:pt x="8301" y="7912"/>
                    <a:pt x="9082" y="7985"/>
                  </a:cubicBezTo>
                  <a:cubicBezTo>
                    <a:pt x="9350" y="8016"/>
                    <a:pt x="9627" y="8032"/>
                    <a:pt x="9912" y="8032"/>
                  </a:cubicBezTo>
                  <a:cubicBezTo>
                    <a:pt x="11116" y="8032"/>
                    <a:pt x="12469" y="7750"/>
                    <a:pt x="13947" y="7189"/>
                  </a:cubicBezTo>
                  <a:lnTo>
                    <a:pt x="13947" y="7189"/>
                  </a:lnTo>
                  <a:cubicBezTo>
                    <a:pt x="14091" y="8084"/>
                    <a:pt x="13986" y="8896"/>
                    <a:pt x="13629" y="9611"/>
                  </a:cubicBezTo>
                  <a:cubicBezTo>
                    <a:pt x="12141" y="10180"/>
                    <a:pt x="10791" y="10469"/>
                    <a:pt x="9597" y="10469"/>
                  </a:cubicBezTo>
                  <a:cubicBezTo>
                    <a:pt x="9325" y="10469"/>
                    <a:pt x="9061" y="10454"/>
                    <a:pt x="8805" y="10423"/>
                  </a:cubicBezTo>
                  <a:cubicBezTo>
                    <a:pt x="8137" y="10362"/>
                    <a:pt x="7093" y="9674"/>
                    <a:pt x="5702" y="8384"/>
                  </a:cubicBezTo>
                  <a:cubicBezTo>
                    <a:pt x="5262" y="7973"/>
                    <a:pt x="4557" y="7268"/>
                    <a:pt x="3607" y="6287"/>
                  </a:cubicBezTo>
                  <a:cubicBezTo>
                    <a:pt x="3443" y="5470"/>
                    <a:pt x="3504" y="4674"/>
                    <a:pt x="3790" y="3913"/>
                  </a:cubicBezTo>
                  <a:close/>
                  <a:moveTo>
                    <a:pt x="3760" y="1"/>
                  </a:moveTo>
                  <a:cubicBezTo>
                    <a:pt x="3417" y="1"/>
                    <a:pt x="3052" y="10"/>
                    <a:pt x="2664" y="30"/>
                  </a:cubicBezTo>
                  <a:cubicBezTo>
                    <a:pt x="1200" y="124"/>
                    <a:pt x="832" y="276"/>
                    <a:pt x="673" y="416"/>
                  </a:cubicBezTo>
                  <a:cubicBezTo>
                    <a:pt x="651" y="433"/>
                    <a:pt x="633" y="456"/>
                    <a:pt x="618" y="482"/>
                  </a:cubicBezTo>
                  <a:cubicBezTo>
                    <a:pt x="617" y="487"/>
                    <a:pt x="615" y="489"/>
                    <a:pt x="613" y="492"/>
                  </a:cubicBezTo>
                  <a:cubicBezTo>
                    <a:pt x="115" y="1486"/>
                    <a:pt x="0" y="2530"/>
                    <a:pt x="266" y="3595"/>
                  </a:cubicBezTo>
                  <a:cubicBezTo>
                    <a:pt x="276" y="3636"/>
                    <a:pt x="297" y="3675"/>
                    <a:pt x="326" y="3706"/>
                  </a:cubicBezTo>
                  <a:cubicBezTo>
                    <a:pt x="1435" y="4833"/>
                    <a:pt x="2408" y="5794"/>
                    <a:pt x="3217" y="6571"/>
                  </a:cubicBezTo>
                  <a:cubicBezTo>
                    <a:pt x="4197" y="7584"/>
                    <a:pt x="4923" y="8311"/>
                    <a:pt x="5377" y="8732"/>
                  </a:cubicBezTo>
                  <a:cubicBezTo>
                    <a:pt x="6867" y="10115"/>
                    <a:pt x="7975" y="10826"/>
                    <a:pt x="8757" y="10899"/>
                  </a:cubicBezTo>
                  <a:cubicBezTo>
                    <a:pt x="9029" y="10931"/>
                    <a:pt x="9308" y="10947"/>
                    <a:pt x="9598" y="10947"/>
                  </a:cubicBezTo>
                  <a:cubicBezTo>
                    <a:pt x="10871" y="10947"/>
                    <a:pt x="12309" y="10638"/>
                    <a:pt x="13887" y="10023"/>
                  </a:cubicBezTo>
                  <a:cubicBezTo>
                    <a:pt x="13942" y="10002"/>
                    <a:pt x="13986" y="9961"/>
                    <a:pt x="14012" y="9911"/>
                  </a:cubicBezTo>
                  <a:cubicBezTo>
                    <a:pt x="14493" y="9003"/>
                    <a:pt x="14610" y="7962"/>
                    <a:pt x="14365" y="6814"/>
                  </a:cubicBezTo>
                  <a:lnTo>
                    <a:pt x="14365" y="6812"/>
                  </a:lnTo>
                  <a:cubicBezTo>
                    <a:pt x="14360" y="6791"/>
                    <a:pt x="14356" y="6772"/>
                    <a:pt x="14344" y="6754"/>
                  </a:cubicBezTo>
                  <a:cubicBezTo>
                    <a:pt x="14339" y="6741"/>
                    <a:pt x="14330" y="6730"/>
                    <a:pt x="14323" y="6717"/>
                  </a:cubicBezTo>
                  <a:cubicBezTo>
                    <a:pt x="14318" y="6710"/>
                    <a:pt x="14315" y="6705"/>
                    <a:pt x="14309" y="6699"/>
                  </a:cubicBezTo>
                  <a:cubicBezTo>
                    <a:pt x="13021" y="5209"/>
                    <a:pt x="11716" y="3937"/>
                    <a:pt x="10428" y="2921"/>
                  </a:cubicBezTo>
                  <a:cubicBezTo>
                    <a:pt x="9731" y="2360"/>
                    <a:pt x="9032" y="1859"/>
                    <a:pt x="8353" y="1435"/>
                  </a:cubicBezTo>
                  <a:cubicBezTo>
                    <a:pt x="8353" y="1432"/>
                    <a:pt x="8351" y="1432"/>
                    <a:pt x="8351" y="1432"/>
                  </a:cubicBezTo>
                  <a:cubicBezTo>
                    <a:pt x="8350" y="1432"/>
                    <a:pt x="8350" y="1431"/>
                    <a:pt x="8348" y="1431"/>
                  </a:cubicBezTo>
                  <a:cubicBezTo>
                    <a:pt x="6923" y="596"/>
                    <a:pt x="5920" y="156"/>
                    <a:pt x="5291" y="83"/>
                  </a:cubicBezTo>
                  <a:cubicBezTo>
                    <a:pt x="4850" y="28"/>
                    <a:pt x="433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06" name="Google Shape;1006;p16"/>
            <p:cNvGrpSpPr/>
            <p:nvPr/>
          </p:nvGrpSpPr>
          <p:grpSpPr>
            <a:xfrm>
              <a:off x="0" y="1579000"/>
              <a:ext cx="619700" cy="269175"/>
              <a:chOff x="2368775" y="3648175"/>
              <a:chExt cx="619700" cy="269175"/>
            </a:xfrm>
          </p:grpSpPr>
          <p:sp>
            <p:nvSpPr>
              <p:cNvPr id="1007" name="Google Shape;1007;p16"/>
              <p:cNvSpPr/>
              <p:nvPr/>
            </p:nvSpPr>
            <p:spPr>
              <a:xfrm>
                <a:off x="2368775" y="3648250"/>
                <a:ext cx="619700" cy="269100"/>
              </a:xfrm>
              <a:custGeom>
                <a:avLst/>
                <a:gdLst/>
                <a:ahLst/>
                <a:cxnLst/>
                <a:rect l="l" t="t" r="r" b="b"/>
                <a:pathLst>
                  <a:path w="24788" h="10764" extrusionOk="0">
                    <a:moveTo>
                      <a:pt x="21963" y="6475"/>
                    </a:moveTo>
                    <a:cubicBezTo>
                      <a:pt x="22003" y="6475"/>
                      <a:pt x="22042" y="6480"/>
                      <a:pt x="22083" y="6490"/>
                    </a:cubicBezTo>
                    <a:cubicBezTo>
                      <a:pt x="22248" y="6520"/>
                      <a:pt x="22363" y="6603"/>
                      <a:pt x="22449" y="6747"/>
                    </a:cubicBezTo>
                    <a:cubicBezTo>
                      <a:pt x="22451" y="6751"/>
                      <a:pt x="22456" y="6756"/>
                      <a:pt x="22457" y="6759"/>
                    </a:cubicBezTo>
                    <a:cubicBezTo>
                      <a:pt x="22561" y="6911"/>
                      <a:pt x="22597" y="7059"/>
                      <a:pt x="22569" y="7208"/>
                    </a:cubicBezTo>
                    <a:cubicBezTo>
                      <a:pt x="22537" y="7375"/>
                      <a:pt x="22448" y="7508"/>
                      <a:pt x="22293" y="7610"/>
                    </a:cubicBezTo>
                    <a:cubicBezTo>
                      <a:pt x="22196" y="7675"/>
                      <a:pt x="22096" y="7708"/>
                      <a:pt x="21981" y="7708"/>
                    </a:cubicBezTo>
                    <a:cubicBezTo>
                      <a:pt x="21939" y="7708"/>
                      <a:pt x="21895" y="7703"/>
                      <a:pt x="21849" y="7694"/>
                    </a:cubicBezTo>
                    <a:cubicBezTo>
                      <a:pt x="21677" y="7662"/>
                      <a:pt x="21539" y="7576"/>
                      <a:pt x="21447" y="7459"/>
                    </a:cubicBezTo>
                    <a:cubicBezTo>
                      <a:pt x="21356" y="7307"/>
                      <a:pt x="21330" y="7148"/>
                      <a:pt x="21363" y="6974"/>
                    </a:cubicBezTo>
                    <a:cubicBezTo>
                      <a:pt x="21390" y="6820"/>
                      <a:pt x="21475" y="6692"/>
                      <a:pt x="21604" y="6593"/>
                    </a:cubicBezTo>
                    <a:cubicBezTo>
                      <a:pt x="21721" y="6514"/>
                      <a:pt x="21839" y="6475"/>
                      <a:pt x="21963" y="6475"/>
                    </a:cubicBezTo>
                    <a:close/>
                    <a:moveTo>
                      <a:pt x="21960" y="5997"/>
                    </a:moveTo>
                    <a:cubicBezTo>
                      <a:pt x="21741" y="5997"/>
                      <a:pt x="21531" y="6066"/>
                      <a:pt x="21324" y="6206"/>
                    </a:cubicBezTo>
                    <a:cubicBezTo>
                      <a:pt x="21089" y="6386"/>
                      <a:pt x="20944" y="6616"/>
                      <a:pt x="20892" y="6885"/>
                    </a:cubicBezTo>
                    <a:cubicBezTo>
                      <a:pt x="20836" y="7172"/>
                      <a:pt x="20884" y="7448"/>
                      <a:pt x="21050" y="7727"/>
                    </a:cubicBezTo>
                    <a:cubicBezTo>
                      <a:pt x="21231" y="7962"/>
                      <a:pt x="21468" y="8108"/>
                      <a:pt x="21758" y="8165"/>
                    </a:cubicBezTo>
                    <a:cubicBezTo>
                      <a:pt x="21835" y="8178"/>
                      <a:pt x="21909" y="8186"/>
                      <a:pt x="21982" y="8186"/>
                    </a:cubicBezTo>
                    <a:cubicBezTo>
                      <a:pt x="22191" y="8186"/>
                      <a:pt x="22386" y="8126"/>
                      <a:pt x="22561" y="8006"/>
                    </a:cubicBezTo>
                    <a:cubicBezTo>
                      <a:pt x="22822" y="7829"/>
                      <a:pt x="22983" y="7591"/>
                      <a:pt x="23039" y="7297"/>
                    </a:cubicBezTo>
                    <a:cubicBezTo>
                      <a:pt x="23090" y="7025"/>
                      <a:pt x="23028" y="6756"/>
                      <a:pt x="22856" y="6496"/>
                    </a:cubicBezTo>
                    <a:cubicBezTo>
                      <a:pt x="22700" y="6237"/>
                      <a:pt x="22469" y="6074"/>
                      <a:pt x="22172" y="6018"/>
                    </a:cubicBezTo>
                    <a:cubicBezTo>
                      <a:pt x="22100" y="6004"/>
                      <a:pt x="22030" y="5997"/>
                      <a:pt x="21960" y="5997"/>
                    </a:cubicBezTo>
                    <a:close/>
                    <a:moveTo>
                      <a:pt x="2642" y="476"/>
                    </a:moveTo>
                    <a:cubicBezTo>
                      <a:pt x="2790" y="476"/>
                      <a:pt x="2949" y="491"/>
                      <a:pt x="3121" y="521"/>
                    </a:cubicBezTo>
                    <a:lnTo>
                      <a:pt x="23174" y="4388"/>
                    </a:lnTo>
                    <a:cubicBezTo>
                      <a:pt x="23952" y="4648"/>
                      <a:pt x="24293" y="5145"/>
                      <a:pt x="24249" y="5959"/>
                    </a:cubicBezTo>
                    <a:lnTo>
                      <a:pt x="23422" y="10245"/>
                    </a:lnTo>
                    <a:lnTo>
                      <a:pt x="542" y="5831"/>
                    </a:lnTo>
                    <a:lnTo>
                      <a:pt x="1335" y="1721"/>
                    </a:lnTo>
                    <a:cubicBezTo>
                      <a:pt x="1405" y="1236"/>
                      <a:pt x="1580" y="889"/>
                      <a:pt x="1849" y="694"/>
                    </a:cubicBezTo>
                    <a:cubicBezTo>
                      <a:pt x="2050" y="549"/>
                      <a:pt x="2316" y="476"/>
                      <a:pt x="2642" y="476"/>
                    </a:cubicBezTo>
                    <a:close/>
                    <a:moveTo>
                      <a:pt x="2644" y="0"/>
                    </a:moveTo>
                    <a:cubicBezTo>
                      <a:pt x="2213" y="0"/>
                      <a:pt x="1854" y="104"/>
                      <a:pt x="1571" y="310"/>
                    </a:cubicBezTo>
                    <a:cubicBezTo>
                      <a:pt x="1191" y="584"/>
                      <a:pt x="951" y="1035"/>
                      <a:pt x="862" y="1641"/>
                    </a:cubicBezTo>
                    <a:lnTo>
                      <a:pt x="25" y="5977"/>
                    </a:lnTo>
                    <a:cubicBezTo>
                      <a:pt x="1" y="6107"/>
                      <a:pt x="87" y="6232"/>
                      <a:pt x="215" y="6256"/>
                    </a:cubicBezTo>
                    <a:lnTo>
                      <a:pt x="23566" y="10761"/>
                    </a:lnTo>
                    <a:cubicBezTo>
                      <a:pt x="23583" y="10762"/>
                      <a:pt x="23596" y="10764"/>
                      <a:pt x="23612" y="10764"/>
                    </a:cubicBezTo>
                    <a:cubicBezTo>
                      <a:pt x="23724" y="10764"/>
                      <a:pt x="23823" y="10686"/>
                      <a:pt x="23845" y="10573"/>
                    </a:cubicBezTo>
                    <a:lnTo>
                      <a:pt x="24721" y="6036"/>
                    </a:lnTo>
                    <a:cubicBezTo>
                      <a:pt x="24723" y="6026"/>
                      <a:pt x="24726" y="6016"/>
                      <a:pt x="24726" y="6005"/>
                    </a:cubicBezTo>
                    <a:cubicBezTo>
                      <a:pt x="24787" y="4975"/>
                      <a:pt x="24304" y="4260"/>
                      <a:pt x="23296" y="3928"/>
                    </a:cubicBezTo>
                    <a:lnTo>
                      <a:pt x="3208" y="52"/>
                    </a:lnTo>
                    <a:cubicBezTo>
                      <a:pt x="3008" y="17"/>
                      <a:pt x="2820" y="0"/>
                      <a:pt x="26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6"/>
              <p:cNvSpPr/>
              <p:nvPr/>
            </p:nvSpPr>
            <p:spPr>
              <a:xfrm>
                <a:off x="2389900" y="3648175"/>
                <a:ext cx="508850" cy="195925"/>
              </a:xfrm>
              <a:custGeom>
                <a:avLst/>
                <a:gdLst/>
                <a:ahLst/>
                <a:cxnLst/>
                <a:rect l="l" t="t" r="r" b="b"/>
                <a:pathLst>
                  <a:path w="20354" h="7837" extrusionOk="0">
                    <a:moveTo>
                      <a:pt x="3187" y="218"/>
                    </a:moveTo>
                    <a:cubicBezTo>
                      <a:pt x="3075" y="218"/>
                      <a:pt x="2973" y="298"/>
                      <a:pt x="2952" y="412"/>
                    </a:cubicBezTo>
                    <a:lnTo>
                      <a:pt x="2785" y="1279"/>
                    </a:lnTo>
                    <a:cubicBezTo>
                      <a:pt x="2759" y="1409"/>
                      <a:pt x="2845" y="1536"/>
                      <a:pt x="2975" y="1560"/>
                    </a:cubicBezTo>
                    <a:cubicBezTo>
                      <a:pt x="2991" y="1562"/>
                      <a:pt x="3005" y="1563"/>
                      <a:pt x="3022" y="1563"/>
                    </a:cubicBezTo>
                    <a:cubicBezTo>
                      <a:pt x="3135" y="1563"/>
                      <a:pt x="3234" y="1482"/>
                      <a:pt x="3257" y="1369"/>
                    </a:cubicBezTo>
                    <a:lnTo>
                      <a:pt x="3424" y="501"/>
                    </a:lnTo>
                    <a:cubicBezTo>
                      <a:pt x="3450" y="371"/>
                      <a:pt x="3364" y="247"/>
                      <a:pt x="3234" y="222"/>
                    </a:cubicBezTo>
                    <a:cubicBezTo>
                      <a:pt x="3218" y="219"/>
                      <a:pt x="3203" y="218"/>
                      <a:pt x="3187" y="218"/>
                    </a:cubicBezTo>
                    <a:close/>
                    <a:moveTo>
                      <a:pt x="4315" y="434"/>
                    </a:moveTo>
                    <a:cubicBezTo>
                      <a:pt x="4202" y="434"/>
                      <a:pt x="4099" y="514"/>
                      <a:pt x="4077" y="629"/>
                    </a:cubicBezTo>
                    <a:lnTo>
                      <a:pt x="3912" y="1497"/>
                    </a:lnTo>
                    <a:cubicBezTo>
                      <a:pt x="3887" y="1626"/>
                      <a:pt x="3972" y="1751"/>
                      <a:pt x="4101" y="1776"/>
                    </a:cubicBezTo>
                    <a:cubicBezTo>
                      <a:pt x="4118" y="1777"/>
                      <a:pt x="4132" y="1780"/>
                      <a:pt x="4149" y="1780"/>
                    </a:cubicBezTo>
                    <a:cubicBezTo>
                      <a:pt x="4262" y="1780"/>
                      <a:pt x="4361" y="1701"/>
                      <a:pt x="4384" y="1586"/>
                    </a:cubicBezTo>
                    <a:lnTo>
                      <a:pt x="4549" y="718"/>
                    </a:lnTo>
                    <a:cubicBezTo>
                      <a:pt x="4573" y="589"/>
                      <a:pt x="4489" y="462"/>
                      <a:pt x="4359" y="438"/>
                    </a:cubicBezTo>
                    <a:cubicBezTo>
                      <a:pt x="4345" y="435"/>
                      <a:pt x="4330" y="434"/>
                      <a:pt x="4315" y="434"/>
                    </a:cubicBezTo>
                    <a:close/>
                    <a:moveTo>
                      <a:pt x="5444" y="651"/>
                    </a:moveTo>
                    <a:cubicBezTo>
                      <a:pt x="5331" y="651"/>
                      <a:pt x="5230" y="732"/>
                      <a:pt x="5206" y="847"/>
                    </a:cubicBezTo>
                    <a:lnTo>
                      <a:pt x="5039" y="1714"/>
                    </a:lnTo>
                    <a:cubicBezTo>
                      <a:pt x="5013" y="1844"/>
                      <a:pt x="5099" y="1969"/>
                      <a:pt x="5228" y="1993"/>
                    </a:cubicBezTo>
                    <a:cubicBezTo>
                      <a:pt x="5245" y="1995"/>
                      <a:pt x="5259" y="1998"/>
                      <a:pt x="5275" y="1998"/>
                    </a:cubicBezTo>
                    <a:cubicBezTo>
                      <a:pt x="5389" y="1998"/>
                      <a:pt x="5488" y="1918"/>
                      <a:pt x="5511" y="1803"/>
                    </a:cubicBezTo>
                    <a:lnTo>
                      <a:pt x="5678" y="936"/>
                    </a:lnTo>
                    <a:cubicBezTo>
                      <a:pt x="5704" y="806"/>
                      <a:pt x="5618" y="679"/>
                      <a:pt x="5488" y="655"/>
                    </a:cubicBezTo>
                    <a:cubicBezTo>
                      <a:pt x="5473" y="652"/>
                      <a:pt x="5458" y="651"/>
                      <a:pt x="5444" y="651"/>
                    </a:cubicBezTo>
                    <a:close/>
                    <a:moveTo>
                      <a:pt x="2062" y="1"/>
                    </a:moveTo>
                    <a:cubicBezTo>
                      <a:pt x="1950" y="1"/>
                      <a:pt x="1849" y="80"/>
                      <a:pt x="1825" y="195"/>
                    </a:cubicBezTo>
                    <a:lnTo>
                      <a:pt x="1457" y="2103"/>
                    </a:lnTo>
                    <a:cubicBezTo>
                      <a:pt x="1432" y="2233"/>
                      <a:pt x="1517" y="2358"/>
                      <a:pt x="1647" y="2382"/>
                    </a:cubicBezTo>
                    <a:cubicBezTo>
                      <a:pt x="1663" y="2384"/>
                      <a:pt x="1677" y="2387"/>
                      <a:pt x="1694" y="2387"/>
                    </a:cubicBezTo>
                    <a:cubicBezTo>
                      <a:pt x="1805" y="2387"/>
                      <a:pt x="1906" y="2306"/>
                      <a:pt x="1929" y="2192"/>
                    </a:cubicBezTo>
                    <a:lnTo>
                      <a:pt x="2297" y="284"/>
                    </a:lnTo>
                    <a:cubicBezTo>
                      <a:pt x="2323" y="154"/>
                      <a:pt x="2237" y="29"/>
                      <a:pt x="2107" y="5"/>
                    </a:cubicBezTo>
                    <a:cubicBezTo>
                      <a:pt x="2092" y="2"/>
                      <a:pt x="2077" y="1"/>
                      <a:pt x="2062" y="1"/>
                    </a:cubicBezTo>
                    <a:close/>
                    <a:moveTo>
                      <a:pt x="7695" y="1087"/>
                    </a:moveTo>
                    <a:cubicBezTo>
                      <a:pt x="7582" y="1087"/>
                      <a:pt x="7480" y="1166"/>
                      <a:pt x="7458" y="1281"/>
                    </a:cubicBezTo>
                    <a:lnTo>
                      <a:pt x="7293" y="2149"/>
                    </a:lnTo>
                    <a:cubicBezTo>
                      <a:pt x="7267" y="2278"/>
                      <a:pt x="7353" y="2405"/>
                      <a:pt x="7482" y="2429"/>
                    </a:cubicBezTo>
                    <a:cubicBezTo>
                      <a:pt x="7499" y="2431"/>
                      <a:pt x="7513" y="2432"/>
                      <a:pt x="7529" y="2432"/>
                    </a:cubicBezTo>
                    <a:cubicBezTo>
                      <a:pt x="7643" y="2432"/>
                      <a:pt x="7742" y="2355"/>
                      <a:pt x="7765" y="2238"/>
                    </a:cubicBezTo>
                    <a:lnTo>
                      <a:pt x="7930" y="1370"/>
                    </a:lnTo>
                    <a:cubicBezTo>
                      <a:pt x="7954" y="1241"/>
                      <a:pt x="7870" y="1116"/>
                      <a:pt x="7740" y="1091"/>
                    </a:cubicBezTo>
                    <a:cubicBezTo>
                      <a:pt x="7725" y="1089"/>
                      <a:pt x="7710" y="1087"/>
                      <a:pt x="7695" y="1087"/>
                    </a:cubicBezTo>
                    <a:close/>
                    <a:moveTo>
                      <a:pt x="8824" y="1304"/>
                    </a:moveTo>
                    <a:cubicBezTo>
                      <a:pt x="8711" y="1304"/>
                      <a:pt x="8611" y="1384"/>
                      <a:pt x="8587" y="1498"/>
                    </a:cubicBezTo>
                    <a:lnTo>
                      <a:pt x="8420" y="2366"/>
                    </a:lnTo>
                    <a:cubicBezTo>
                      <a:pt x="8394" y="2496"/>
                      <a:pt x="8480" y="2622"/>
                      <a:pt x="8609" y="2646"/>
                    </a:cubicBezTo>
                    <a:cubicBezTo>
                      <a:pt x="8626" y="2648"/>
                      <a:pt x="8640" y="2650"/>
                      <a:pt x="8656" y="2650"/>
                    </a:cubicBezTo>
                    <a:cubicBezTo>
                      <a:pt x="8770" y="2650"/>
                      <a:pt x="8869" y="2570"/>
                      <a:pt x="8891" y="2455"/>
                    </a:cubicBezTo>
                    <a:lnTo>
                      <a:pt x="9058" y="1588"/>
                    </a:lnTo>
                    <a:cubicBezTo>
                      <a:pt x="9084" y="1458"/>
                      <a:pt x="8998" y="1333"/>
                      <a:pt x="8869" y="1309"/>
                    </a:cubicBezTo>
                    <a:cubicBezTo>
                      <a:pt x="8854" y="1306"/>
                      <a:pt x="8839" y="1304"/>
                      <a:pt x="8824" y="1304"/>
                    </a:cubicBezTo>
                    <a:close/>
                    <a:moveTo>
                      <a:pt x="9954" y="1521"/>
                    </a:moveTo>
                    <a:cubicBezTo>
                      <a:pt x="9839" y="1521"/>
                      <a:pt x="9734" y="1599"/>
                      <a:pt x="9712" y="1716"/>
                    </a:cubicBezTo>
                    <a:lnTo>
                      <a:pt x="9547" y="2583"/>
                    </a:lnTo>
                    <a:cubicBezTo>
                      <a:pt x="9522" y="2713"/>
                      <a:pt x="9607" y="2838"/>
                      <a:pt x="9736" y="2862"/>
                    </a:cubicBezTo>
                    <a:cubicBezTo>
                      <a:pt x="9752" y="2865"/>
                      <a:pt x="9767" y="2867"/>
                      <a:pt x="9783" y="2867"/>
                    </a:cubicBezTo>
                    <a:cubicBezTo>
                      <a:pt x="9897" y="2867"/>
                      <a:pt x="9996" y="2787"/>
                      <a:pt x="10018" y="2674"/>
                    </a:cubicBezTo>
                    <a:lnTo>
                      <a:pt x="10184" y="1806"/>
                    </a:lnTo>
                    <a:cubicBezTo>
                      <a:pt x="10208" y="1675"/>
                      <a:pt x="10124" y="1549"/>
                      <a:pt x="9994" y="1524"/>
                    </a:cubicBezTo>
                    <a:cubicBezTo>
                      <a:pt x="9981" y="1522"/>
                      <a:pt x="9967" y="1521"/>
                      <a:pt x="9954" y="1521"/>
                    </a:cubicBezTo>
                    <a:close/>
                    <a:moveTo>
                      <a:pt x="6571" y="870"/>
                    </a:moveTo>
                    <a:cubicBezTo>
                      <a:pt x="6457" y="870"/>
                      <a:pt x="6354" y="951"/>
                      <a:pt x="6333" y="1065"/>
                    </a:cubicBezTo>
                    <a:lnTo>
                      <a:pt x="5965" y="2972"/>
                    </a:lnTo>
                    <a:cubicBezTo>
                      <a:pt x="5940" y="3102"/>
                      <a:pt x="6025" y="3227"/>
                      <a:pt x="6154" y="3251"/>
                    </a:cubicBezTo>
                    <a:cubicBezTo>
                      <a:pt x="6171" y="3254"/>
                      <a:pt x="6185" y="3256"/>
                      <a:pt x="6201" y="3256"/>
                    </a:cubicBezTo>
                    <a:cubicBezTo>
                      <a:pt x="6315" y="3256"/>
                      <a:pt x="6414" y="3175"/>
                      <a:pt x="6436" y="3061"/>
                    </a:cubicBezTo>
                    <a:lnTo>
                      <a:pt x="6805" y="1155"/>
                    </a:lnTo>
                    <a:cubicBezTo>
                      <a:pt x="6829" y="1025"/>
                      <a:pt x="6745" y="898"/>
                      <a:pt x="6615" y="874"/>
                    </a:cubicBezTo>
                    <a:cubicBezTo>
                      <a:pt x="6600" y="871"/>
                      <a:pt x="6585" y="870"/>
                      <a:pt x="6571" y="870"/>
                    </a:cubicBezTo>
                    <a:close/>
                    <a:moveTo>
                      <a:pt x="12205" y="1956"/>
                    </a:moveTo>
                    <a:cubicBezTo>
                      <a:pt x="12092" y="1956"/>
                      <a:pt x="11989" y="2037"/>
                      <a:pt x="11967" y="2152"/>
                    </a:cubicBezTo>
                    <a:lnTo>
                      <a:pt x="11800" y="3019"/>
                    </a:lnTo>
                    <a:cubicBezTo>
                      <a:pt x="11775" y="3149"/>
                      <a:pt x="11860" y="3274"/>
                      <a:pt x="11990" y="3298"/>
                    </a:cubicBezTo>
                    <a:cubicBezTo>
                      <a:pt x="12006" y="3300"/>
                      <a:pt x="12021" y="3303"/>
                      <a:pt x="12037" y="3303"/>
                    </a:cubicBezTo>
                    <a:cubicBezTo>
                      <a:pt x="12151" y="3303"/>
                      <a:pt x="12250" y="3224"/>
                      <a:pt x="12272" y="3109"/>
                    </a:cubicBezTo>
                    <a:lnTo>
                      <a:pt x="12441" y="2241"/>
                    </a:lnTo>
                    <a:cubicBezTo>
                      <a:pt x="12465" y="2111"/>
                      <a:pt x="12379" y="1985"/>
                      <a:pt x="12250" y="1960"/>
                    </a:cubicBezTo>
                    <a:cubicBezTo>
                      <a:pt x="12235" y="1958"/>
                      <a:pt x="12220" y="1956"/>
                      <a:pt x="12205" y="1956"/>
                    </a:cubicBezTo>
                    <a:close/>
                    <a:moveTo>
                      <a:pt x="13330" y="2174"/>
                    </a:moveTo>
                    <a:cubicBezTo>
                      <a:pt x="13217" y="2174"/>
                      <a:pt x="13114" y="2253"/>
                      <a:pt x="13093" y="2367"/>
                    </a:cubicBezTo>
                    <a:lnTo>
                      <a:pt x="12927" y="3235"/>
                    </a:lnTo>
                    <a:cubicBezTo>
                      <a:pt x="12901" y="3365"/>
                      <a:pt x="12987" y="3491"/>
                      <a:pt x="13117" y="3516"/>
                    </a:cubicBezTo>
                    <a:cubicBezTo>
                      <a:pt x="13133" y="3517"/>
                      <a:pt x="13148" y="3519"/>
                      <a:pt x="13164" y="3519"/>
                    </a:cubicBezTo>
                    <a:cubicBezTo>
                      <a:pt x="13278" y="3519"/>
                      <a:pt x="13377" y="3441"/>
                      <a:pt x="13399" y="3324"/>
                    </a:cubicBezTo>
                    <a:lnTo>
                      <a:pt x="13565" y="2457"/>
                    </a:lnTo>
                    <a:cubicBezTo>
                      <a:pt x="13589" y="2327"/>
                      <a:pt x="13505" y="2202"/>
                      <a:pt x="13375" y="2178"/>
                    </a:cubicBezTo>
                    <a:cubicBezTo>
                      <a:pt x="13360" y="2175"/>
                      <a:pt x="13345" y="2174"/>
                      <a:pt x="13330" y="2174"/>
                    </a:cubicBezTo>
                    <a:close/>
                    <a:moveTo>
                      <a:pt x="14459" y="2388"/>
                    </a:moveTo>
                    <a:cubicBezTo>
                      <a:pt x="14346" y="2388"/>
                      <a:pt x="14243" y="2468"/>
                      <a:pt x="14221" y="2583"/>
                    </a:cubicBezTo>
                    <a:lnTo>
                      <a:pt x="14056" y="3451"/>
                    </a:lnTo>
                    <a:cubicBezTo>
                      <a:pt x="14032" y="3582"/>
                      <a:pt x="14116" y="3708"/>
                      <a:pt x="14246" y="3733"/>
                    </a:cubicBezTo>
                    <a:cubicBezTo>
                      <a:pt x="14262" y="3734"/>
                      <a:pt x="14277" y="3736"/>
                      <a:pt x="14293" y="3736"/>
                    </a:cubicBezTo>
                    <a:cubicBezTo>
                      <a:pt x="14405" y="3736"/>
                      <a:pt x="14505" y="3657"/>
                      <a:pt x="14528" y="3541"/>
                    </a:cubicBezTo>
                    <a:lnTo>
                      <a:pt x="14693" y="2674"/>
                    </a:lnTo>
                    <a:cubicBezTo>
                      <a:pt x="14719" y="2543"/>
                      <a:pt x="14633" y="2416"/>
                      <a:pt x="14504" y="2392"/>
                    </a:cubicBezTo>
                    <a:cubicBezTo>
                      <a:pt x="14489" y="2389"/>
                      <a:pt x="14474" y="2388"/>
                      <a:pt x="14459" y="2388"/>
                    </a:cubicBezTo>
                    <a:close/>
                    <a:moveTo>
                      <a:pt x="11077" y="1739"/>
                    </a:moveTo>
                    <a:cubicBezTo>
                      <a:pt x="10963" y="1739"/>
                      <a:pt x="10860" y="1820"/>
                      <a:pt x="10839" y="1935"/>
                    </a:cubicBezTo>
                    <a:lnTo>
                      <a:pt x="10472" y="3841"/>
                    </a:lnTo>
                    <a:cubicBezTo>
                      <a:pt x="10448" y="3971"/>
                      <a:pt x="10532" y="4098"/>
                      <a:pt x="10662" y="4122"/>
                    </a:cubicBezTo>
                    <a:cubicBezTo>
                      <a:pt x="10678" y="4124"/>
                      <a:pt x="10693" y="4125"/>
                      <a:pt x="10709" y="4125"/>
                    </a:cubicBezTo>
                    <a:cubicBezTo>
                      <a:pt x="10823" y="4125"/>
                      <a:pt x="10922" y="4046"/>
                      <a:pt x="10944" y="3931"/>
                    </a:cubicBezTo>
                    <a:lnTo>
                      <a:pt x="11311" y="2024"/>
                    </a:lnTo>
                    <a:cubicBezTo>
                      <a:pt x="11335" y="1894"/>
                      <a:pt x="11251" y="1768"/>
                      <a:pt x="11121" y="1743"/>
                    </a:cubicBezTo>
                    <a:cubicBezTo>
                      <a:pt x="11106" y="1740"/>
                      <a:pt x="11091" y="1739"/>
                      <a:pt x="11077" y="1739"/>
                    </a:cubicBezTo>
                    <a:close/>
                    <a:moveTo>
                      <a:pt x="16713" y="2825"/>
                    </a:moveTo>
                    <a:cubicBezTo>
                      <a:pt x="16600" y="2825"/>
                      <a:pt x="16497" y="2906"/>
                      <a:pt x="16475" y="3021"/>
                    </a:cubicBezTo>
                    <a:lnTo>
                      <a:pt x="16310" y="3888"/>
                    </a:lnTo>
                    <a:cubicBezTo>
                      <a:pt x="16286" y="4018"/>
                      <a:pt x="16370" y="4143"/>
                      <a:pt x="16500" y="4167"/>
                    </a:cubicBezTo>
                    <a:cubicBezTo>
                      <a:pt x="16516" y="4169"/>
                      <a:pt x="16530" y="4172"/>
                      <a:pt x="16547" y="4172"/>
                    </a:cubicBezTo>
                    <a:cubicBezTo>
                      <a:pt x="16659" y="4172"/>
                      <a:pt x="16759" y="4093"/>
                      <a:pt x="16782" y="3978"/>
                    </a:cubicBezTo>
                    <a:lnTo>
                      <a:pt x="16947" y="3110"/>
                    </a:lnTo>
                    <a:cubicBezTo>
                      <a:pt x="16973" y="2980"/>
                      <a:pt x="16887" y="2854"/>
                      <a:pt x="16757" y="2830"/>
                    </a:cubicBezTo>
                    <a:cubicBezTo>
                      <a:pt x="16743" y="2827"/>
                      <a:pt x="16728" y="2825"/>
                      <a:pt x="16713" y="2825"/>
                    </a:cubicBezTo>
                    <a:close/>
                    <a:moveTo>
                      <a:pt x="17840" y="3041"/>
                    </a:moveTo>
                    <a:cubicBezTo>
                      <a:pt x="17726" y="3041"/>
                      <a:pt x="17624" y="3120"/>
                      <a:pt x="17602" y="3235"/>
                    </a:cubicBezTo>
                    <a:lnTo>
                      <a:pt x="17437" y="4102"/>
                    </a:lnTo>
                    <a:cubicBezTo>
                      <a:pt x="17413" y="4235"/>
                      <a:pt x="17497" y="4360"/>
                      <a:pt x="17627" y="4385"/>
                    </a:cubicBezTo>
                    <a:cubicBezTo>
                      <a:pt x="17643" y="4386"/>
                      <a:pt x="17657" y="4390"/>
                      <a:pt x="17674" y="4390"/>
                    </a:cubicBezTo>
                    <a:cubicBezTo>
                      <a:pt x="17785" y="4390"/>
                      <a:pt x="17886" y="4310"/>
                      <a:pt x="17909" y="4195"/>
                    </a:cubicBezTo>
                    <a:lnTo>
                      <a:pt x="18074" y="3327"/>
                    </a:lnTo>
                    <a:cubicBezTo>
                      <a:pt x="18098" y="3194"/>
                      <a:pt x="18014" y="3070"/>
                      <a:pt x="17884" y="3045"/>
                    </a:cubicBezTo>
                    <a:cubicBezTo>
                      <a:pt x="17869" y="3042"/>
                      <a:pt x="17854" y="3041"/>
                      <a:pt x="17840" y="3041"/>
                    </a:cubicBezTo>
                    <a:close/>
                    <a:moveTo>
                      <a:pt x="262" y="3729"/>
                    </a:moveTo>
                    <a:cubicBezTo>
                      <a:pt x="149" y="3729"/>
                      <a:pt x="47" y="3808"/>
                      <a:pt x="25" y="3923"/>
                    </a:cubicBezTo>
                    <a:cubicBezTo>
                      <a:pt x="1" y="4052"/>
                      <a:pt x="87" y="4179"/>
                      <a:pt x="216" y="4203"/>
                    </a:cubicBezTo>
                    <a:lnTo>
                      <a:pt x="1546" y="4459"/>
                    </a:lnTo>
                    <a:cubicBezTo>
                      <a:pt x="1562" y="4462"/>
                      <a:pt x="1577" y="4464"/>
                      <a:pt x="1593" y="4464"/>
                    </a:cubicBezTo>
                    <a:cubicBezTo>
                      <a:pt x="1707" y="4464"/>
                      <a:pt x="1805" y="4385"/>
                      <a:pt x="1827" y="4270"/>
                    </a:cubicBezTo>
                    <a:cubicBezTo>
                      <a:pt x="1852" y="4140"/>
                      <a:pt x="1767" y="4013"/>
                      <a:pt x="1637" y="3989"/>
                    </a:cubicBezTo>
                    <a:lnTo>
                      <a:pt x="307" y="3733"/>
                    </a:lnTo>
                    <a:cubicBezTo>
                      <a:pt x="292" y="3730"/>
                      <a:pt x="277" y="3729"/>
                      <a:pt x="262" y="3729"/>
                    </a:cubicBezTo>
                    <a:close/>
                    <a:moveTo>
                      <a:pt x="18968" y="3260"/>
                    </a:moveTo>
                    <a:cubicBezTo>
                      <a:pt x="18855" y="3260"/>
                      <a:pt x="18754" y="3339"/>
                      <a:pt x="18732" y="3454"/>
                    </a:cubicBezTo>
                    <a:lnTo>
                      <a:pt x="18564" y="4321"/>
                    </a:lnTo>
                    <a:cubicBezTo>
                      <a:pt x="18539" y="4451"/>
                      <a:pt x="18624" y="4578"/>
                      <a:pt x="18754" y="4602"/>
                    </a:cubicBezTo>
                    <a:cubicBezTo>
                      <a:pt x="18770" y="4604"/>
                      <a:pt x="18784" y="4605"/>
                      <a:pt x="18801" y="4605"/>
                    </a:cubicBezTo>
                    <a:cubicBezTo>
                      <a:pt x="18912" y="4605"/>
                      <a:pt x="19011" y="4527"/>
                      <a:pt x="19036" y="4411"/>
                    </a:cubicBezTo>
                    <a:lnTo>
                      <a:pt x="19204" y="3543"/>
                    </a:lnTo>
                    <a:cubicBezTo>
                      <a:pt x="19229" y="3413"/>
                      <a:pt x="19143" y="3289"/>
                      <a:pt x="19013" y="3264"/>
                    </a:cubicBezTo>
                    <a:cubicBezTo>
                      <a:pt x="18998" y="3261"/>
                      <a:pt x="18983" y="3260"/>
                      <a:pt x="18968" y="3260"/>
                    </a:cubicBezTo>
                    <a:close/>
                    <a:moveTo>
                      <a:pt x="15584" y="2609"/>
                    </a:moveTo>
                    <a:cubicBezTo>
                      <a:pt x="15471" y="2609"/>
                      <a:pt x="15370" y="2690"/>
                      <a:pt x="15348" y="2804"/>
                    </a:cubicBezTo>
                    <a:lnTo>
                      <a:pt x="14980" y="4711"/>
                    </a:lnTo>
                    <a:cubicBezTo>
                      <a:pt x="14956" y="4840"/>
                      <a:pt x="15040" y="4967"/>
                      <a:pt x="15170" y="4991"/>
                    </a:cubicBezTo>
                    <a:cubicBezTo>
                      <a:pt x="15186" y="4993"/>
                      <a:pt x="15201" y="4994"/>
                      <a:pt x="15217" y="4994"/>
                    </a:cubicBezTo>
                    <a:cubicBezTo>
                      <a:pt x="15330" y="4994"/>
                      <a:pt x="15429" y="4916"/>
                      <a:pt x="15452" y="4800"/>
                    </a:cubicBezTo>
                    <a:lnTo>
                      <a:pt x="15820" y="2893"/>
                    </a:lnTo>
                    <a:cubicBezTo>
                      <a:pt x="15846" y="2763"/>
                      <a:pt x="15760" y="2638"/>
                      <a:pt x="15630" y="2614"/>
                    </a:cubicBezTo>
                    <a:cubicBezTo>
                      <a:pt x="15615" y="2611"/>
                      <a:pt x="15599" y="2609"/>
                      <a:pt x="15584" y="2609"/>
                    </a:cubicBezTo>
                    <a:close/>
                    <a:moveTo>
                      <a:pt x="20093" y="3479"/>
                    </a:moveTo>
                    <a:cubicBezTo>
                      <a:pt x="19980" y="3479"/>
                      <a:pt x="19878" y="3558"/>
                      <a:pt x="19856" y="3673"/>
                    </a:cubicBezTo>
                    <a:lnTo>
                      <a:pt x="19490" y="5581"/>
                    </a:lnTo>
                    <a:cubicBezTo>
                      <a:pt x="19465" y="5711"/>
                      <a:pt x="19551" y="5836"/>
                      <a:pt x="19679" y="5860"/>
                    </a:cubicBezTo>
                    <a:cubicBezTo>
                      <a:pt x="19697" y="5862"/>
                      <a:pt x="19710" y="5865"/>
                      <a:pt x="19726" y="5865"/>
                    </a:cubicBezTo>
                    <a:cubicBezTo>
                      <a:pt x="19838" y="5865"/>
                      <a:pt x="19940" y="5786"/>
                      <a:pt x="19962" y="5671"/>
                    </a:cubicBezTo>
                    <a:lnTo>
                      <a:pt x="20330" y="3762"/>
                    </a:lnTo>
                    <a:cubicBezTo>
                      <a:pt x="20354" y="3632"/>
                      <a:pt x="20268" y="3507"/>
                      <a:pt x="20138" y="3483"/>
                    </a:cubicBezTo>
                    <a:cubicBezTo>
                      <a:pt x="20123" y="3480"/>
                      <a:pt x="20108" y="3479"/>
                      <a:pt x="20093" y="3479"/>
                    </a:cubicBezTo>
                    <a:close/>
                    <a:moveTo>
                      <a:pt x="3037" y="4265"/>
                    </a:moveTo>
                    <a:cubicBezTo>
                      <a:pt x="2924" y="4265"/>
                      <a:pt x="2824" y="4345"/>
                      <a:pt x="2801" y="4459"/>
                    </a:cubicBezTo>
                    <a:cubicBezTo>
                      <a:pt x="2775" y="4589"/>
                      <a:pt x="2861" y="4715"/>
                      <a:pt x="2991" y="4740"/>
                    </a:cubicBezTo>
                    <a:lnTo>
                      <a:pt x="17325" y="7504"/>
                    </a:lnTo>
                    <a:cubicBezTo>
                      <a:pt x="17341" y="7506"/>
                      <a:pt x="17356" y="7508"/>
                      <a:pt x="17372" y="7508"/>
                    </a:cubicBezTo>
                    <a:cubicBezTo>
                      <a:pt x="17484" y="7508"/>
                      <a:pt x="17583" y="7430"/>
                      <a:pt x="17607" y="7313"/>
                    </a:cubicBezTo>
                    <a:cubicBezTo>
                      <a:pt x="17631" y="7183"/>
                      <a:pt x="17545" y="7059"/>
                      <a:pt x="17416" y="7034"/>
                    </a:cubicBezTo>
                    <a:lnTo>
                      <a:pt x="3082" y="4270"/>
                    </a:lnTo>
                    <a:cubicBezTo>
                      <a:pt x="3067" y="4267"/>
                      <a:pt x="3052" y="4265"/>
                      <a:pt x="3037" y="4265"/>
                    </a:cubicBezTo>
                    <a:close/>
                    <a:moveTo>
                      <a:pt x="18540" y="7255"/>
                    </a:moveTo>
                    <a:cubicBezTo>
                      <a:pt x="18427" y="7255"/>
                      <a:pt x="18326" y="7335"/>
                      <a:pt x="18304" y="7449"/>
                    </a:cubicBezTo>
                    <a:cubicBezTo>
                      <a:pt x="18280" y="7579"/>
                      <a:pt x="18364" y="7705"/>
                      <a:pt x="18494" y="7730"/>
                    </a:cubicBezTo>
                    <a:lnTo>
                      <a:pt x="19029" y="7832"/>
                    </a:lnTo>
                    <a:cubicBezTo>
                      <a:pt x="19045" y="7835"/>
                      <a:pt x="19060" y="7837"/>
                      <a:pt x="19076" y="7837"/>
                    </a:cubicBezTo>
                    <a:cubicBezTo>
                      <a:pt x="19188" y="7837"/>
                      <a:pt x="19289" y="7757"/>
                      <a:pt x="19311" y="7642"/>
                    </a:cubicBezTo>
                    <a:cubicBezTo>
                      <a:pt x="19336" y="7513"/>
                      <a:pt x="19251" y="7386"/>
                      <a:pt x="19122" y="7362"/>
                    </a:cubicBezTo>
                    <a:lnTo>
                      <a:pt x="18586" y="7260"/>
                    </a:lnTo>
                    <a:cubicBezTo>
                      <a:pt x="18571" y="7256"/>
                      <a:pt x="18555" y="7255"/>
                      <a:pt x="18540" y="7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09" name="Google Shape;1009;p16"/>
            <p:cNvSpPr/>
            <p:nvPr/>
          </p:nvSpPr>
          <p:spPr>
            <a:xfrm>
              <a:off x="5374425" y="4862338"/>
              <a:ext cx="143125" cy="148375"/>
            </a:xfrm>
            <a:custGeom>
              <a:avLst/>
              <a:gdLst/>
              <a:ahLst/>
              <a:cxnLst/>
              <a:rect l="l" t="t" r="r" b="b"/>
              <a:pathLst>
                <a:path w="5725" h="5935" extrusionOk="0">
                  <a:moveTo>
                    <a:pt x="3368" y="751"/>
                  </a:moveTo>
                  <a:lnTo>
                    <a:pt x="3545" y="2158"/>
                  </a:lnTo>
                  <a:cubicBezTo>
                    <a:pt x="3555" y="2236"/>
                    <a:pt x="3603" y="2304"/>
                    <a:pt x="3671" y="2342"/>
                  </a:cubicBezTo>
                  <a:lnTo>
                    <a:pt x="4933" y="2997"/>
                  </a:lnTo>
                  <a:lnTo>
                    <a:pt x="3645" y="3598"/>
                  </a:lnTo>
                  <a:cubicBezTo>
                    <a:pt x="3574" y="3632"/>
                    <a:pt x="3524" y="3699"/>
                    <a:pt x="3511" y="3777"/>
                  </a:cubicBezTo>
                  <a:lnTo>
                    <a:pt x="3281" y="5178"/>
                  </a:lnTo>
                  <a:lnTo>
                    <a:pt x="2309" y="4140"/>
                  </a:lnTo>
                  <a:cubicBezTo>
                    <a:pt x="2266" y="4091"/>
                    <a:pt x="2202" y="4065"/>
                    <a:pt x="2136" y="4065"/>
                  </a:cubicBezTo>
                  <a:cubicBezTo>
                    <a:pt x="2126" y="4065"/>
                    <a:pt x="2113" y="4065"/>
                    <a:pt x="2102" y="4070"/>
                  </a:cubicBezTo>
                  <a:lnTo>
                    <a:pt x="696" y="4283"/>
                  </a:lnTo>
                  <a:lnTo>
                    <a:pt x="1382" y="3039"/>
                  </a:lnTo>
                  <a:cubicBezTo>
                    <a:pt x="1421" y="2969"/>
                    <a:pt x="1421" y="2886"/>
                    <a:pt x="1385" y="2815"/>
                  </a:cubicBezTo>
                  <a:lnTo>
                    <a:pt x="749" y="1545"/>
                  </a:lnTo>
                  <a:lnTo>
                    <a:pt x="2144" y="1813"/>
                  </a:lnTo>
                  <a:cubicBezTo>
                    <a:pt x="2158" y="1815"/>
                    <a:pt x="2172" y="1816"/>
                    <a:pt x="2186" y="1816"/>
                  </a:cubicBezTo>
                  <a:cubicBezTo>
                    <a:pt x="2250" y="1816"/>
                    <a:pt x="2311" y="1792"/>
                    <a:pt x="2356" y="1748"/>
                  </a:cubicBezTo>
                  <a:lnTo>
                    <a:pt x="3368" y="751"/>
                  </a:lnTo>
                  <a:close/>
                  <a:moveTo>
                    <a:pt x="3553" y="1"/>
                  </a:moveTo>
                  <a:cubicBezTo>
                    <a:pt x="3491" y="1"/>
                    <a:pt x="3431" y="25"/>
                    <a:pt x="3386" y="70"/>
                  </a:cubicBezTo>
                  <a:lnTo>
                    <a:pt x="2116" y="1318"/>
                  </a:lnTo>
                  <a:lnTo>
                    <a:pt x="370" y="981"/>
                  </a:lnTo>
                  <a:cubicBezTo>
                    <a:pt x="355" y="979"/>
                    <a:pt x="340" y="977"/>
                    <a:pt x="325" y="977"/>
                  </a:cubicBezTo>
                  <a:cubicBezTo>
                    <a:pt x="248" y="977"/>
                    <a:pt x="178" y="1012"/>
                    <a:pt x="133" y="1074"/>
                  </a:cubicBezTo>
                  <a:cubicBezTo>
                    <a:pt x="76" y="1147"/>
                    <a:pt x="68" y="1244"/>
                    <a:pt x="109" y="1325"/>
                  </a:cubicBezTo>
                  <a:lnTo>
                    <a:pt x="905" y="2916"/>
                  </a:lnTo>
                  <a:lnTo>
                    <a:pt x="46" y="4474"/>
                  </a:lnTo>
                  <a:cubicBezTo>
                    <a:pt x="0" y="4555"/>
                    <a:pt x="5" y="4652"/>
                    <a:pt x="57" y="4727"/>
                  </a:cubicBezTo>
                  <a:cubicBezTo>
                    <a:pt x="103" y="4794"/>
                    <a:pt x="179" y="4829"/>
                    <a:pt x="257" y="4829"/>
                  </a:cubicBezTo>
                  <a:cubicBezTo>
                    <a:pt x="268" y="4829"/>
                    <a:pt x="278" y="4829"/>
                    <a:pt x="289" y="4827"/>
                  </a:cubicBezTo>
                  <a:lnTo>
                    <a:pt x="2048" y="4561"/>
                  </a:lnTo>
                  <a:lnTo>
                    <a:pt x="3264" y="5860"/>
                  </a:lnTo>
                  <a:cubicBezTo>
                    <a:pt x="3311" y="5909"/>
                    <a:pt x="3375" y="5935"/>
                    <a:pt x="3440" y="5935"/>
                  </a:cubicBezTo>
                  <a:cubicBezTo>
                    <a:pt x="3464" y="5935"/>
                    <a:pt x="3485" y="5932"/>
                    <a:pt x="3516" y="5927"/>
                  </a:cubicBezTo>
                  <a:cubicBezTo>
                    <a:pt x="3603" y="5901"/>
                    <a:pt x="3668" y="5826"/>
                    <a:pt x="3681" y="5737"/>
                  </a:cubicBezTo>
                  <a:lnTo>
                    <a:pt x="3973" y="3981"/>
                  </a:lnTo>
                  <a:lnTo>
                    <a:pt x="5585" y="3225"/>
                  </a:lnTo>
                  <a:cubicBezTo>
                    <a:pt x="5667" y="3186"/>
                    <a:pt x="5721" y="3104"/>
                    <a:pt x="5723" y="3013"/>
                  </a:cubicBezTo>
                  <a:cubicBezTo>
                    <a:pt x="5724" y="2922"/>
                    <a:pt x="5674" y="2838"/>
                    <a:pt x="5593" y="2796"/>
                  </a:cubicBezTo>
                  <a:lnTo>
                    <a:pt x="4012" y="1977"/>
                  </a:lnTo>
                  <a:lnTo>
                    <a:pt x="3791" y="211"/>
                  </a:lnTo>
                  <a:cubicBezTo>
                    <a:pt x="3782" y="120"/>
                    <a:pt x="3718" y="46"/>
                    <a:pt x="3632" y="15"/>
                  </a:cubicBezTo>
                  <a:cubicBezTo>
                    <a:pt x="3606" y="5"/>
                    <a:pt x="3579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2545625" y="4907625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1157" y="481"/>
                  </a:moveTo>
                  <a:cubicBezTo>
                    <a:pt x="1530" y="481"/>
                    <a:pt x="1832" y="782"/>
                    <a:pt x="1833" y="1155"/>
                  </a:cubicBezTo>
                  <a:cubicBezTo>
                    <a:pt x="1833" y="1528"/>
                    <a:pt x="1530" y="1833"/>
                    <a:pt x="1157" y="1833"/>
                  </a:cubicBezTo>
                  <a:cubicBezTo>
                    <a:pt x="786" y="1833"/>
                    <a:pt x="482" y="1528"/>
                    <a:pt x="482" y="1155"/>
                  </a:cubicBezTo>
                  <a:cubicBezTo>
                    <a:pt x="482" y="786"/>
                    <a:pt x="784" y="481"/>
                    <a:pt x="1157" y="481"/>
                  </a:cubicBezTo>
                  <a:close/>
                  <a:moveTo>
                    <a:pt x="1157" y="1"/>
                  </a:moveTo>
                  <a:cubicBezTo>
                    <a:pt x="521" y="1"/>
                    <a:pt x="1" y="520"/>
                    <a:pt x="1" y="1155"/>
                  </a:cubicBezTo>
                  <a:cubicBezTo>
                    <a:pt x="1" y="1793"/>
                    <a:pt x="521" y="2312"/>
                    <a:pt x="1157" y="2312"/>
                  </a:cubicBezTo>
                  <a:cubicBezTo>
                    <a:pt x="1794" y="2312"/>
                    <a:pt x="2312" y="1794"/>
                    <a:pt x="2312" y="1155"/>
                  </a:cubicBezTo>
                  <a:cubicBezTo>
                    <a:pt x="2312" y="520"/>
                    <a:pt x="1793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3870725" y="4626675"/>
              <a:ext cx="398625" cy="427750"/>
            </a:xfrm>
            <a:custGeom>
              <a:avLst/>
              <a:gdLst/>
              <a:ahLst/>
              <a:cxnLst/>
              <a:rect l="l" t="t" r="r" b="b"/>
              <a:pathLst>
                <a:path w="15945" h="17110" extrusionOk="0">
                  <a:moveTo>
                    <a:pt x="10202" y="476"/>
                  </a:moveTo>
                  <a:cubicBezTo>
                    <a:pt x="10477" y="476"/>
                    <a:pt x="10749" y="536"/>
                    <a:pt x="11023" y="656"/>
                  </a:cubicBezTo>
                  <a:cubicBezTo>
                    <a:pt x="11553" y="886"/>
                    <a:pt x="11913" y="1266"/>
                    <a:pt x="12129" y="1811"/>
                  </a:cubicBezTo>
                  <a:cubicBezTo>
                    <a:pt x="12343" y="2356"/>
                    <a:pt x="12335" y="2879"/>
                    <a:pt x="12105" y="3408"/>
                  </a:cubicBezTo>
                  <a:cubicBezTo>
                    <a:pt x="11873" y="3936"/>
                    <a:pt x="11493" y="4298"/>
                    <a:pt x="10949" y="4512"/>
                  </a:cubicBezTo>
                  <a:cubicBezTo>
                    <a:pt x="10934" y="4517"/>
                    <a:pt x="10918" y="4523"/>
                    <a:pt x="10905" y="4528"/>
                  </a:cubicBezTo>
                  <a:lnTo>
                    <a:pt x="11103" y="3129"/>
                  </a:lnTo>
                  <a:cubicBezTo>
                    <a:pt x="11116" y="3053"/>
                    <a:pt x="11088" y="2977"/>
                    <a:pt x="11034" y="2923"/>
                  </a:cubicBezTo>
                  <a:cubicBezTo>
                    <a:pt x="10683" y="2583"/>
                    <a:pt x="10349" y="2464"/>
                    <a:pt x="10050" y="2464"/>
                  </a:cubicBezTo>
                  <a:cubicBezTo>
                    <a:pt x="9783" y="2464"/>
                    <a:pt x="9546" y="2558"/>
                    <a:pt x="9361" y="2677"/>
                  </a:cubicBezTo>
                  <a:cubicBezTo>
                    <a:pt x="9301" y="2712"/>
                    <a:pt x="9261" y="2774"/>
                    <a:pt x="9251" y="2845"/>
                  </a:cubicBezTo>
                  <a:lnTo>
                    <a:pt x="9032" y="4316"/>
                  </a:lnTo>
                  <a:cubicBezTo>
                    <a:pt x="8672" y="4081"/>
                    <a:pt x="8412" y="3756"/>
                    <a:pt x="8247" y="3333"/>
                  </a:cubicBezTo>
                  <a:cubicBezTo>
                    <a:pt x="8031" y="2788"/>
                    <a:pt x="8040" y="2265"/>
                    <a:pt x="8271" y="1736"/>
                  </a:cubicBezTo>
                  <a:cubicBezTo>
                    <a:pt x="8502" y="1207"/>
                    <a:pt x="8881" y="846"/>
                    <a:pt x="9426" y="632"/>
                  </a:cubicBezTo>
                  <a:cubicBezTo>
                    <a:pt x="9689" y="528"/>
                    <a:pt x="9947" y="476"/>
                    <a:pt x="10202" y="476"/>
                  </a:cubicBezTo>
                  <a:close/>
                  <a:moveTo>
                    <a:pt x="10051" y="2940"/>
                  </a:moveTo>
                  <a:cubicBezTo>
                    <a:pt x="10237" y="2940"/>
                    <a:pt x="10420" y="3021"/>
                    <a:pt x="10610" y="3184"/>
                  </a:cubicBezTo>
                  <a:lnTo>
                    <a:pt x="10136" y="6419"/>
                  </a:lnTo>
                  <a:cubicBezTo>
                    <a:pt x="10123" y="6416"/>
                    <a:pt x="10113" y="6409"/>
                    <a:pt x="10102" y="6406"/>
                  </a:cubicBezTo>
                  <a:cubicBezTo>
                    <a:pt x="9810" y="6278"/>
                    <a:pt x="9515" y="6203"/>
                    <a:pt x="9222" y="6179"/>
                  </a:cubicBezTo>
                  <a:lnTo>
                    <a:pt x="9454" y="4729"/>
                  </a:lnTo>
                  <a:lnTo>
                    <a:pt x="9454" y="4725"/>
                  </a:lnTo>
                  <a:lnTo>
                    <a:pt x="9705" y="3028"/>
                  </a:lnTo>
                  <a:cubicBezTo>
                    <a:pt x="9823" y="2970"/>
                    <a:pt x="9937" y="2940"/>
                    <a:pt x="10051" y="2940"/>
                  </a:cubicBezTo>
                  <a:close/>
                  <a:moveTo>
                    <a:pt x="2659" y="4543"/>
                  </a:moveTo>
                  <a:cubicBezTo>
                    <a:pt x="2935" y="4543"/>
                    <a:pt x="3206" y="4601"/>
                    <a:pt x="3480" y="4721"/>
                  </a:cubicBezTo>
                  <a:cubicBezTo>
                    <a:pt x="4008" y="4950"/>
                    <a:pt x="4368" y="5329"/>
                    <a:pt x="4584" y="5874"/>
                  </a:cubicBezTo>
                  <a:cubicBezTo>
                    <a:pt x="4691" y="6143"/>
                    <a:pt x="4743" y="6414"/>
                    <a:pt x="4740" y="6677"/>
                  </a:cubicBezTo>
                  <a:lnTo>
                    <a:pt x="3366" y="6077"/>
                  </a:lnTo>
                  <a:cubicBezTo>
                    <a:pt x="3335" y="6064"/>
                    <a:pt x="3302" y="6057"/>
                    <a:pt x="3270" y="6057"/>
                  </a:cubicBezTo>
                  <a:cubicBezTo>
                    <a:pt x="3242" y="6057"/>
                    <a:pt x="3215" y="6062"/>
                    <a:pt x="3190" y="6070"/>
                  </a:cubicBezTo>
                  <a:cubicBezTo>
                    <a:pt x="2515" y="6310"/>
                    <a:pt x="2265" y="6862"/>
                    <a:pt x="2491" y="7624"/>
                  </a:cubicBezTo>
                  <a:cubicBezTo>
                    <a:pt x="2510" y="7692"/>
                    <a:pt x="2559" y="7747"/>
                    <a:pt x="2624" y="7776"/>
                  </a:cubicBezTo>
                  <a:lnTo>
                    <a:pt x="3880" y="8323"/>
                  </a:lnTo>
                  <a:cubicBezTo>
                    <a:pt x="3739" y="8425"/>
                    <a:pt x="3580" y="8509"/>
                    <a:pt x="3407" y="8579"/>
                  </a:cubicBezTo>
                  <a:cubicBezTo>
                    <a:pt x="3143" y="8682"/>
                    <a:pt x="2885" y="8734"/>
                    <a:pt x="2630" y="8734"/>
                  </a:cubicBezTo>
                  <a:cubicBezTo>
                    <a:pt x="2355" y="8734"/>
                    <a:pt x="2083" y="8674"/>
                    <a:pt x="1808" y="8555"/>
                  </a:cubicBezTo>
                  <a:cubicBezTo>
                    <a:pt x="1278" y="8326"/>
                    <a:pt x="918" y="7946"/>
                    <a:pt x="702" y="7402"/>
                  </a:cubicBezTo>
                  <a:cubicBezTo>
                    <a:pt x="488" y="6855"/>
                    <a:pt x="496" y="6333"/>
                    <a:pt x="727" y="5804"/>
                  </a:cubicBezTo>
                  <a:cubicBezTo>
                    <a:pt x="960" y="5274"/>
                    <a:pt x="1338" y="4914"/>
                    <a:pt x="1883" y="4699"/>
                  </a:cubicBezTo>
                  <a:cubicBezTo>
                    <a:pt x="2145" y="4596"/>
                    <a:pt x="2403" y="4543"/>
                    <a:pt x="2659" y="4543"/>
                  </a:cubicBezTo>
                  <a:close/>
                  <a:moveTo>
                    <a:pt x="3264" y="6555"/>
                  </a:moveTo>
                  <a:lnTo>
                    <a:pt x="4852" y="7249"/>
                  </a:lnTo>
                  <a:cubicBezTo>
                    <a:pt x="4853" y="7251"/>
                    <a:pt x="4857" y="7251"/>
                    <a:pt x="4857" y="7251"/>
                  </a:cubicBezTo>
                  <a:lnTo>
                    <a:pt x="6397" y="7904"/>
                  </a:lnTo>
                  <a:cubicBezTo>
                    <a:pt x="6272" y="8204"/>
                    <a:pt x="6207" y="8508"/>
                    <a:pt x="6199" y="8814"/>
                  </a:cubicBezTo>
                  <a:lnTo>
                    <a:pt x="4420" y="8037"/>
                  </a:lnTo>
                  <a:lnTo>
                    <a:pt x="2922" y="7382"/>
                  </a:lnTo>
                  <a:cubicBezTo>
                    <a:pt x="2802" y="6867"/>
                    <a:pt x="3011" y="6665"/>
                    <a:pt x="3264" y="6555"/>
                  </a:cubicBezTo>
                  <a:close/>
                  <a:moveTo>
                    <a:pt x="9007" y="6652"/>
                  </a:moveTo>
                  <a:cubicBezTo>
                    <a:pt x="9307" y="6652"/>
                    <a:pt x="9610" y="6716"/>
                    <a:pt x="9912" y="6847"/>
                  </a:cubicBezTo>
                  <a:cubicBezTo>
                    <a:pt x="10008" y="6888"/>
                    <a:pt x="10105" y="6940"/>
                    <a:pt x="10204" y="6996"/>
                  </a:cubicBezTo>
                  <a:cubicBezTo>
                    <a:pt x="10655" y="7261"/>
                    <a:pt x="10970" y="7634"/>
                    <a:pt x="11166" y="8135"/>
                  </a:cubicBezTo>
                  <a:cubicBezTo>
                    <a:pt x="11401" y="8735"/>
                    <a:pt x="11385" y="9312"/>
                    <a:pt x="11107" y="9918"/>
                  </a:cubicBezTo>
                  <a:cubicBezTo>
                    <a:pt x="11085" y="9985"/>
                    <a:pt x="11056" y="10050"/>
                    <a:pt x="11023" y="10111"/>
                  </a:cubicBezTo>
                  <a:lnTo>
                    <a:pt x="10355" y="9210"/>
                  </a:lnTo>
                  <a:cubicBezTo>
                    <a:pt x="10316" y="9156"/>
                    <a:pt x="10256" y="9122"/>
                    <a:pt x="10191" y="9114"/>
                  </a:cubicBezTo>
                  <a:cubicBezTo>
                    <a:pt x="10109" y="9105"/>
                    <a:pt x="10030" y="9100"/>
                    <a:pt x="9955" y="9100"/>
                  </a:cubicBezTo>
                  <a:cubicBezTo>
                    <a:pt x="9302" y="9100"/>
                    <a:pt x="8897" y="9449"/>
                    <a:pt x="8810" y="10105"/>
                  </a:cubicBezTo>
                  <a:cubicBezTo>
                    <a:pt x="8800" y="10166"/>
                    <a:pt x="8816" y="10226"/>
                    <a:pt x="8854" y="10277"/>
                  </a:cubicBezTo>
                  <a:lnTo>
                    <a:pt x="9562" y="11253"/>
                  </a:lnTo>
                  <a:cubicBezTo>
                    <a:pt x="9385" y="11293"/>
                    <a:pt x="9209" y="11313"/>
                    <a:pt x="9035" y="11313"/>
                  </a:cubicBezTo>
                  <a:cubicBezTo>
                    <a:pt x="8707" y="11313"/>
                    <a:pt x="8384" y="11242"/>
                    <a:pt x="8059" y="11100"/>
                  </a:cubicBezTo>
                  <a:cubicBezTo>
                    <a:pt x="7477" y="10847"/>
                    <a:pt x="7081" y="10431"/>
                    <a:pt x="6844" y="9829"/>
                  </a:cubicBezTo>
                  <a:cubicBezTo>
                    <a:pt x="6762" y="9617"/>
                    <a:pt x="6713" y="9398"/>
                    <a:pt x="6700" y="9179"/>
                  </a:cubicBezTo>
                  <a:cubicBezTo>
                    <a:pt x="6699" y="9171"/>
                    <a:pt x="6699" y="9164"/>
                    <a:pt x="6699" y="9158"/>
                  </a:cubicBezTo>
                  <a:lnTo>
                    <a:pt x="6699" y="9156"/>
                  </a:lnTo>
                  <a:cubicBezTo>
                    <a:pt x="6645" y="8783"/>
                    <a:pt x="6700" y="8410"/>
                    <a:pt x="6859" y="8045"/>
                  </a:cubicBezTo>
                  <a:cubicBezTo>
                    <a:pt x="6875" y="8011"/>
                    <a:pt x="6896" y="7971"/>
                    <a:pt x="6927" y="7927"/>
                  </a:cubicBezTo>
                  <a:cubicBezTo>
                    <a:pt x="6932" y="7922"/>
                    <a:pt x="6934" y="7917"/>
                    <a:pt x="6937" y="7911"/>
                  </a:cubicBezTo>
                  <a:cubicBezTo>
                    <a:pt x="6942" y="7906"/>
                    <a:pt x="6945" y="7899"/>
                    <a:pt x="6948" y="7893"/>
                  </a:cubicBezTo>
                  <a:cubicBezTo>
                    <a:pt x="7209" y="7389"/>
                    <a:pt x="7605" y="7038"/>
                    <a:pt x="8156" y="6821"/>
                  </a:cubicBezTo>
                  <a:cubicBezTo>
                    <a:pt x="8421" y="6717"/>
                    <a:pt x="8687" y="6661"/>
                    <a:pt x="8951" y="6653"/>
                  </a:cubicBezTo>
                  <a:lnTo>
                    <a:pt x="8952" y="6653"/>
                  </a:lnTo>
                  <a:cubicBezTo>
                    <a:pt x="8970" y="6652"/>
                    <a:pt x="8989" y="6652"/>
                    <a:pt x="9007" y="6652"/>
                  </a:cubicBezTo>
                  <a:close/>
                  <a:moveTo>
                    <a:pt x="9931" y="9573"/>
                  </a:moveTo>
                  <a:cubicBezTo>
                    <a:pt x="9962" y="9573"/>
                    <a:pt x="9995" y="9574"/>
                    <a:pt x="10029" y="9576"/>
                  </a:cubicBezTo>
                  <a:lnTo>
                    <a:pt x="10837" y="10664"/>
                  </a:lnTo>
                  <a:lnTo>
                    <a:pt x="10840" y="10666"/>
                  </a:lnTo>
                  <a:lnTo>
                    <a:pt x="11599" y="11682"/>
                  </a:lnTo>
                  <a:cubicBezTo>
                    <a:pt x="11330" y="11833"/>
                    <a:pt x="11093" y="12023"/>
                    <a:pt x="10890" y="12245"/>
                  </a:cubicBezTo>
                  <a:lnTo>
                    <a:pt x="10131" y="11222"/>
                  </a:lnTo>
                  <a:lnTo>
                    <a:pt x="9295" y="10072"/>
                  </a:lnTo>
                  <a:cubicBezTo>
                    <a:pt x="9348" y="9810"/>
                    <a:pt x="9473" y="9573"/>
                    <a:pt x="9931" y="9573"/>
                  </a:cubicBezTo>
                  <a:close/>
                  <a:moveTo>
                    <a:pt x="13006" y="11780"/>
                  </a:moveTo>
                  <a:cubicBezTo>
                    <a:pt x="13319" y="11780"/>
                    <a:pt x="13632" y="11849"/>
                    <a:pt x="13950" y="11987"/>
                  </a:cubicBezTo>
                  <a:cubicBezTo>
                    <a:pt x="14565" y="12269"/>
                    <a:pt x="14984" y="12709"/>
                    <a:pt x="15228" y="13332"/>
                  </a:cubicBezTo>
                  <a:cubicBezTo>
                    <a:pt x="15398" y="13766"/>
                    <a:pt x="15451" y="14201"/>
                    <a:pt x="15393" y="14611"/>
                  </a:cubicBezTo>
                  <a:cubicBezTo>
                    <a:pt x="15351" y="14801"/>
                    <a:pt x="15288" y="14994"/>
                    <a:pt x="15207" y="15182"/>
                  </a:cubicBezTo>
                  <a:cubicBezTo>
                    <a:pt x="15095" y="15433"/>
                    <a:pt x="14937" y="15670"/>
                    <a:pt x="14733" y="15885"/>
                  </a:cubicBezTo>
                  <a:cubicBezTo>
                    <a:pt x="14506" y="16127"/>
                    <a:pt x="14214" y="16317"/>
                    <a:pt x="13866" y="16455"/>
                  </a:cubicBezTo>
                  <a:cubicBezTo>
                    <a:pt x="13567" y="16573"/>
                    <a:pt x="13274" y="16632"/>
                    <a:pt x="12984" y="16632"/>
                  </a:cubicBezTo>
                  <a:cubicBezTo>
                    <a:pt x="12670" y="16632"/>
                    <a:pt x="12359" y="16563"/>
                    <a:pt x="12046" y="16427"/>
                  </a:cubicBezTo>
                  <a:cubicBezTo>
                    <a:pt x="11433" y="16143"/>
                    <a:pt x="11015" y="15705"/>
                    <a:pt x="10770" y="15083"/>
                  </a:cubicBezTo>
                  <a:cubicBezTo>
                    <a:pt x="10527" y="14463"/>
                    <a:pt x="10533" y="13855"/>
                    <a:pt x="10772" y="13268"/>
                  </a:cubicBezTo>
                  <a:cubicBezTo>
                    <a:pt x="10867" y="13122"/>
                    <a:pt x="10953" y="12980"/>
                    <a:pt x="11030" y="12839"/>
                  </a:cubicBezTo>
                  <a:cubicBezTo>
                    <a:pt x="11033" y="12834"/>
                    <a:pt x="11056" y="12805"/>
                    <a:pt x="11059" y="12798"/>
                  </a:cubicBezTo>
                  <a:cubicBezTo>
                    <a:pt x="11062" y="12795"/>
                    <a:pt x="11064" y="12790"/>
                    <a:pt x="11065" y="12787"/>
                  </a:cubicBezTo>
                  <a:cubicBezTo>
                    <a:pt x="11070" y="12782"/>
                    <a:pt x="11072" y="12775"/>
                    <a:pt x="11077" y="12772"/>
                  </a:cubicBezTo>
                  <a:cubicBezTo>
                    <a:pt x="11320" y="12430"/>
                    <a:pt x="11647" y="12166"/>
                    <a:pt x="12053" y="11987"/>
                  </a:cubicBezTo>
                  <a:lnTo>
                    <a:pt x="12158" y="11947"/>
                  </a:lnTo>
                  <a:cubicBezTo>
                    <a:pt x="12443" y="11835"/>
                    <a:pt x="12724" y="11780"/>
                    <a:pt x="13006" y="11780"/>
                  </a:cubicBezTo>
                  <a:close/>
                  <a:moveTo>
                    <a:pt x="10202" y="0"/>
                  </a:moveTo>
                  <a:cubicBezTo>
                    <a:pt x="9886" y="0"/>
                    <a:pt x="9568" y="63"/>
                    <a:pt x="9249" y="188"/>
                  </a:cubicBezTo>
                  <a:cubicBezTo>
                    <a:pt x="8589" y="447"/>
                    <a:pt x="8113" y="904"/>
                    <a:pt x="7830" y="1548"/>
                  </a:cubicBezTo>
                  <a:cubicBezTo>
                    <a:pt x="7551" y="2190"/>
                    <a:pt x="7542" y="2850"/>
                    <a:pt x="7801" y="3512"/>
                  </a:cubicBezTo>
                  <a:cubicBezTo>
                    <a:pt x="8030" y="4095"/>
                    <a:pt x="8417" y="4536"/>
                    <a:pt x="8954" y="4828"/>
                  </a:cubicBezTo>
                  <a:lnTo>
                    <a:pt x="8737" y="6187"/>
                  </a:lnTo>
                  <a:cubicBezTo>
                    <a:pt x="8485" y="6213"/>
                    <a:pt x="8233" y="6278"/>
                    <a:pt x="7981" y="6375"/>
                  </a:cubicBezTo>
                  <a:cubicBezTo>
                    <a:pt x="7399" y="6604"/>
                    <a:pt x="6945" y="6977"/>
                    <a:pt x="6630" y="7484"/>
                  </a:cubicBezTo>
                  <a:lnTo>
                    <a:pt x="5212" y="6884"/>
                  </a:lnTo>
                  <a:cubicBezTo>
                    <a:pt x="5249" y="6495"/>
                    <a:pt x="5189" y="6100"/>
                    <a:pt x="5033" y="5704"/>
                  </a:cubicBezTo>
                  <a:cubicBezTo>
                    <a:pt x="4772" y="5044"/>
                    <a:pt x="4317" y="4566"/>
                    <a:pt x="3674" y="4285"/>
                  </a:cubicBezTo>
                  <a:cubicBezTo>
                    <a:pt x="3340" y="4141"/>
                    <a:pt x="3002" y="4068"/>
                    <a:pt x="2661" y="4068"/>
                  </a:cubicBezTo>
                  <a:cubicBezTo>
                    <a:pt x="2345" y="4068"/>
                    <a:pt x="2026" y="4131"/>
                    <a:pt x="1708" y="4256"/>
                  </a:cubicBezTo>
                  <a:cubicBezTo>
                    <a:pt x="1048" y="4515"/>
                    <a:pt x="571" y="4973"/>
                    <a:pt x="289" y="5615"/>
                  </a:cubicBezTo>
                  <a:cubicBezTo>
                    <a:pt x="10" y="6258"/>
                    <a:pt x="0" y="6918"/>
                    <a:pt x="258" y="7580"/>
                  </a:cubicBezTo>
                  <a:cubicBezTo>
                    <a:pt x="519" y="8240"/>
                    <a:pt x="976" y="8718"/>
                    <a:pt x="1618" y="8999"/>
                  </a:cubicBezTo>
                  <a:cubicBezTo>
                    <a:pt x="1951" y="9143"/>
                    <a:pt x="2289" y="9216"/>
                    <a:pt x="2629" y="9216"/>
                  </a:cubicBezTo>
                  <a:cubicBezTo>
                    <a:pt x="2946" y="9216"/>
                    <a:pt x="3264" y="9153"/>
                    <a:pt x="3582" y="9028"/>
                  </a:cubicBezTo>
                  <a:cubicBezTo>
                    <a:pt x="3885" y="8910"/>
                    <a:pt x="4153" y="8747"/>
                    <a:pt x="4375" y="8542"/>
                  </a:cubicBezTo>
                  <a:lnTo>
                    <a:pt x="6232" y="9352"/>
                  </a:lnTo>
                  <a:cubicBezTo>
                    <a:pt x="6259" y="9574"/>
                    <a:pt x="6313" y="9793"/>
                    <a:pt x="6397" y="10006"/>
                  </a:cubicBezTo>
                  <a:cubicBezTo>
                    <a:pt x="6676" y="10721"/>
                    <a:pt x="7170" y="11238"/>
                    <a:pt x="7864" y="11540"/>
                  </a:cubicBezTo>
                  <a:cubicBezTo>
                    <a:pt x="8241" y="11704"/>
                    <a:pt x="8626" y="11789"/>
                    <a:pt x="9021" y="11789"/>
                  </a:cubicBezTo>
                  <a:cubicBezTo>
                    <a:pt x="9260" y="11789"/>
                    <a:pt x="9503" y="11758"/>
                    <a:pt x="9750" y="11695"/>
                  </a:cubicBezTo>
                  <a:lnTo>
                    <a:pt x="9854" y="11655"/>
                  </a:lnTo>
                  <a:lnTo>
                    <a:pt x="10589" y="12649"/>
                  </a:lnTo>
                  <a:cubicBezTo>
                    <a:pt x="10524" y="12766"/>
                    <a:pt x="10447" y="12889"/>
                    <a:pt x="10349" y="13048"/>
                  </a:cubicBezTo>
                  <a:cubicBezTo>
                    <a:pt x="10045" y="13784"/>
                    <a:pt x="10037" y="14527"/>
                    <a:pt x="10324" y="15259"/>
                  </a:cubicBezTo>
                  <a:cubicBezTo>
                    <a:pt x="10613" y="15991"/>
                    <a:pt x="11125" y="16531"/>
                    <a:pt x="11853" y="16865"/>
                  </a:cubicBezTo>
                  <a:cubicBezTo>
                    <a:pt x="12228" y="17029"/>
                    <a:pt x="12607" y="17110"/>
                    <a:pt x="12988" y="17110"/>
                  </a:cubicBezTo>
                  <a:cubicBezTo>
                    <a:pt x="13339" y="17110"/>
                    <a:pt x="13691" y="17042"/>
                    <a:pt x="14047" y="16899"/>
                  </a:cubicBezTo>
                  <a:cubicBezTo>
                    <a:pt x="14461" y="16737"/>
                    <a:pt x="14811" y="16506"/>
                    <a:pt x="15087" y="16215"/>
                  </a:cubicBezTo>
                  <a:cubicBezTo>
                    <a:pt x="15330" y="15958"/>
                    <a:pt x="15520" y="15675"/>
                    <a:pt x="15653" y="15371"/>
                  </a:cubicBezTo>
                  <a:cubicBezTo>
                    <a:pt x="15747" y="15154"/>
                    <a:pt x="15820" y="14930"/>
                    <a:pt x="15870" y="14694"/>
                  </a:cubicBezTo>
                  <a:cubicBezTo>
                    <a:pt x="15944" y="14184"/>
                    <a:pt x="15880" y="13669"/>
                    <a:pt x="15679" y="13155"/>
                  </a:cubicBezTo>
                  <a:cubicBezTo>
                    <a:pt x="15391" y="12423"/>
                    <a:pt x="14879" y="11885"/>
                    <a:pt x="14151" y="11549"/>
                  </a:cubicBezTo>
                  <a:cubicBezTo>
                    <a:pt x="13771" y="11385"/>
                    <a:pt x="13390" y="11303"/>
                    <a:pt x="13010" y="11303"/>
                  </a:cubicBezTo>
                  <a:cubicBezTo>
                    <a:pt x="12689" y="11303"/>
                    <a:pt x="12368" y="11362"/>
                    <a:pt x="12050" y="11480"/>
                  </a:cubicBezTo>
                  <a:lnTo>
                    <a:pt x="11333" y="10523"/>
                  </a:lnTo>
                  <a:cubicBezTo>
                    <a:pt x="11425" y="10387"/>
                    <a:pt x="11500" y="10241"/>
                    <a:pt x="11550" y="10095"/>
                  </a:cubicBezTo>
                  <a:cubicBezTo>
                    <a:pt x="11873" y="9393"/>
                    <a:pt x="11892" y="8675"/>
                    <a:pt x="11612" y="7956"/>
                  </a:cubicBezTo>
                  <a:cubicBezTo>
                    <a:pt x="11398" y="7413"/>
                    <a:pt x="11054" y="6980"/>
                    <a:pt x="10585" y="6667"/>
                  </a:cubicBezTo>
                  <a:lnTo>
                    <a:pt x="10829" y="5062"/>
                  </a:lnTo>
                  <a:cubicBezTo>
                    <a:pt x="10926" y="5034"/>
                    <a:pt x="11026" y="4999"/>
                    <a:pt x="11125" y="4961"/>
                  </a:cubicBezTo>
                  <a:cubicBezTo>
                    <a:pt x="11785" y="4702"/>
                    <a:pt x="12262" y="4243"/>
                    <a:pt x="12544" y="3601"/>
                  </a:cubicBezTo>
                  <a:cubicBezTo>
                    <a:pt x="12823" y="2959"/>
                    <a:pt x="12833" y="2297"/>
                    <a:pt x="12573" y="1637"/>
                  </a:cubicBezTo>
                  <a:cubicBezTo>
                    <a:pt x="12314" y="976"/>
                    <a:pt x="11857" y="497"/>
                    <a:pt x="11214" y="218"/>
                  </a:cubicBezTo>
                  <a:cubicBezTo>
                    <a:pt x="10881" y="73"/>
                    <a:pt x="10543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8469100" y="4152100"/>
              <a:ext cx="394125" cy="355300"/>
            </a:xfrm>
            <a:custGeom>
              <a:avLst/>
              <a:gdLst/>
              <a:ahLst/>
              <a:cxnLst/>
              <a:rect l="l" t="t" r="r" b="b"/>
              <a:pathLst>
                <a:path w="15765" h="14212" extrusionOk="0">
                  <a:moveTo>
                    <a:pt x="12830" y="536"/>
                  </a:moveTo>
                  <a:lnTo>
                    <a:pt x="13240" y="2062"/>
                  </a:lnTo>
                  <a:lnTo>
                    <a:pt x="11598" y="2501"/>
                  </a:lnTo>
                  <a:lnTo>
                    <a:pt x="11189" y="975"/>
                  </a:lnTo>
                  <a:lnTo>
                    <a:pt x="12830" y="536"/>
                  </a:lnTo>
                  <a:close/>
                  <a:moveTo>
                    <a:pt x="10728" y="1099"/>
                  </a:moveTo>
                  <a:lnTo>
                    <a:pt x="11139" y="2626"/>
                  </a:lnTo>
                  <a:lnTo>
                    <a:pt x="9496" y="3066"/>
                  </a:lnTo>
                  <a:lnTo>
                    <a:pt x="9088" y="1540"/>
                  </a:lnTo>
                  <a:lnTo>
                    <a:pt x="10728" y="1099"/>
                  </a:lnTo>
                  <a:close/>
                  <a:moveTo>
                    <a:pt x="4304" y="2822"/>
                  </a:moveTo>
                  <a:lnTo>
                    <a:pt x="4713" y="4348"/>
                  </a:lnTo>
                  <a:lnTo>
                    <a:pt x="3072" y="4788"/>
                  </a:lnTo>
                  <a:lnTo>
                    <a:pt x="2661" y="3262"/>
                  </a:lnTo>
                  <a:lnTo>
                    <a:pt x="4304" y="2822"/>
                  </a:lnTo>
                  <a:close/>
                  <a:moveTo>
                    <a:pt x="2199" y="3385"/>
                  </a:moveTo>
                  <a:lnTo>
                    <a:pt x="2610" y="4912"/>
                  </a:lnTo>
                  <a:lnTo>
                    <a:pt x="967" y="5352"/>
                  </a:lnTo>
                  <a:lnTo>
                    <a:pt x="558" y="3826"/>
                  </a:lnTo>
                  <a:lnTo>
                    <a:pt x="2199" y="3385"/>
                  </a:lnTo>
                  <a:close/>
                  <a:moveTo>
                    <a:pt x="4838" y="4810"/>
                  </a:moveTo>
                  <a:lnTo>
                    <a:pt x="5906" y="8799"/>
                  </a:lnTo>
                  <a:cubicBezTo>
                    <a:pt x="6333" y="10080"/>
                    <a:pt x="7046" y="10860"/>
                    <a:pt x="8029" y="11134"/>
                  </a:cubicBezTo>
                  <a:cubicBezTo>
                    <a:pt x="7982" y="11149"/>
                    <a:pt x="7936" y="11163"/>
                    <a:pt x="7888" y="11175"/>
                  </a:cubicBezTo>
                  <a:cubicBezTo>
                    <a:pt x="7487" y="11283"/>
                    <a:pt x="7117" y="11337"/>
                    <a:pt x="6777" y="11337"/>
                  </a:cubicBezTo>
                  <a:cubicBezTo>
                    <a:pt x="5555" y="11337"/>
                    <a:pt x="4727" y="10636"/>
                    <a:pt x="4260" y="9227"/>
                  </a:cubicBezTo>
                  <a:lnTo>
                    <a:pt x="3195" y="5250"/>
                  </a:lnTo>
                  <a:lnTo>
                    <a:pt x="4838" y="4810"/>
                  </a:lnTo>
                  <a:close/>
                  <a:moveTo>
                    <a:pt x="13365" y="2526"/>
                  </a:moveTo>
                  <a:lnTo>
                    <a:pt x="14424" y="6474"/>
                  </a:lnTo>
                  <a:lnTo>
                    <a:pt x="14654" y="6412"/>
                  </a:lnTo>
                  <a:lnTo>
                    <a:pt x="14435" y="6526"/>
                  </a:lnTo>
                  <a:cubicBezTo>
                    <a:pt x="15048" y="9089"/>
                    <a:pt x="14150" y="10990"/>
                    <a:pt x="11698" y="12290"/>
                  </a:cubicBezTo>
                  <a:cubicBezTo>
                    <a:pt x="12956" y="11037"/>
                    <a:pt x="13328" y="9260"/>
                    <a:pt x="12798" y="6975"/>
                  </a:cubicBezTo>
                  <a:lnTo>
                    <a:pt x="11724" y="2967"/>
                  </a:lnTo>
                  <a:lnTo>
                    <a:pt x="13365" y="2526"/>
                  </a:lnTo>
                  <a:close/>
                  <a:moveTo>
                    <a:pt x="11262" y="3088"/>
                  </a:moveTo>
                  <a:lnTo>
                    <a:pt x="12332" y="7085"/>
                  </a:lnTo>
                  <a:cubicBezTo>
                    <a:pt x="13072" y="10281"/>
                    <a:pt x="11969" y="12323"/>
                    <a:pt x="8979" y="13320"/>
                  </a:cubicBezTo>
                  <a:lnTo>
                    <a:pt x="8977" y="13320"/>
                  </a:lnTo>
                  <a:lnTo>
                    <a:pt x="8494" y="13450"/>
                  </a:lnTo>
                  <a:cubicBezTo>
                    <a:pt x="7793" y="13637"/>
                    <a:pt x="7147" y="13731"/>
                    <a:pt x="6556" y="13731"/>
                  </a:cubicBezTo>
                  <a:cubicBezTo>
                    <a:pt x="4372" y="13731"/>
                    <a:pt x="2929" y="12447"/>
                    <a:pt x="2170" y="9845"/>
                  </a:cubicBezTo>
                  <a:lnTo>
                    <a:pt x="1090" y="5814"/>
                  </a:lnTo>
                  <a:lnTo>
                    <a:pt x="2734" y="5375"/>
                  </a:lnTo>
                  <a:lnTo>
                    <a:pt x="3803" y="9363"/>
                  </a:lnTo>
                  <a:cubicBezTo>
                    <a:pt x="4342" y="10995"/>
                    <a:pt x="5334" y="11817"/>
                    <a:pt x="6760" y="11817"/>
                  </a:cubicBezTo>
                  <a:cubicBezTo>
                    <a:pt x="7145" y="11817"/>
                    <a:pt x="7562" y="11757"/>
                    <a:pt x="8011" y="11637"/>
                  </a:cubicBezTo>
                  <a:cubicBezTo>
                    <a:pt x="8421" y="11525"/>
                    <a:pt x="8792" y="11384"/>
                    <a:pt x="9107" y="11215"/>
                  </a:cubicBezTo>
                  <a:cubicBezTo>
                    <a:pt x="9109" y="11215"/>
                    <a:pt x="9113" y="11214"/>
                    <a:pt x="9115" y="11212"/>
                  </a:cubicBezTo>
                  <a:cubicBezTo>
                    <a:pt x="10508" y="10466"/>
                    <a:pt x="11032" y="9203"/>
                    <a:pt x="10670" y="7445"/>
                  </a:cubicBezTo>
                  <a:lnTo>
                    <a:pt x="9619" y="3528"/>
                  </a:lnTo>
                  <a:lnTo>
                    <a:pt x="11262" y="3088"/>
                  </a:lnTo>
                  <a:close/>
                  <a:moveTo>
                    <a:pt x="13005" y="0"/>
                  </a:moveTo>
                  <a:cubicBezTo>
                    <a:pt x="12984" y="0"/>
                    <a:pt x="12963" y="3"/>
                    <a:pt x="12942" y="9"/>
                  </a:cubicBezTo>
                  <a:lnTo>
                    <a:pt x="10839" y="572"/>
                  </a:lnTo>
                  <a:lnTo>
                    <a:pt x="8734" y="1136"/>
                  </a:lnTo>
                  <a:cubicBezTo>
                    <a:pt x="8671" y="1152"/>
                    <a:pt x="8619" y="1193"/>
                    <a:pt x="8588" y="1246"/>
                  </a:cubicBezTo>
                  <a:cubicBezTo>
                    <a:pt x="8556" y="1301"/>
                    <a:pt x="8548" y="1368"/>
                    <a:pt x="8564" y="1429"/>
                  </a:cubicBezTo>
                  <a:lnTo>
                    <a:pt x="9097" y="3417"/>
                  </a:lnTo>
                  <a:lnTo>
                    <a:pt x="9097" y="3421"/>
                  </a:lnTo>
                  <a:lnTo>
                    <a:pt x="10080" y="7087"/>
                  </a:lnTo>
                  <a:lnTo>
                    <a:pt x="10208" y="7557"/>
                  </a:lnTo>
                  <a:cubicBezTo>
                    <a:pt x="10518" y="9070"/>
                    <a:pt x="10103" y="10121"/>
                    <a:pt x="8937" y="10764"/>
                  </a:cubicBezTo>
                  <a:cubicBezTo>
                    <a:pt x="8926" y="10765"/>
                    <a:pt x="8916" y="10765"/>
                    <a:pt x="8906" y="10765"/>
                  </a:cubicBezTo>
                  <a:cubicBezTo>
                    <a:pt x="7674" y="10765"/>
                    <a:pt x="6839" y="10085"/>
                    <a:pt x="6367" y="8663"/>
                  </a:cubicBezTo>
                  <a:lnTo>
                    <a:pt x="5240" y="4455"/>
                  </a:lnTo>
                  <a:lnTo>
                    <a:pt x="4706" y="2466"/>
                  </a:lnTo>
                  <a:cubicBezTo>
                    <a:pt x="4690" y="2404"/>
                    <a:pt x="4649" y="2352"/>
                    <a:pt x="4594" y="2320"/>
                  </a:cubicBezTo>
                  <a:cubicBezTo>
                    <a:pt x="4559" y="2298"/>
                    <a:pt x="4518" y="2287"/>
                    <a:pt x="4476" y="2287"/>
                  </a:cubicBezTo>
                  <a:cubicBezTo>
                    <a:pt x="4455" y="2287"/>
                    <a:pt x="4434" y="2290"/>
                    <a:pt x="4413" y="2295"/>
                  </a:cubicBezTo>
                  <a:lnTo>
                    <a:pt x="2310" y="2858"/>
                  </a:lnTo>
                  <a:lnTo>
                    <a:pt x="205" y="3422"/>
                  </a:lnTo>
                  <a:cubicBezTo>
                    <a:pt x="77" y="3456"/>
                    <a:pt x="1" y="3588"/>
                    <a:pt x="35" y="3716"/>
                  </a:cubicBezTo>
                  <a:lnTo>
                    <a:pt x="568" y="5707"/>
                  </a:lnTo>
                  <a:lnTo>
                    <a:pt x="568" y="5709"/>
                  </a:lnTo>
                  <a:lnTo>
                    <a:pt x="1711" y="9976"/>
                  </a:lnTo>
                  <a:cubicBezTo>
                    <a:pt x="2532" y="12795"/>
                    <a:pt x="4158" y="14212"/>
                    <a:pt x="6555" y="14212"/>
                  </a:cubicBezTo>
                  <a:cubicBezTo>
                    <a:pt x="7189" y="14212"/>
                    <a:pt x="7876" y="14111"/>
                    <a:pt x="8622" y="13910"/>
                  </a:cubicBezTo>
                  <a:lnTo>
                    <a:pt x="9092" y="13785"/>
                  </a:lnTo>
                  <a:cubicBezTo>
                    <a:pt x="9097" y="13784"/>
                    <a:pt x="9100" y="13784"/>
                    <a:pt x="9107" y="13780"/>
                  </a:cubicBezTo>
                  <a:cubicBezTo>
                    <a:pt x="13816" y="12499"/>
                    <a:pt x="15765" y="10019"/>
                    <a:pt x="14904" y="6411"/>
                  </a:cubicBezTo>
                  <a:cubicBezTo>
                    <a:pt x="14904" y="6407"/>
                    <a:pt x="14888" y="6349"/>
                    <a:pt x="14888" y="6346"/>
                  </a:cubicBezTo>
                  <a:lnTo>
                    <a:pt x="13769" y="2169"/>
                  </a:lnTo>
                  <a:lnTo>
                    <a:pt x="13769" y="2167"/>
                  </a:lnTo>
                  <a:lnTo>
                    <a:pt x="13235" y="179"/>
                  </a:lnTo>
                  <a:cubicBezTo>
                    <a:pt x="13207" y="71"/>
                    <a:pt x="13110" y="0"/>
                    <a:pt x="1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3" name="Google Shape;1013;p16"/>
            <p:cNvGrpSpPr/>
            <p:nvPr/>
          </p:nvGrpSpPr>
          <p:grpSpPr>
            <a:xfrm rot="7200044" flipH="1">
              <a:off x="4728379" y="-342750"/>
              <a:ext cx="585437" cy="477989"/>
              <a:chOff x="489725" y="2618450"/>
              <a:chExt cx="585450" cy="478000"/>
            </a:xfrm>
          </p:grpSpPr>
          <p:sp>
            <p:nvSpPr>
              <p:cNvPr id="1014" name="Google Shape;1014;p16"/>
              <p:cNvSpPr/>
              <p:nvPr/>
            </p:nvSpPr>
            <p:spPr>
              <a:xfrm>
                <a:off x="489725" y="2618450"/>
                <a:ext cx="1452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095" extrusionOk="0">
                    <a:moveTo>
                      <a:pt x="1978" y="0"/>
                    </a:moveTo>
                    <a:cubicBezTo>
                      <a:pt x="1493" y="0"/>
                      <a:pt x="1013" y="195"/>
                      <a:pt x="664" y="578"/>
                    </a:cubicBezTo>
                    <a:cubicBezTo>
                      <a:pt x="1" y="1308"/>
                      <a:pt x="69" y="2450"/>
                      <a:pt x="813" y="3122"/>
                    </a:cubicBezTo>
                    <a:cubicBezTo>
                      <a:pt x="1437" y="3689"/>
                      <a:pt x="3607" y="5095"/>
                      <a:pt x="4676" y="5095"/>
                    </a:cubicBezTo>
                    <a:cubicBezTo>
                      <a:pt x="4879" y="5095"/>
                      <a:pt x="5042" y="5044"/>
                      <a:pt x="5147" y="4927"/>
                    </a:cubicBezTo>
                    <a:cubicBezTo>
                      <a:pt x="5811" y="4198"/>
                      <a:pt x="3954" y="1151"/>
                      <a:pt x="3210" y="478"/>
                    </a:cubicBezTo>
                    <a:cubicBezTo>
                      <a:pt x="2857" y="158"/>
                      <a:pt x="2416" y="0"/>
                      <a:pt x="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6"/>
              <p:cNvSpPr/>
              <p:nvPr/>
            </p:nvSpPr>
            <p:spPr>
              <a:xfrm>
                <a:off x="797775" y="2818175"/>
                <a:ext cx="97150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208" extrusionOk="0">
                    <a:moveTo>
                      <a:pt x="1932" y="0"/>
                    </a:moveTo>
                    <a:cubicBezTo>
                      <a:pt x="1822" y="0"/>
                      <a:pt x="1710" y="11"/>
                      <a:pt x="1598" y="32"/>
                    </a:cubicBezTo>
                    <a:cubicBezTo>
                      <a:pt x="631" y="217"/>
                      <a:pt x="1" y="1167"/>
                      <a:pt x="190" y="2153"/>
                    </a:cubicBezTo>
                    <a:cubicBezTo>
                      <a:pt x="375" y="3110"/>
                      <a:pt x="1538" y="6208"/>
                      <a:pt x="2492" y="6208"/>
                    </a:cubicBezTo>
                    <a:cubicBezTo>
                      <a:pt x="2519" y="6208"/>
                      <a:pt x="2546" y="6205"/>
                      <a:pt x="2572" y="6200"/>
                    </a:cubicBezTo>
                    <a:cubicBezTo>
                      <a:pt x="3542" y="6014"/>
                      <a:pt x="3886" y="2464"/>
                      <a:pt x="3696" y="1480"/>
                    </a:cubicBezTo>
                    <a:cubicBezTo>
                      <a:pt x="3527" y="608"/>
                      <a:pt x="2774" y="0"/>
                      <a:pt x="19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6"/>
              <p:cNvSpPr/>
              <p:nvPr/>
            </p:nvSpPr>
            <p:spPr>
              <a:xfrm>
                <a:off x="673050" y="2700600"/>
                <a:ext cx="9200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6247" extrusionOk="0">
                    <a:moveTo>
                      <a:pt x="1842" y="0"/>
                    </a:moveTo>
                    <a:cubicBezTo>
                      <a:pt x="1807" y="0"/>
                      <a:pt x="1772" y="1"/>
                      <a:pt x="1737" y="3"/>
                    </a:cubicBezTo>
                    <a:cubicBezTo>
                      <a:pt x="754" y="55"/>
                      <a:pt x="0" y="913"/>
                      <a:pt x="57" y="1917"/>
                    </a:cubicBezTo>
                    <a:cubicBezTo>
                      <a:pt x="113" y="2911"/>
                      <a:pt x="880" y="6247"/>
                      <a:pt x="1853" y="6247"/>
                    </a:cubicBezTo>
                    <a:cubicBezTo>
                      <a:pt x="1861" y="6247"/>
                      <a:pt x="1869" y="6247"/>
                      <a:pt x="1876" y="6246"/>
                    </a:cubicBezTo>
                    <a:cubicBezTo>
                      <a:pt x="2862" y="6191"/>
                      <a:pt x="3679" y="2720"/>
                      <a:pt x="3623" y="1717"/>
                    </a:cubicBezTo>
                    <a:cubicBezTo>
                      <a:pt x="3568" y="750"/>
                      <a:pt x="2782" y="0"/>
                      <a:pt x="1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6"/>
              <p:cNvSpPr/>
              <p:nvPr/>
            </p:nvSpPr>
            <p:spPr>
              <a:xfrm>
                <a:off x="562850" y="2840050"/>
                <a:ext cx="1653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703" extrusionOk="0">
                    <a:moveTo>
                      <a:pt x="3538" y="0"/>
                    </a:moveTo>
                    <a:cubicBezTo>
                      <a:pt x="2686" y="0"/>
                      <a:pt x="1872" y="90"/>
                      <a:pt x="1485" y="214"/>
                    </a:cubicBezTo>
                    <a:cubicBezTo>
                      <a:pt x="530" y="522"/>
                      <a:pt x="1" y="1533"/>
                      <a:pt x="304" y="2471"/>
                    </a:cubicBezTo>
                    <a:cubicBezTo>
                      <a:pt x="548" y="3225"/>
                      <a:pt x="1254" y="3703"/>
                      <a:pt x="2017" y="3703"/>
                    </a:cubicBezTo>
                    <a:cubicBezTo>
                      <a:pt x="2204" y="3703"/>
                      <a:pt x="2395" y="3674"/>
                      <a:pt x="2584" y="3613"/>
                    </a:cubicBezTo>
                    <a:cubicBezTo>
                      <a:pt x="3539" y="3305"/>
                      <a:pt x="6614" y="1691"/>
                      <a:pt x="6309" y="753"/>
                    </a:cubicBezTo>
                    <a:cubicBezTo>
                      <a:pt x="6128" y="194"/>
                      <a:pt x="4792" y="0"/>
                      <a:pt x="3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6"/>
              <p:cNvSpPr/>
              <p:nvPr/>
            </p:nvSpPr>
            <p:spPr>
              <a:xfrm>
                <a:off x="765550" y="2997500"/>
                <a:ext cx="16452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3958" extrusionOk="0">
                    <a:moveTo>
                      <a:pt x="4536" y="0"/>
                    </a:moveTo>
                    <a:cubicBezTo>
                      <a:pt x="3343" y="0"/>
                      <a:pt x="1858" y="291"/>
                      <a:pt x="1312" y="545"/>
                    </a:cubicBezTo>
                    <a:cubicBezTo>
                      <a:pt x="403" y="968"/>
                      <a:pt x="1" y="2037"/>
                      <a:pt x="416" y="2930"/>
                    </a:cubicBezTo>
                    <a:cubicBezTo>
                      <a:pt x="717" y="3579"/>
                      <a:pt x="1363" y="3958"/>
                      <a:pt x="2042" y="3958"/>
                    </a:cubicBezTo>
                    <a:cubicBezTo>
                      <a:pt x="2302" y="3958"/>
                      <a:pt x="2567" y="3902"/>
                      <a:pt x="2819" y="3785"/>
                    </a:cubicBezTo>
                    <a:cubicBezTo>
                      <a:pt x="3728" y="3362"/>
                      <a:pt x="6581" y="1383"/>
                      <a:pt x="6166" y="488"/>
                    </a:cubicBezTo>
                    <a:cubicBezTo>
                      <a:pt x="5999" y="130"/>
                      <a:pt x="5333" y="0"/>
                      <a:pt x="4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6"/>
              <p:cNvSpPr/>
              <p:nvPr/>
            </p:nvSpPr>
            <p:spPr>
              <a:xfrm>
                <a:off x="559825" y="2662400"/>
                <a:ext cx="515350" cy="395325"/>
              </a:xfrm>
              <a:custGeom>
                <a:avLst/>
                <a:gdLst/>
                <a:ahLst/>
                <a:cxnLst/>
                <a:rect l="l" t="t" r="r" b="b"/>
                <a:pathLst>
                  <a:path w="20614" h="15813" extrusionOk="0">
                    <a:moveTo>
                      <a:pt x="211" y="1"/>
                    </a:moveTo>
                    <a:lnTo>
                      <a:pt x="0" y="134"/>
                    </a:lnTo>
                    <a:cubicBezTo>
                      <a:pt x="96" y="283"/>
                      <a:pt x="9524" y="15006"/>
                      <a:pt x="20597" y="15812"/>
                    </a:cubicBezTo>
                    <a:lnTo>
                      <a:pt x="20613" y="15562"/>
                    </a:lnTo>
                    <a:cubicBezTo>
                      <a:pt x="9668" y="14765"/>
                      <a:pt x="305" y="148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0" name="Google Shape;1020;p16"/>
            <p:cNvSpPr/>
            <p:nvPr/>
          </p:nvSpPr>
          <p:spPr>
            <a:xfrm>
              <a:off x="8916938" y="1579000"/>
              <a:ext cx="100450" cy="93775"/>
            </a:xfrm>
            <a:custGeom>
              <a:avLst/>
              <a:gdLst/>
              <a:ahLst/>
              <a:cxnLst/>
              <a:rect l="l" t="t" r="r" b="b"/>
              <a:pathLst>
                <a:path w="4018" h="3751" extrusionOk="0">
                  <a:moveTo>
                    <a:pt x="2008" y="1"/>
                  </a:moveTo>
                  <a:cubicBezTo>
                    <a:pt x="1947" y="1"/>
                    <a:pt x="1886" y="33"/>
                    <a:pt x="1856" y="98"/>
                  </a:cubicBezTo>
                  <a:lnTo>
                    <a:pt x="1383" y="1055"/>
                  </a:lnTo>
                  <a:cubicBezTo>
                    <a:pt x="1358" y="1107"/>
                    <a:pt x="1310" y="1141"/>
                    <a:pt x="1253" y="1149"/>
                  </a:cubicBezTo>
                  <a:lnTo>
                    <a:pt x="197" y="1303"/>
                  </a:lnTo>
                  <a:cubicBezTo>
                    <a:pt x="56" y="1324"/>
                    <a:pt x="1" y="1498"/>
                    <a:pt x="102" y="1598"/>
                  </a:cubicBezTo>
                  <a:lnTo>
                    <a:pt x="867" y="2344"/>
                  </a:lnTo>
                  <a:cubicBezTo>
                    <a:pt x="907" y="2381"/>
                    <a:pt x="925" y="2438"/>
                    <a:pt x="916" y="2495"/>
                  </a:cubicBezTo>
                  <a:lnTo>
                    <a:pt x="734" y="3547"/>
                  </a:lnTo>
                  <a:cubicBezTo>
                    <a:pt x="715" y="3660"/>
                    <a:pt x="804" y="3751"/>
                    <a:pt x="904" y="3751"/>
                  </a:cubicBezTo>
                  <a:cubicBezTo>
                    <a:pt x="930" y="3751"/>
                    <a:pt x="958" y="3744"/>
                    <a:pt x="984" y="3730"/>
                  </a:cubicBezTo>
                  <a:lnTo>
                    <a:pt x="1929" y="3233"/>
                  </a:lnTo>
                  <a:cubicBezTo>
                    <a:pt x="1954" y="3220"/>
                    <a:pt x="1981" y="3213"/>
                    <a:pt x="2008" y="3213"/>
                  </a:cubicBezTo>
                  <a:cubicBezTo>
                    <a:pt x="2036" y="3213"/>
                    <a:pt x="2063" y="3220"/>
                    <a:pt x="2088" y="3233"/>
                  </a:cubicBezTo>
                  <a:lnTo>
                    <a:pt x="3033" y="3730"/>
                  </a:lnTo>
                  <a:cubicBezTo>
                    <a:pt x="3058" y="3743"/>
                    <a:pt x="3085" y="3749"/>
                    <a:pt x="3110" y="3749"/>
                  </a:cubicBezTo>
                  <a:cubicBezTo>
                    <a:pt x="3211" y="3749"/>
                    <a:pt x="3302" y="3658"/>
                    <a:pt x="3283" y="3547"/>
                  </a:cubicBezTo>
                  <a:lnTo>
                    <a:pt x="3101" y="2495"/>
                  </a:lnTo>
                  <a:cubicBezTo>
                    <a:pt x="3092" y="2441"/>
                    <a:pt x="3109" y="2385"/>
                    <a:pt x="3150" y="2344"/>
                  </a:cubicBezTo>
                  <a:lnTo>
                    <a:pt x="3915" y="1598"/>
                  </a:lnTo>
                  <a:cubicBezTo>
                    <a:pt x="4017" y="1498"/>
                    <a:pt x="3961" y="1324"/>
                    <a:pt x="3820" y="1303"/>
                  </a:cubicBezTo>
                  <a:lnTo>
                    <a:pt x="2764" y="1149"/>
                  </a:lnTo>
                  <a:cubicBezTo>
                    <a:pt x="2707" y="1139"/>
                    <a:pt x="2659" y="1105"/>
                    <a:pt x="2634" y="1055"/>
                  </a:cubicBezTo>
                  <a:lnTo>
                    <a:pt x="2161" y="98"/>
                  </a:lnTo>
                  <a:cubicBezTo>
                    <a:pt x="2130" y="33"/>
                    <a:pt x="2069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8798600" y="269250"/>
              <a:ext cx="119450" cy="119450"/>
            </a:xfrm>
            <a:custGeom>
              <a:avLst/>
              <a:gdLst/>
              <a:ahLst/>
              <a:cxnLst/>
              <a:rect l="l" t="t" r="r" b="b"/>
              <a:pathLst>
                <a:path w="4778" h="4778" extrusionOk="0">
                  <a:moveTo>
                    <a:pt x="2390" y="481"/>
                  </a:moveTo>
                  <a:cubicBezTo>
                    <a:pt x="2919" y="481"/>
                    <a:pt x="3352" y="661"/>
                    <a:pt x="3722" y="1027"/>
                  </a:cubicBezTo>
                  <a:cubicBezTo>
                    <a:pt x="4111" y="1415"/>
                    <a:pt x="4299" y="1861"/>
                    <a:pt x="4299" y="2388"/>
                  </a:cubicBezTo>
                  <a:cubicBezTo>
                    <a:pt x="4299" y="2913"/>
                    <a:pt x="4112" y="3349"/>
                    <a:pt x="3720" y="3724"/>
                  </a:cubicBezTo>
                  <a:cubicBezTo>
                    <a:pt x="3350" y="4108"/>
                    <a:pt x="2916" y="4298"/>
                    <a:pt x="2392" y="4298"/>
                  </a:cubicBezTo>
                  <a:cubicBezTo>
                    <a:pt x="1863" y="4298"/>
                    <a:pt x="1419" y="4108"/>
                    <a:pt x="1030" y="3721"/>
                  </a:cubicBezTo>
                  <a:cubicBezTo>
                    <a:pt x="660" y="3351"/>
                    <a:pt x="482" y="2915"/>
                    <a:pt x="482" y="2388"/>
                  </a:cubicBezTo>
                  <a:cubicBezTo>
                    <a:pt x="482" y="1859"/>
                    <a:pt x="664" y="1413"/>
                    <a:pt x="1025" y="1032"/>
                  </a:cubicBezTo>
                  <a:cubicBezTo>
                    <a:pt x="1413" y="661"/>
                    <a:pt x="1860" y="481"/>
                    <a:pt x="2390" y="481"/>
                  </a:cubicBezTo>
                  <a:close/>
                  <a:moveTo>
                    <a:pt x="2390" y="1"/>
                  </a:moveTo>
                  <a:cubicBezTo>
                    <a:pt x="1739" y="1"/>
                    <a:pt x="1168" y="231"/>
                    <a:pt x="685" y="693"/>
                  </a:cubicBezTo>
                  <a:cubicBezTo>
                    <a:pt x="231" y="1170"/>
                    <a:pt x="0" y="1739"/>
                    <a:pt x="0" y="2391"/>
                  </a:cubicBezTo>
                  <a:cubicBezTo>
                    <a:pt x="0" y="3043"/>
                    <a:pt x="234" y="3604"/>
                    <a:pt x="689" y="4061"/>
                  </a:cubicBezTo>
                  <a:cubicBezTo>
                    <a:pt x="1166" y="4536"/>
                    <a:pt x="1739" y="4778"/>
                    <a:pt x="2390" y="4778"/>
                  </a:cubicBezTo>
                  <a:cubicBezTo>
                    <a:pt x="3044" y="4778"/>
                    <a:pt x="3608" y="4535"/>
                    <a:pt x="4056" y="4064"/>
                  </a:cubicBezTo>
                  <a:cubicBezTo>
                    <a:pt x="4534" y="3609"/>
                    <a:pt x="4777" y="3044"/>
                    <a:pt x="4777" y="2391"/>
                  </a:cubicBezTo>
                  <a:cubicBezTo>
                    <a:pt x="4777" y="1737"/>
                    <a:pt x="4536" y="1167"/>
                    <a:pt x="4061" y="690"/>
                  </a:cubicBezTo>
                  <a:cubicBezTo>
                    <a:pt x="3603" y="231"/>
                    <a:pt x="3042" y="1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8938263" y="388700"/>
              <a:ext cx="57800" cy="57800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1157" y="481"/>
                  </a:moveTo>
                  <a:cubicBezTo>
                    <a:pt x="1530" y="481"/>
                    <a:pt x="1832" y="782"/>
                    <a:pt x="1833" y="1155"/>
                  </a:cubicBezTo>
                  <a:cubicBezTo>
                    <a:pt x="1833" y="1528"/>
                    <a:pt x="1530" y="1833"/>
                    <a:pt x="1157" y="1833"/>
                  </a:cubicBezTo>
                  <a:cubicBezTo>
                    <a:pt x="786" y="1833"/>
                    <a:pt x="482" y="1528"/>
                    <a:pt x="482" y="1155"/>
                  </a:cubicBezTo>
                  <a:cubicBezTo>
                    <a:pt x="482" y="786"/>
                    <a:pt x="784" y="481"/>
                    <a:pt x="1157" y="481"/>
                  </a:cubicBezTo>
                  <a:close/>
                  <a:moveTo>
                    <a:pt x="1157" y="1"/>
                  </a:moveTo>
                  <a:cubicBezTo>
                    <a:pt x="521" y="1"/>
                    <a:pt x="1" y="520"/>
                    <a:pt x="1" y="1155"/>
                  </a:cubicBezTo>
                  <a:cubicBezTo>
                    <a:pt x="1" y="1793"/>
                    <a:pt x="521" y="2312"/>
                    <a:pt x="1157" y="2312"/>
                  </a:cubicBezTo>
                  <a:cubicBezTo>
                    <a:pt x="1794" y="2312"/>
                    <a:pt x="2312" y="1794"/>
                    <a:pt x="2312" y="1155"/>
                  </a:cubicBezTo>
                  <a:cubicBezTo>
                    <a:pt x="2312" y="520"/>
                    <a:pt x="1793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3" name="Google Shape;1023;p16"/>
          <p:cNvSpPr/>
          <p:nvPr/>
        </p:nvSpPr>
        <p:spPr>
          <a:xfrm>
            <a:off x="693334" y="480000"/>
            <a:ext cx="10846340" cy="752387"/>
          </a:xfrm>
          <a:custGeom>
            <a:avLst/>
            <a:gdLst/>
            <a:ahLst/>
            <a:cxnLst/>
            <a:rect l="l" t="t" r="r" b="b"/>
            <a:pathLst>
              <a:path w="266604" h="17870" extrusionOk="0">
                <a:moveTo>
                  <a:pt x="1" y="0"/>
                </a:moveTo>
                <a:lnTo>
                  <a:pt x="5681" y="9101"/>
                </a:lnTo>
                <a:lnTo>
                  <a:pt x="1" y="17869"/>
                </a:lnTo>
                <a:lnTo>
                  <a:pt x="266604" y="17869"/>
                </a:lnTo>
                <a:lnTo>
                  <a:pt x="262111" y="9101"/>
                </a:lnTo>
                <a:lnTo>
                  <a:pt x="266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4" name="Google Shape;1024;p16"/>
          <p:cNvSpPr/>
          <p:nvPr/>
        </p:nvSpPr>
        <p:spPr>
          <a:xfrm>
            <a:off x="673000" y="1480300"/>
            <a:ext cx="10846000" cy="4897600"/>
          </a:xfrm>
          <a:prstGeom prst="roundRect">
            <a:avLst>
              <a:gd name="adj" fmla="val 455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5" name="Google Shape;1025;p16"/>
          <p:cNvSpPr txBox="1">
            <a:spLocks noGrp="1"/>
          </p:cNvSpPr>
          <p:nvPr>
            <p:ph type="title"/>
          </p:nvPr>
        </p:nvSpPr>
        <p:spPr>
          <a:xfrm>
            <a:off x="1013767" y="2336000"/>
            <a:ext cx="285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6" name="Google Shape;1026;p16"/>
          <p:cNvSpPr txBox="1">
            <a:spLocks noGrp="1"/>
          </p:cNvSpPr>
          <p:nvPr>
            <p:ph type="subTitle" idx="1"/>
          </p:nvPr>
        </p:nvSpPr>
        <p:spPr>
          <a:xfrm>
            <a:off x="1013767" y="3077563"/>
            <a:ext cx="285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6"/>
          <p:cNvSpPr txBox="1">
            <a:spLocks noGrp="1"/>
          </p:cNvSpPr>
          <p:nvPr>
            <p:ph type="title" idx="2"/>
          </p:nvPr>
        </p:nvSpPr>
        <p:spPr>
          <a:xfrm>
            <a:off x="4103875" y="2336000"/>
            <a:ext cx="285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8" name="Google Shape;1028;p16"/>
          <p:cNvSpPr txBox="1">
            <a:spLocks noGrp="1"/>
          </p:cNvSpPr>
          <p:nvPr>
            <p:ph type="subTitle" idx="3"/>
          </p:nvPr>
        </p:nvSpPr>
        <p:spPr>
          <a:xfrm>
            <a:off x="4103875" y="3077563"/>
            <a:ext cx="285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6"/>
          <p:cNvSpPr txBox="1">
            <a:spLocks noGrp="1"/>
          </p:cNvSpPr>
          <p:nvPr>
            <p:ph type="title" idx="4"/>
          </p:nvPr>
        </p:nvSpPr>
        <p:spPr>
          <a:xfrm>
            <a:off x="1013767" y="4330771"/>
            <a:ext cx="285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0" name="Google Shape;1030;p16"/>
          <p:cNvSpPr txBox="1">
            <a:spLocks noGrp="1"/>
          </p:cNvSpPr>
          <p:nvPr>
            <p:ph type="subTitle" idx="5"/>
          </p:nvPr>
        </p:nvSpPr>
        <p:spPr>
          <a:xfrm>
            <a:off x="1013767" y="5072333"/>
            <a:ext cx="285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6"/>
          <p:cNvSpPr txBox="1">
            <a:spLocks noGrp="1"/>
          </p:cNvSpPr>
          <p:nvPr>
            <p:ph type="title" idx="6"/>
          </p:nvPr>
        </p:nvSpPr>
        <p:spPr>
          <a:xfrm>
            <a:off x="4103875" y="4330771"/>
            <a:ext cx="285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2" name="Google Shape;1032;p16"/>
          <p:cNvSpPr txBox="1">
            <a:spLocks noGrp="1"/>
          </p:cNvSpPr>
          <p:nvPr>
            <p:ph type="subTitle" idx="7"/>
          </p:nvPr>
        </p:nvSpPr>
        <p:spPr>
          <a:xfrm>
            <a:off x="4103875" y="5072333"/>
            <a:ext cx="285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6"/>
          <p:cNvSpPr txBox="1">
            <a:spLocks noGrp="1"/>
          </p:cNvSpPr>
          <p:nvPr>
            <p:ph type="title" idx="8"/>
          </p:nvPr>
        </p:nvSpPr>
        <p:spPr>
          <a:xfrm>
            <a:off x="960167" y="48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9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6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57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loo"/>
              <a:buNone/>
              <a:defRPr sz="2800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323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11" name="Google Shape;1811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101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2"/>
          <p:cNvSpPr/>
          <p:nvPr/>
        </p:nvSpPr>
        <p:spPr>
          <a:xfrm>
            <a:off x="2917419" y="2367667"/>
            <a:ext cx="6502400" cy="59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8" name="Google Shape;1818;p32"/>
          <p:cNvSpPr/>
          <p:nvPr/>
        </p:nvSpPr>
        <p:spPr>
          <a:xfrm>
            <a:off x="1772862" y="564647"/>
            <a:ext cx="8731941" cy="765827"/>
          </a:xfrm>
          <a:custGeom>
            <a:avLst/>
            <a:gdLst/>
            <a:ahLst/>
            <a:cxnLst/>
            <a:rect l="l" t="t" r="r" b="b"/>
            <a:pathLst>
              <a:path w="157460" h="28786" extrusionOk="0">
                <a:moveTo>
                  <a:pt x="1" y="0"/>
                </a:moveTo>
                <a:lnTo>
                  <a:pt x="8408" y="14561"/>
                </a:lnTo>
                <a:lnTo>
                  <a:pt x="1" y="28785"/>
                </a:lnTo>
                <a:lnTo>
                  <a:pt x="157460" y="28785"/>
                </a:lnTo>
                <a:lnTo>
                  <a:pt x="150238" y="14561"/>
                </a:lnTo>
                <a:lnTo>
                  <a:pt x="1574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9" name="Google Shape;1819;p32"/>
          <p:cNvSpPr txBox="1">
            <a:spLocks noGrp="1"/>
          </p:cNvSpPr>
          <p:nvPr>
            <p:ph type="ctrTitle"/>
          </p:nvPr>
        </p:nvSpPr>
        <p:spPr>
          <a:xfrm>
            <a:off x="2146962" y="564648"/>
            <a:ext cx="7983743" cy="71595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3733" dirty="0"/>
              <a:t>TRƯỜNG TIỂU HỌC ĐỨC GIANG</a:t>
            </a:r>
          </a:p>
        </p:txBody>
      </p:sp>
      <p:sp>
        <p:nvSpPr>
          <p:cNvPr id="1820" name="Google Shape;1820;p32"/>
          <p:cNvSpPr txBox="1">
            <a:spLocks noGrp="1"/>
          </p:cNvSpPr>
          <p:nvPr>
            <p:ph type="subTitle" idx="1"/>
          </p:nvPr>
        </p:nvSpPr>
        <p:spPr>
          <a:xfrm>
            <a:off x="2917419" y="2461173"/>
            <a:ext cx="6502400" cy="43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733" dirty="0"/>
              <a:t>LUYỆN TỪ VÀ CÂU</a:t>
            </a:r>
            <a:endParaRPr sz="3733" dirty="0"/>
          </a:p>
        </p:txBody>
      </p:sp>
      <p:sp>
        <p:nvSpPr>
          <p:cNvPr id="1821" name="Google Shape;1821;p32"/>
          <p:cNvSpPr txBox="1">
            <a:spLocks noGrp="1"/>
          </p:cNvSpPr>
          <p:nvPr>
            <p:ph type="ctrTitle" idx="2"/>
          </p:nvPr>
        </p:nvSpPr>
        <p:spPr>
          <a:xfrm>
            <a:off x="657547" y="2952692"/>
            <a:ext cx="10780771" cy="19414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>
                <a:latin typeface="Cambria" panose="02040503050406030204" pitchFamily="18" charset="0"/>
                <a:ea typeface="Cambria" panose="02040503050406030204" pitchFamily="18" charset="0"/>
              </a:rPr>
              <a:t>TỪ NGỮ VỀ MUÔNG THÚ</a:t>
            </a:r>
            <a:br>
              <a:rPr lang="en" sz="4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800" b="1" dirty="0">
                <a:latin typeface="Cambria" panose="02040503050406030204" pitchFamily="18" charset="0"/>
                <a:ea typeface="Cambria" panose="02040503050406030204" pitchFamily="18" charset="0"/>
              </a:rPr>
              <a:t>ĐẶT VÀ TLCH NHƯ THẾ NÀO?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2" name="Google Shape;1822;p32"/>
          <p:cNvGrpSpPr/>
          <p:nvPr/>
        </p:nvGrpSpPr>
        <p:grpSpPr>
          <a:xfrm>
            <a:off x="9415962" y="4579885"/>
            <a:ext cx="1822844" cy="1650163"/>
            <a:chOff x="6709603" y="2460304"/>
            <a:chExt cx="1367133" cy="1237622"/>
          </a:xfrm>
        </p:grpSpPr>
        <p:sp>
          <p:nvSpPr>
            <p:cNvPr id="1823" name="Google Shape;1823;p32"/>
            <p:cNvSpPr/>
            <p:nvPr/>
          </p:nvSpPr>
          <p:spPr>
            <a:xfrm>
              <a:off x="7192111" y="2460304"/>
              <a:ext cx="372778" cy="372743"/>
            </a:xfrm>
            <a:custGeom>
              <a:avLst/>
              <a:gdLst/>
              <a:ahLst/>
              <a:cxnLst/>
              <a:rect l="l" t="t" r="r" b="b"/>
              <a:pathLst>
                <a:path w="10647" h="10646" extrusionOk="0">
                  <a:moveTo>
                    <a:pt x="5323" y="1"/>
                  </a:moveTo>
                  <a:cubicBezTo>
                    <a:pt x="2384" y="1"/>
                    <a:pt x="1" y="2384"/>
                    <a:pt x="1" y="5324"/>
                  </a:cubicBezTo>
                  <a:cubicBezTo>
                    <a:pt x="1" y="8264"/>
                    <a:pt x="2384" y="10646"/>
                    <a:pt x="5323" y="10646"/>
                  </a:cubicBezTo>
                  <a:cubicBezTo>
                    <a:pt x="8262" y="10646"/>
                    <a:pt x="10646" y="8264"/>
                    <a:pt x="10646" y="5324"/>
                  </a:cubicBezTo>
                  <a:cubicBezTo>
                    <a:pt x="10646" y="2384"/>
                    <a:pt x="8262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4" name="Google Shape;1824;p32"/>
            <p:cNvSpPr/>
            <p:nvPr/>
          </p:nvSpPr>
          <p:spPr>
            <a:xfrm>
              <a:off x="7511915" y="2557954"/>
              <a:ext cx="372778" cy="372743"/>
            </a:xfrm>
            <a:custGeom>
              <a:avLst/>
              <a:gdLst/>
              <a:ahLst/>
              <a:cxnLst/>
              <a:rect l="l" t="t" r="r" b="b"/>
              <a:pathLst>
                <a:path w="10647" h="10646" extrusionOk="0">
                  <a:moveTo>
                    <a:pt x="5323" y="1"/>
                  </a:moveTo>
                  <a:cubicBezTo>
                    <a:pt x="2383" y="1"/>
                    <a:pt x="1" y="2384"/>
                    <a:pt x="1" y="5324"/>
                  </a:cubicBezTo>
                  <a:cubicBezTo>
                    <a:pt x="1" y="8264"/>
                    <a:pt x="2383" y="10646"/>
                    <a:pt x="5323" y="10646"/>
                  </a:cubicBezTo>
                  <a:cubicBezTo>
                    <a:pt x="8262" y="10646"/>
                    <a:pt x="10646" y="8264"/>
                    <a:pt x="10646" y="5324"/>
                  </a:cubicBezTo>
                  <a:cubicBezTo>
                    <a:pt x="10646" y="2384"/>
                    <a:pt x="8262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7703993" y="2831787"/>
              <a:ext cx="372743" cy="372743"/>
            </a:xfrm>
            <a:custGeom>
              <a:avLst/>
              <a:gdLst/>
              <a:ahLst/>
              <a:cxnLst/>
              <a:rect l="l" t="t" r="r" b="b"/>
              <a:pathLst>
                <a:path w="10646" h="10646" extrusionOk="0">
                  <a:moveTo>
                    <a:pt x="5324" y="0"/>
                  </a:moveTo>
                  <a:cubicBezTo>
                    <a:pt x="2384" y="0"/>
                    <a:pt x="0" y="2384"/>
                    <a:pt x="0" y="5324"/>
                  </a:cubicBezTo>
                  <a:cubicBezTo>
                    <a:pt x="0" y="8262"/>
                    <a:pt x="2384" y="10645"/>
                    <a:pt x="5324" y="10645"/>
                  </a:cubicBezTo>
                  <a:cubicBezTo>
                    <a:pt x="8264" y="10645"/>
                    <a:pt x="10646" y="8262"/>
                    <a:pt x="10646" y="5324"/>
                  </a:cubicBezTo>
                  <a:cubicBezTo>
                    <a:pt x="10646" y="2384"/>
                    <a:pt x="8264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7630642" y="3189230"/>
              <a:ext cx="372743" cy="372743"/>
            </a:xfrm>
            <a:custGeom>
              <a:avLst/>
              <a:gdLst/>
              <a:ahLst/>
              <a:cxnLst/>
              <a:rect l="l" t="t" r="r" b="b"/>
              <a:pathLst>
                <a:path w="10646" h="10646" extrusionOk="0">
                  <a:moveTo>
                    <a:pt x="5322" y="0"/>
                  </a:moveTo>
                  <a:cubicBezTo>
                    <a:pt x="2382" y="0"/>
                    <a:pt x="0" y="2384"/>
                    <a:pt x="0" y="5324"/>
                  </a:cubicBezTo>
                  <a:cubicBezTo>
                    <a:pt x="0" y="8263"/>
                    <a:pt x="2382" y="10645"/>
                    <a:pt x="5322" y="10645"/>
                  </a:cubicBezTo>
                  <a:cubicBezTo>
                    <a:pt x="8262" y="10645"/>
                    <a:pt x="10646" y="8263"/>
                    <a:pt x="10646" y="5324"/>
                  </a:cubicBezTo>
                  <a:cubicBezTo>
                    <a:pt x="10646" y="2384"/>
                    <a:pt x="8262" y="0"/>
                    <a:pt x="5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7312764" y="3325183"/>
              <a:ext cx="372743" cy="372743"/>
            </a:xfrm>
            <a:custGeom>
              <a:avLst/>
              <a:gdLst/>
              <a:ahLst/>
              <a:cxnLst/>
              <a:rect l="l" t="t" r="r" b="b"/>
              <a:pathLst>
                <a:path w="10646" h="10646" extrusionOk="0">
                  <a:moveTo>
                    <a:pt x="5322" y="1"/>
                  </a:moveTo>
                  <a:cubicBezTo>
                    <a:pt x="2384" y="1"/>
                    <a:pt x="1" y="2384"/>
                    <a:pt x="1" y="5324"/>
                  </a:cubicBezTo>
                  <a:cubicBezTo>
                    <a:pt x="1" y="8264"/>
                    <a:pt x="2384" y="10646"/>
                    <a:pt x="5322" y="10646"/>
                  </a:cubicBezTo>
                  <a:cubicBezTo>
                    <a:pt x="8262" y="10646"/>
                    <a:pt x="10646" y="8264"/>
                    <a:pt x="10646" y="5324"/>
                  </a:cubicBezTo>
                  <a:cubicBezTo>
                    <a:pt x="10646" y="2384"/>
                    <a:pt x="8262" y="1"/>
                    <a:pt x="5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8" name="Google Shape;1828;p32"/>
            <p:cNvSpPr/>
            <p:nvPr/>
          </p:nvSpPr>
          <p:spPr>
            <a:xfrm>
              <a:off x="6971882" y="3281138"/>
              <a:ext cx="372778" cy="372743"/>
            </a:xfrm>
            <a:custGeom>
              <a:avLst/>
              <a:gdLst/>
              <a:ahLst/>
              <a:cxnLst/>
              <a:rect l="l" t="t" r="r" b="b"/>
              <a:pathLst>
                <a:path w="10647" h="10646" extrusionOk="0">
                  <a:moveTo>
                    <a:pt x="5324" y="0"/>
                  </a:moveTo>
                  <a:cubicBezTo>
                    <a:pt x="2385" y="0"/>
                    <a:pt x="1" y="2384"/>
                    <a:pt x="1" y="5322"/>
                  </a:cubicBezTo>
                  <a:cubicBezTo>
                    <a:pt x="1" y="8262"/>
                    <a:pt x="2385" y="10646"/>
                    <a:pt x="5324" y="10646"/>
                  </a:cubicBezTo>
                  <a:cubicBezTo>
                    <a:pt x="8264" y="10646"/>
                    <a:pt x="10646" y="8262"/>
                    <a:pt x="10646" y="5322"/>
                  </a:cubicBezTo>
                  <a:cubicBezTo>
                    <a:pt x="10646" y="2384"/>
                    <a:pt x="8264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9" name="Google Shape;1829;p32"/>
            <p:cNvSpPr/>
            <p:nvPr/>
          </p:nvSpPr>
          <p:spPr>
            <a:xfrm>
              <a:off x="6723503" y="3100368"/>
              <a:ext cx="372778" cy="372743"/>
            </a:xfrm>
            <a:custGeom>
              <a:avLst/>
              <a:gdLst/>
              <a:ahLst/>
              <a:cxnLst/>
              <a:rect l="l" t="t" r="r" b="b"/>
              <a:pathLst>
                <a:path w="10647" h="10646" extrusionOk="0">
                  <a:moveTo>
                    <a:pt x="5324" y="1"/>
                  </a:moveTo>
                  <a:cubicBezTo>
                    <a:pt x="2384" y="1"/>
                    <a:pt x="1" y="2384"/>
                    <a:pt x="1" y="5324"/>
                  </a:cubicBezTo>
                  <a:cubicBezTo>
                    <a:pt x="1" y="8264"/>
                    <a:pt x="2384" y="10646"/>
                    <a:pt x="5324" y="10646"/>
                  </a:cubicBezTo>
                  <a:cubicBezTo>
                    <a:pt x="8264" y="10646"/>
                    <a:pt x="10646" y="8264"/>
                    <a:pt x="10646" y="5324"/>
                  </a:cubicBezTo>
                  <a:cubicBezTo>
                    <a:pt x="10646" y="2384"/>
                    <a:pt x="8264" y="1"/>
                    <a:pt x="5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0" name="Google Shape;1830;p32"/>
            <p:cNvSpPr/>
            <p:nvPr/>
          </p:nvSpPr>
          <p:spPr>
            <a:xfrm>
              <a:off x="6709603" y="2754550"/>
              <a:ext cx="372743" cy="372778"/>
            </a:xfrm>
            <a:custGeom>
              <a:avLst/>
              <a:gdLst/>
              <a:ahLst/>
              <a:cxnLst/>
              <a:rect l="l" t="t" r="r" b="b"/>
              <a:pathLst>
                <a:path w="10646" h="10647" extrusionOk="0">
                  <a:moveTo>
                    <a:pt x="5324" y="1"/>
                  </a:moveTo>
                  <a:cubicBezTo>
                    <a:pt x="2384" y="1"/>
                    <a:pt x="1" y="2385"/>
                    <a:pt x="1" y="5323"/>
                  </a:cubicBezTo>
                  <a:cubicBezTo>
                    <a:pt x="1" y="8263"/>
                    <a:pt x="2384" y="10646"/>
                    <a:pt x="5324" y="10646"/>
                  </a:cubicBezTo>
                  <a:cubicBezTo>
                    <a:pt x="8264" y="10646"/>
                    <a:pt x="10646" y="8263"/>
                    <a:pt x="10646" y="5323"/>
                  </a:cubicBezTo>
                  <a:cubicBezTo>
                    <a:pt x="10646" y="2385"/>
                    <a:pt x="8264" y="1"/>
                    <a:pt x="5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6886696" y="2559285"/>
              <a:ext cx="390915" cy="372778"/>
            </a:xfrm>
            <a:custGeom>
              <a:avLst/>
              <a:gdLst/>
              <a:ahLst/>
              <a:cxnLst/>
              <a:rect l="l" t="t" r="r" b="b"/>
              <a:pathLst>
                <a:path w="11165" h="10647" extrusionOk="0">
                  <a:moveTo>
                    <a:pt x="5842" y="1"/>
                  </a:moveTo>
                  <a:cubicBezTo>
                    <a:pt x="4480" y="1"/>
                    <a:pt x="3118" y="520"/>
                    <a:pt x="2079" y="1560"/>
                  </a:cubicBezTo>
                  <a:cubicBezTo>
                    <a:pt x="0" y="3639"/>
                    <a:pt x="0" y="7008"/>
                    <a:pt x="2079" y="9087"/>
                  </a:cubicBezTo>
                  <a:cubicBezTo>
                    <a:pt x="3076" y="10086"/>
                    <a:pt x="4430" y="10647"/>
                    <a:pt x="5842" y="10647"/>
                  </a:cubicBezTo>
                  <a:cubicBezTo>
                    <a:pt x="7253" y="10647"/>
                    <a:pt x="8607" y="10086"/>
                    <a:pt x="9606" y="9087"/>
                  </a:cubicBezTo>
                  <a:cubicBezTo>
                    <a:pt x="10603" y="8090"/>
                    <a:pt x="11164" y="6736"/>
                    <a:pt x="11164" y="5323"/>
                  </a:cubicBezTo>
                  <a:cubicBezTo>
                    <a:pt x="11164" y="3911"/>
                    <a:pt x="10603" y="2559"/>
                    <a:pt x="9606" y="1560"/>
                  </a:cubicBezTo>
                  <a:cubicBezTo>
                    <a:pt x="8567" y="520"/>
                    <a:pt x="7204" y="1"/>
                    <a:pt x="5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7597030" y="2657810"/>
              <a:ext cx="256642" cy="256677"/>
            </a:xfrm>
            <a:custGeom>
              <a:avLst/>
              <a:gdLst/>
              <a:ahLst/>
              <a:cxnLst/>
              <a:rect l="l" t="t" r="r" b="b"/>
              <a:pathLst>
                <a:path w="7330" h="7331" extrusionOk="0">
                  <a:moveTo>
                    <a:pt x="3665" y="1"/>
                  </a:moveTo>
                  <a:cubicBezTo>
                    <a:pt x="1641" y="1"/>
                    <a:pt x="0" y="1642"/>
                    <a:pt x="0" y="3666"/>
                  </a:cubicBezTo>
                  <a:cubicBezTo>
                    <a:pt x="0" y="5689"/>
                    <a:pt x="1641" y="7330"/>
                    <a:pt x="3665" y="7330"/>
                  </a:cubicBezTo>
                  <a:cubicBezTo>
                    <a:pt x="5690" y="7330"/>
                    <a:pt x="7330" y="5689"/>
                    <a:pt x="7330" y="3666"/>
                  </a:cubicBezTo>
                  <a:cubicBezTo>
                    <a:pt x="7330" y="1642"/>
                    <a:pt x="5690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7620629" y="2711274"/>
              <a:ext cx="186652" cy="170056"/>
            </a:xfrm>
            <a:custGeom>
              <a:avLst/>
              <a:gdLst/>
              <a:ahLst/>
              <a:cxnLst/>
              <a:rect l="l" t="t" r="r" b="b"/>
              <a:pathLst>
                <a:path w="5331" h="4857" extrusionOk="0">
                  <a:moveTo>
                    <a:pt x="2667" y="0"/>
                  </a:moveTo>
                  <a:cubicBezTo>
                    <a:pt x="2045" y="0"/>
                    <a:pt x="1424" y="237"/>
                    <a:pt x="950" y="712"/>
                  </a:cubicBezTo>
                  <a:cubicBezTo>
                    <a:pt x="1" y="1660"/>
                    <a:pt x="1" y="3197"/>
                    <a:pt x="950" y="4146"/>
                  </a:cubicBezTo>
                  <a:cubicBezTo>
                    <a:pt x="1424" y="4619"/>
                    <a:pt x="2045" y="4856"/>
                    <a:pt x="2667" y="4856"/>
                  </a:cubicBezTo>
                  <a:cubicBezTo>
                    <a:pt x="3288" y="4856"/>
                    <a:pt x="3910" y="4619"/>
                    <a:pt x="4384" y="4146"/>
                  </a:cubicBezTo>
                  <a:cubicBezTo>
                    <a:pt x="5331" y="3197"/>
                    <a:pt x="5331" y="1660"/>
                    <a:pt x="4384" y="712"/>
                  </a:cubicBezTo>
                  <a:cubicBezTo>
                    <a:pt x="3910" y="237"/>
                    <a:pt x="3288" y="0"/>
                    <a:pt x="2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7445146" y="2687851"/>
              <a:ext cx="237525" cy="237525"/>
            </a:xfrm>
            <a:custGeom>
              <a:avLst/>
              <a:gdLst/>
              <a:ahLst/>
              <a:cxnLst/>
              <a:rect l="l" t="t" r="r" b="b"/>
              <a:pathLst>
                <a:path w="6784" h="6784" extrusionOk="0">
                  <a:moveTo>
                    <a:pt x="3393" y="1"/>
                  </a:moveTo>
                  <a:cubicBezTo>
                    <a:pt x="1520" y="1"/>
                    <a:pt x="1" y="1518"/>
                    <a:pt x="1" y="3391"/>
                  </a:cubicBezTo>
                  <a:cubicBezTo>
                    <a:pt x="1" y="5264"/>
                    <a:pt x="1520" y="6783"/>
                    <a:pt x="3393" y="6783"/>
                  </a:cubicBezTo>
                  <a:cubicBezTo>
                    <a:pt x="5266" y="6783"/>
                    <a:pt x="6784" y="5264"/>
                    <a:pt x="6784" y="3391"/>
                  </a:cubicBezTo>
                  <a:cubicBezTo>
                    <a:pt x="6784" y="1518"/>
                    <a:pt x="5266" y="1"/>
                    <a:pt x="3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7582990" y="2815191"/>
              <a:ext cx="237490" cy="237455"/>
            </a:xfrm>
            <a:custGeom>
              <a:avLst/>
              <a:gdLst/>
              <a:ahLst/>
              <a:cxnLst/>
              <a:rect l="l" t="t" r="r" b="b"/>
              <a:pathLst>
                <a:path w="6783" h="6782" extrusionOk="0">
                  <a:moveTo>
                    <a:pt x="3392" y="1"/>
                  </a:moveTo>
                  <a:cubicBezTo>
                    <a:pt x="1519" y="1"/>
                    <a:pt x="1" y="1518"/>
                    <a:pt x="1" y="3391"/>
                  </a:cubicBezTo>
                  <a:cubicBezTo>
                    <a:pt x="1" y="5264"/>
                    <a:pt x="1519" y="6782"/>
                    <a:pt x="3392" y="6782"/>
                  </a:cubicBezTo>
                  <a:cubicBezTo>
                    <a:pt x="5264" y="6782"/>
                    <a:pt x="6782" y="5264"/>
                    <a:pt x="6782" y="3391"/>
                  </a:cubicBezTo>
                  <a:cubicBezTo>
                    <a:pt x="6782" y="1518"/>
                    <a:pt x="5264" y="1"/>
                    <a:pt x="3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6875563" y="2657810"/>
              <a:ext cx="256642" cy="256677"/>
            </a:xfrm>
            <a:custGeom>
              <a:avLst/>
              <a:gdLst/>
              <a:ahLst/>
              <a:cxnLst/>
              <a:rect l="l" t="t" r="r" b="b"/>
              <a:pathLst>
                <a:path w="7330" h="7331" extrusionOk="0">
                  <a:moveTo>
                    <a:pt x="3665" y="1"/>
                  </a:moveTo>
                  <a:cubicBezTo>
                    <a:pt x="1641" y="1"/>
                    <a:pt x="0" y="1642"/>
                    <a:pt x="0" y="3666"/>
                  </a:cubicBezTo>
                  <a:cubicBezTo>
                    <a:pt x="0" y="5689"/>
                    <a:pt x="1641" y="7330"/>
                    <a:pt x="3665" y="7330"/>
                  </a:cubicBezTo>
                  <a:cubicBezTo>
                    <a:pt x="5688" y="7330"/>
                    <a:pt x="7329" y="5689"/>
                    <a:pt x="7329" y="3666"/>
                  </a:cubicBezTo>
                  <a:cubicBezTo>
                    <a:pt x="7329" y="1642"/>
                    <a:pt x="5688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6918768" y="2710994"/>
              <a:ext cx="192989" cy="170126"/>
            </a:xfrm>
            <a:custGeom>
              <a:avLst/>
              <a:gdLst/>
              <a:ahLst/>
              <a:cxnLst/>
              <a:rect l="l" t="t" r="r" b="b"/>
              <a:pathLst>
                <a:path w="5512" h="4859" extrusionOk="0">
                  <a:moveTo>
                    <a:pt x="2754" y="1"/>
                  </a:moveTo>
                  <a:cubicBezTo>
                    <a:pt x="2446" y="1"/>
                    <a:pt x="2133" y="60"/>
                    <a:pt x="1831" y="185"/>
                  </a:cubicBezTo>
                  <a:cubicBezTo>
                    <a:pt x="590" y="695"/>
                    <a:pt x="0" y="2116"/>
                    <a:pt x="511" y="3355"/>
                  </a:cubicBezTo>
                  <a:cubicBezTo>
                    <a:pt x="897" y="4292"/>
                    <a:pt x="1801" y="4859"/>
                    <a:pt x="2756" y="4859"/>
                  </a:cubicBezTo>
                  <a:cubicBezTo>
                    <a:pt x="3064" y="4859"/>
                    <a:pt x="3378" y="4800"/>
                    <a:pt x="3681" y="4674"/>
                  </a:cubicBezTo>
                  <a:cubicBezTo>
                    <a:pt x="4921" y="4164"/>
                    <a:pt x="5512" y="2745"/>
                    <a:pt x="5001" y="1504"/>
                  </a:cubicBezTo>
                  <a:cubicBezTo>
                    <a:pt x="4615" y="568"/>
                    <a:pt x="3709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7038896" y="2687851"/>
              <a:ext cx="237525" cy="237525"/>
            </a:xfrm>
            <a:custGeom>
              <a:avLst/>
              <a:gdLst/>
              <a:ahLst/>
              <a:cxnLst/>
              <a:rect l="l" t="t" r="r" b="b"/>
              <a:pathLst>
                <a:path w="6784" h="6784" extrusionOk="0">
                  <a:moveTo>
                    <a:pt x="3391" y="1"/>
                  </a:moveTo>
                  <a:cubicBezTo>
                    <a:pt x="1520" y="1"/>
                    <a:pt x="0" y="1518"/>
                    <a:pt x="0" y="3391"/>
                  </a:cubicBezTo>
                  <a:cubicBezTo>
                    <a:pt x="0" y="5264"/>
                    <a:pt x="1520" y="6783"/>
                    <a:pt x="3391" y="6783"/>
                  </a:cubicBezTo>
                  <a:cubicBezTo>
                    <a:pt x="5264" y="6783"/>
                    <a:pt x="6783" y="5264"/>
                    <a:pt x="6783" y="3391"/>
                  </a:cubicBezTo>
                  <a:cubicBezTo>
                    <a:pt x="6783" y="1518"/>
                    <a:pt x="5264" y="1"/>
                    <a:pt x="3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2"/>
            <p:cNvSpPr/>
            <p:nvPr/>
          </p:nvSpPr>
          <p:spPr>
            <a:xfrm>
              <a:off x="6901087" y="2815191"/>
              <a:ext cx="237490" cy="237455"/>
            </a:xfrm>
            <a:custGeom>
              <a:avLst/>
              <a:gdLst/>
              <a:ahLst/>
              <a:cxnLst/>
              <a:rect l="l" t="t" r="r" b="b"/>
              <a:pathLst>
                <a:path w="6783" h="6782" extrusionOk="0">
                  <a:moveTo>
                    <a:pt x="3391" y="1"/>
                  </a:moveTo>
                  <a:cubicBezTo>
                    <a:pt x="1519" y="1"/>
                    <a:pt x="1" y="1518"/>
                    <a:pt x="1" y="3391"/>
                  </a:cubicBezTo>
                  <a:cubicBezTo>
                    <a:pt x="1" y="5264"/>
                    <a:pt x="1519" y="6782"/>
                    <a:pt x="3391" y="6782"/>
                  </a:cubicBezTo>
                  <a:cubicBezTo>
                    <a:pt x="5264" y="6782"/>
                    <a:pt x="6782" y="5264"/>
                    <a:pt x="6782" y="3391"/>
                  </a:cubicBezTo>
                  <a:cubicBezTo>
                    <a:pt x="6782" y="1518"/>
                    <a:pt x="5264" y="1"/>
                    <a:pt x="3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0" name="Google Shape;1840;p32"/>
            <p:cNvSpPr/>
            <p:nvPr/>
          </p:nvSpPr>
          <p:spPr>
            <a:xfrm>
              <a:off x="6964634" y="2705742"/>
              <a:ext cx="859732" cy="815651"/>
            </a:xfrm>
            <a:custGeom>
              <a:avLst/>
              <a:gdLst/>
              <a:ahLst/>
              <a:cxnLst/>
              <a:rect l="l" t="t" r="r" b="b"/>
              <a:pathLst>
                <a:path w="24555" h="23296" extrusionOk="0">
                  <a:moveTo>
                    <a:pt x="12278" y="0"/>
                  </a:moveTo>
                  <a:cubicBezTo>
                    <a:pt x="5496" y="0"/>
                    <a:pt x="0" y="7231"/>
                    <a:pt x="0" y="13180"/>
                  </a:cubicBezTo>
                  <a:cubicBezTo>
                    <a:pt x="0" y="19131"/>
                    <a:pt x="5359" y="23295"/>
                    <a:pt x="12141" y="23295"/>
                  </a:cubicBezTo>
                  <a:cubicBezTo>
                    <a:pt x="18920" y="23295"/>
                    <a:pt x="24555" y="19128"/>
                    <a:pt x="24555" y="13180"/>
                  </a:cubicBezTo>
                  <a:cubicBezTo>
                    <a:pt x="24555" y="7229"/>
                    <a:pt x="19058" y="0"/>
                    <a:pt x="12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7224532" y="3038046"/>
              <a:ext cx="334825" cy="342702"/>
            </a:xfrm>
            <a:custGeom>
              <a:avLst/>
              <a:gdLst/>
              <a:ahLst/>
              <a:cxnLst/>
              <a:rect l="l" t="t" r="r" b="b"/>
              <a:pathLst>
                <a:path w="9563" h="9788" extrusionOk="0">
                  <a:moveTo>
                    <a:pt x="4650" y="0"/>
                  </a:moveTo>
                  <a:cubicBezTo>
                    <a:pt x="2010" y="0"/>
                    <a:pt x="1" y="4034"/>
                    <a:pt x="1" y="6165"/>
                  </a:cubicBezTo>
                  <a:cubicBezTo>
                    <a:pt x="1" y="8296"/>
                    <a:pt x="2089" y="9788"/>
                    <a:pt x="4727" y="9788"/>
                  </a:cubicBezTo>
                  <a:cubicBezTo>
                    <a:pt x="7369" y="9788"/>
                    <a:pt x="9563" y="8296"/>
                    <a:pt x="9563" y="6165"/>
                  </a:cubicBezTo>
                  <a:cubicBezTo>
                    <a:pt x="9563" y="4034"/>
                    <a:pt x="7294" y="0"/>
                    <a:pt x="4653" y="0"/>
                  </a:cubicBezTo>
                  <a:cubicBezTo>
                    <a:pt x="4652" y="0"/>
                    <a:pt x="4651" y="0"/>
                    <a:pt x="4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2"/>
            <p:cNvSpPr/>
            <p:nvPr/>
          </p:nvSpPr>
          <p:spPr>
            <a:xfrm>
              <a:off x="7511074" y="2977019"/>
              <a:ext cx="248134" cy="248134"/>
            </a:xfrm>
            <a:custGeom>
              <a:avLst/>
              <a:gdLst/>
              <a:ahLst/>
              <a:cxnLst/>
              <a:rect l="l" t="t" r="r" b="b"/>
              <a:pathLst>
                <a:path w="7087" h="7087" extrusionOk="0">
                  <a:moveTo>
                    <a:pt x="3543" y="0"/>
                  </a:moveTo>
                  <a:cubicBezTo>
                    <a:pt x="1586" y="0"/>
                    <a:pt x="0" y="1586"/>
                    <a:pt x="0" y="3543"/>
                  </a:cubicBezTo>
                  <a:cubicBezTo>
                    <a:pt x="0" y="5499"/>
                    <a:pt x="1586" y="7086"/>
                    <a:pt x="3543" y="7086"/>
                  </a:cubicBezTo>
                  <a:cubicBezTo>
                    <a:pt x="5499" y="7086"/>
                    <a:pt x="7086" y="5499"/>
                    <a:pt x="7086" y="3543"/>
                  </a:cubicBezTo>
                  <a:cubicBezTo>
                    <a:pt x="7086" y="1586"/>
                    <a:pt x="5499" y="0"/>
                    <a:pt x="3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2"/>
            <p:cNvSpPr/>
            <p:nvPr/>
          </p:nvSpPr>
          <p:spPr>
            <a:xfrm>
              <a:off x="7522559" y="3009651"/>
              <a:ext cx="208955" cy="191238"/>
            </a:xfrm>
            <a:custGeom>
              <a:avLst/>
              <a:gdLst/>
              <a:ahLst/>
              <a:cxnLst/>
              <a:rect l="l" t="t" r="r" b="b"/>
              <a:pathLst>
                <a:path w="5968" h="5462" extrusionOk="0">
                  <a:moveTo>
                    <a:pt x="2988" y="0"/>
                  </a:moveTo>
                  <a:cubicBezTo>
                    <a:pt x="2801" y="0"/>
                    <a:pt x="2610" y="20"/>
                    <a:pt x="2419" y="60"/>
                  </a:cubicBezTo>
                  <a:cubicBezTo>
                    <a:pt x="944" y="372"/>
                    <a:pt x="0" y="1821"/>
                    <a:pt x="313" y="3297"/>
                  </a:cubicBezTo>
                  <a:cubicBezTo>
                    <a:pt x="585" y="4580"/>
                    <a:pt x="1718" y="5462"/>
                    <a:pt x="2981" y="5462"/>
                  </a:cubicBezTo>
                  <a:cubicBezTo>
                    <a:pt x="3168" y="5462"/>
                    <a:pt x="3359" y="5442"/>
                    <a:pt x="3550" y="5402"/>
                  </a:cubicBezTo>
                  <a:cubicBezTo>
                    <a:pt x="5025" y="5090"/>
                    <a:pt x="5967" y="3641"/>
                    <a:pt x="5654" y="2165"/>
                  </a:cubicBezTo>
                  <a:cubicBezTo>
                    <a:pt x="5383" y="881"/>
                    <a:pt x="4250" y="0"/>
                    <a:pt x="2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7025556" y="2977019"/>
              <a:ext cx="248134" cy="248134"/>
            </a:xfrm>
            <a:custGeom>
              <a:avLst/>
              <a:gdLst/>
              <a:ahLst/>
              <a:cxnLst/>
              <a:rect l="l" t="t" r="r" b="b"/>
              <a:pathLst>
                <a:path w="7087" h="7087" extrusionOk="0">
                  <a:moveTo>
                    <a:pt x="3543" y="0"/>
                  </a:moveTo>
                  <a:cubicBezTo>
                    <a:pt x="1588" y="0"/>
                    <a:pt x="0" y="1586"/>
                    <a:pt x="0" y="3543"/>
                  </a:cubicBezTo>
                  <a:cubicBezTo>
                    <a:pt x="0" y="5499"/>
                    <a:pt x="1588" y="7086"/>
                    <a:pt x="3543" y="7086"/>
                  </a:cubicBezTo>
                  <a:cubicBezTo>
                    <a:pt x="5500" y="7086"/>
                    <a:pt x="7086" y="5499"/>
                    <a:pt x="7086" y="3543"/>
                  </a:cubicBezTo>
                  <a:cubicBezTo>
                    <a:pt x="7086" y="1586"/>
                    <a:pt x="5500" y="0"/>
                    <a:pt x="3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7048979" y="3007165"/>
              <a:ext cx="210355" cy="191238"/>
            </a:xfrm>
            <a:custGeom>
              <a:avLst/>
              <a:gdLst/>
              <a:ahLst/>
              <a:cxnLst/>
              <a:rect l="l" t="t" r="r" b="b"/>
              <a:pathLst>
                <a:path w="6008" h="5462" extrusionOk="0">
                  <a:moveTo>
                    <a:pt x="3005" y="0"/>
                  </a:moveTo>
                  <a:cubicBezTo>
                    <a:pt x="2799" y="0"/>
                    <a:pt x="2589" y="24"/>
                    <a:pt x="2380" y="73"/>
                  </a:cubicBezTo>
                  <a:cubicBezTo>
                    <a:pt x="911" y="418"/>
                    <a:pt x="1" y="1889"/>
                    <a:pt x="346" y="3357"/>
                  </a:cubicBezTo>
                  <a:cubicBezTo>
                    <a:pt x="642" y="4614"/>
                    <a:pt x="1763" y="5462"/>
                    <a:pt x="3001" y="5462"/>
                  </a:cubicBezTo>
                  <a:cubicBezTo>
                    <a:pt x="3208" y="5462"/>
                    <a:pt x="3418" y="5438"/>
                    <a:pt x="3628" y="5388"/>
                  </a:cubicBezTo>
                  <a:cubicBezTo>
                    <a:pt x="5097" y="5045"/>
                    <a:pt x="6007" y="3574"/>
                    <a:pt x="5662" y="2106"/>
                  </a:cubicBezTo>
                  <a:cubicBezTo>
                    <a:pt x="5366" y="848"/>
                    <a:pt x="4244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7310488" y="3119135"/>
              <a:ext cx="147928" cy="76012"/>
            </a:xfrm>
            <a:custGeom>
              <a:avLst/>
              <a:gdLst/>
              <a:ahLst/>
              <a:cxnLst/>
              <a:rect l="l" t="t" r="r" b="b"/>
              <a:pathLst>
                <a:path w="4225" h="2171" extrusionOk="0">
                  <a:moveTo>
                    <a:pt x="2397" y="0"/>
                  </a:moveTo>
                  <a:cubicBezTo>
                    <a:pt x="1668" y="0"/>
                    <a:pt x="949" y="199"/>
                    <a:pt x="640" y="493"/>
                  </a:cubicBezTo>
                  <a:cubicBezTo>
                    <a:pt x="1" y="1097"/>
                    <a:pt x="2318" y="2171"/>
                    <a:pt x="2318" y="2171"/>
                  </a:cubicBezTo>
                  <a:cubicBezTo>
                    <a:pt x="3258" y="1835"/>
                    <a:pt x="3745" y="1490"/>
                    <a:pt x="3998" y="1232"/>
                  </a:cubicBezTo>
                  <a:cubicBezTo>
                    <a:pt x="4225" y="995"/>
                    <a:pt x="4200" y="622"/>
                    <a:pt x="3939" y="421"/>
                  </a:cubicBezTo>
                  <a:cubicBezTo>
                    <a:pt x="3551" y="124"/>
                    <a:pt x="2971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7308912" y="3161850"/>
              <a:ext cx="88547" cy="104442"/>
            </a:xfrm>
            <a:custGeom>
              <a:avLst/>
              <a:gdLst/>
              <a:ahLst/>
              <a:cxnLst/>
              <a:rect l="l" t="t" r="r" b="b"/>
              <a:pathLst>
                <a:path w="2529" h="2983" extrusionOk="0">
                  <a:moveTo>
                    <a:pt x="2192" y="2379"/>
                  </a:moveTo>
                  <a:cubicBezTo>
                    <a:pt x="2210" y="2379"/>
                    <a:pt x="2211" y="2448"/>
                    <a:pt x="2169" y="2448"/>
                  </a:cubicBezTo>
                  <a:cubicBezTo>
                    <a:pt x="2166" y="2448"/>
                    <a:pt x="2163" y="2448"/>
                    <a:pt x="2160" y="2448"/>
                  </a:cubicBezTo>
                  <a:cubicBezTo>
                    <a:pt x="2159" y="2447"/>
                    <a:pt x="2158" y="2447"/>
                    <a:pt x="2158" y="2447"/>
                  </a:cubicBezTo>
                  <a:lnTo>
                    <a:pt x="2158" y="2447"/>
                  </a:lnTo>
                  <a:cubicBezTo>
                    <a:pt x="2171" y="2396"/>
                    <a:pt x="2183" y="2379"/>
                    <a:pt x="2192" y="2379"/>
                  </a:cubicBezTo>
                  <a:close/>
                  <a:moveTo>
                    <a:pt x="2385" y="0"/>
                  </a:moveTo>
                  <a:cubicBezTo>
                    <a:pt x="2313" y="0"/>
                    <a:pt x="2239" y="47"/>
                    <a:pt x="2235" y="140"/>
                  </a:cubicBezTo>
                  <a:cubicBezTo>
                    <a:pt x="2207" y="839"/>
                    <a:pt x="2180" y="1540"/>
                    <a:pt x="2152" y="2238"/>
                  </a:cubicBezTo>
                  <a:cubicBezTo>
                    <a:pt x="2149" y="2306"/>
                    <a:pt x="2151" y="2377"/>
                    <a:pt x="2148" y="2447"/>
                  </a:cubicBezTo>
                  <a:lnTo>
                    <a:pt x="2148" y="2447"/>
                  </a:lnTo>
                  <a:cubicBezTo>
                    <a:pt x="2092" y="2450"/>
                    <a:pt x="1965" y="2525"/>
                    <a:pt x="1922" y="2542"/>
                  </a:cubicBezTo>
                  <a:cubicBezTo>
                    <a:pt x="1676" y="2628"/>
                    <a:pt x="1410" y="2691"/>
                    <a:pt x="1154" y="2691"/>
                  </a:cubicBezTo>
                  <a:cubicBezTo>
                    <a:pt x="832" y="2691"/>
                    <a:pt x="526" y="2591"/>
                    <a:pt x="295" y="2310"/>
                  </a:cubicBezTo>
                  <a:cubicBezTo>
                    <a:pt x="267" y="2275"/>
                    <a:pt x="234" y="2261"/>
                    <a:pt x="201" y="2261"/>
                  </a:cubicBezTo>
                  <a:cubicBezTo>
                    <a:pt x="97" y="2261"/>
                    <a:pt x="1" y="2406"/>
                    <a:pt x="89" y="2514"/>
                  </a:cubicBezTo>
                  <a:cubicBezTo>
                    <a:pt x="369" y="2854"/>
                    <a:pt x="757" y="2982"/>
                    <a:pt x="1164" y="2982"/>
                  </a:cubicBezTo>
                  <a:cubicBezTo>
                    <a:pt x="1574" y="2982"/>
                    <a:pt x="2003" y="2851"/>
                    <a:pt x="2358" y="2675"/>
                  </a:cubicBezTo>
                  <a:cubicBezTo>
                    <a:pt x="2405" y="2652"/>
                    <a:pt x="2428" y="2597"/>
                    <a:pt x="2429" y="2548"/>
                  </a:cubicBezTo>
                  <a:cubicBezTo>
                    <a:pt x="2462" y="1745"/>
                    <a:pt x="2493" y="944"/>
                    <a:pt x="2525" y="142"/>
                  </a:cubicBezTo>
                  <a:cubicBezTo>
                    <a:pt x="2528" y="48"/>
                    <a:pt x="245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7386465" y="3160870"/>
              <a:ext cx="85010" cy="105388"/>
            </a:xfrm>
            <a:custGeom>
              <a:avLst/>
              <a:gdLst/>
              <a:ahLst/>
              <a:cxnLst/>
              <a:rect l="l" t="t" r="r" b="b"/>
              <a:pathLst>
                <a:path w="2428" h="3010" extrusionOk="0">
                  <a:moveTo>
                    <a:pt x="247" y="2407"/>
                  </a:moveTo>
                  <a:cubicBezTo>
                    <a:pt x="257" y="2407"/>
                    <a:pt x="269" y="2423"/>
                    <a:pt x="278" y="2472"/>
                  </a:cubicBezTo>
                  <a:lnTo>
                    <a:pt x="278" y="2472"/>
                  </a:lnTo>
                  <a:cubicBezTo>
                    <a:pt x="278" y="2472"/>
                    <a:pt x="277" y="2472"/>
                    <a:pt x="276" y="2472"/>
                  </a:cubicBezTo>
                  <a:cubicBezTo>
                    <a:pt x="274" y="2472"/>
                    <a:pt x="271" y="2472"/>
                    <a:pt x="269" y="2472"/>
                  </a:cubicBezTo>
                  <a:cubicBezTo>
                    <a:pt x="266" y="2473"/>
                    <a:pt x="262" y="2473"/>
                    <a:pt x="259" y="2473"/>
                  </a:cubicBezTo>
                  <a:cubicBezTo>
                    <a:pt x="216" y="2473"/>
                    <a:pt x="227" y="2407"/>
                    <a:pt x="247" y="2407"/>
                  </a:cubicBezTo>
                  <a:close/>
                  <a:moveTo>
                    <a:pt x="188" y="1"/>
                  </a:moveTo>
                  <a:cubicBezTo>
                    <a:pt x="115" y="1"/>
                    <a:pt x="42" y="47"/>
                    <a:pt x="41" y="141"/>
                  </a:cubicBezTo>
                  <a:cubicBezTo>
                    <a:pt x="26" y="951"/>
                    <a:pt x="13" y="1762"/>
                    <a:pt x="0" y="2574"/>
                  </a:cubicBezTo>
                  <a:cubicBezTo>
                    <a:pt x="0" y="2623"/>
                    <a:pt x="28" y="2677"/>
                    <a:pt x="70" y="2699"/>
                  </a:cubicBezTo>
                  <a:cubicBezTo>
                    <a:pt x="426" y="2877"/>
                    <a:pt x="856" y="3009"/>
                    <a:pt x="1267" y="3009"/>
                  </a:cubicBezTo>
                  <a:cubicBezTo>
                    <a:pt x="1672" y="3009"/>
                    <a:pt x="2059" y="2880"/>
                    <a:pt x="2338" y="2540"/>
                  </a:cubicBezTo>
                  <a:cubicBezTo>
                    <a:pt x="2427" y="2432"/>
                    <a:pt x="2330" y="2286"/>
                    <a:pt x="2227" y="2286"/>
                  </a:cubicBezTo>
                  <a:cubicBezTo>
                    <a:pt x="2195" y="2286"/>
                    <a:pt x="2162" y="2300"/>
                    <a:pt x="2134" y="2334"/>
                  </a:cubicBezTo>
                  <a:cubicBezTo>
                    <a:pt x="1902" y="2617"/>
                    <a:pt x="1595" y="2717"/>
                    <a:pt x="1273" y="2717"/>
                  </a:cubicBezTo>
                  <a:cubicBezTo>
                    <a:pt x="1017" y="2717"/>
                    <a:pt x="752" y="2654"/>
                    <a:pt x="506" y="2568"/>
                  </a:cubicBezTo>
                  <a:cubicBezTo>
                    <a:pt x="463" y="2554"/>
                    <a:pt x="346" y="2482"/>
                    <a:pt x="288" y="2473"/>
                  </a:cubicBezTo>
                  <a:lnTo>
                    <a:pt x="288" y="2473"/>
                  </a:lnTo>
                  <a:cubicBezTo>
                    <a:pt x="289" y="2403"/>
                    <a:pt x="294" y="2332"/>
                    <a:pt x="295" y="2262"/>
                  </a:cubicBezTo>
                  <a:lnTo>
                    <a:pt x="331" y="141"/>
                  </a:lnTo>
                  <a:cubicBezTo>
                    <a:pt x="332" y="47"/>
                    <a:pt x="26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6919783" y="2891448"/>
              <a:ext cx="410557" cy="410627"/>
            </a:xfrm>
            <a:custGeom>
              <a:avLst/>
              <a:gdLst/>
              <a:ahLst/>
              <a:cxnLst/>
              <a:rect l="l" t="t" r="r" b="b"/>
              <a:pathLst>
                <a:path w="11726" h="11728" extrusionOk="0">
                  <a:moveTo>
                    <a:pt x="5862" y="331"/>
                  </a:moveTo>
                  <a:cubicBezTo>
                    <a:pt x="8912" y="331"/>
                    <a:pt x="11395" y="2814"/>
                    <a:pt x="11395" y="5865"/>
                  </a:cubicBezTo>
                  <a:cubicBezTo>
                    <a:pt x="11395" y="8916"/>
                    <a:pt x="8912" y="11398"/>
                    <a:pt x="5862" y="11398"/>
                  </a:cubicBezTo>
                  <a:cubicBezTo>
                    <a:pt x="2810" y="11398"/>
                    <a:pt x="328" y="8916"/>
                    <a:pt x="328" y="5865"/>
                  </a:cubicBezTo>
                  <a:cubicBezTo>
                    <a:pt x="328" y="2814"/>
                    <a:pt x="2810" y="331"/>
                    <a:pt x="5862" y="331"/>
                  </a:cubicBezTo>
                  <a:close/>
                  <a:moveTo>
                    <a:pt x="5862" y="0"/>
                  </a:moveTo>
                  <a:cubicBezTo>
                    <a:pt x="2630" y="0"/>
                    <a:pt x="0" y="2631"/>
                    <a:pt x="0" y="5862"/>
                  </a:cubicBezTo>
                  <a:cubicBezTo>
                    <a:pt x="0" y="9095"/>
                    <a:pt x="2629" y="11727"/>
                    <a:pt x="5862" y="11727"/>
                  </a:cubicBezTo>
                  <a:cubicBezTo>
                    <a:pt x="9094" y="11727"/>
                    <a:pt x="11726" y="9094"/>
                    <a:pt x="11726" y="5862"/>
                  </a:cubicBezTo>
                  <a:cubicBezTo>
                    <a:pt x="11726" y="2632"/>
                    <a:pt x="9094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7468044" y="2891448"/>
              <a:ext cx="410557" cy="410627"/>
            </a:xfrm>
            <a:custGeom>
              <a:avLst/>
              <a:gdLst/>
              <a:ahLst/>
              <a:cxnLst/>
              <a:rect l="l" t="t" r="r" b="b"/>
              <a:pathLst>
                <a:path w="11726" h="11728" extrusionOk="0">
                  <a:moveTo>
                    <a:pt x="5864" y="331"/>
                  </a:moveTo>
                  <a:cubicBezTo>
                    <a:pt x="8917" y="331"/>
                    <a:pt x="11398" y="2814"/>
                    <a:pt x="11398" y="5865"/>
                  </a:cubicBezTo>
                  <a:cubicBezTo>
                    <a:pt x="11398" y="8916"/>
                    <a:pt x="8914" y="11398"/>
                    <a:pt x="5864" y="11398"/>
                  </a:cubicBezTo>
                  <a:cubicBezTo>
                    <a:pt x="2814" y="11398"/>
                    <a:pt x="331" y="8916"/>
                    <a:pt x="331" y="5865"/>
                  </a:cubicBezTo>
                  <a:cubicBezTo>
                    <a:pt x="331" y="2814"/>
                    <a:pt x="2814" y="331"/>
                    <a:pt x="5864" y="331"/>
                  </a:cubicBezTo>
                  <a:close/>
                  <a:moveTo>
                    <a:pt x="5864" y="0"/>
                  </a:moveTo>
                  <a:cubicBezTo>
                    <a:pt x="2630" y="0"/>
                    <a:pt x="0" y="2631"/>
                    <a:pt x="0" y="5862"/>
                  </a:cubicBezTo>
                  <a:cubicBezTo>
                    <a:pt x="0" y="9095"/>
                    <a:pt x="2630" y="11727"/>
                    <a:pt x="5864" y="11727"/>
                  </a:cubicBezTo>
                  <a:cubicBezTo>
                    <a:pt x="9097" y="11727"/>
                    <a:pt x="11726" y="9094"/>
                    <a:pt x="11726" y="5862"/>
                  </a:cubicBezTo>
                  <a:cubicBezTo>
                    <a:pt x="11726" y="2632"/>
                    <a:pt x="9097" y="0"/>
                    <a:pt x="5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7322357" y="3047464"/>
              <a:ext cx="153950" cy="33857"/>
            </a:xfrm>
            <a:custGeom>
              <a:avLst/>
              <a:gdLst/>
              <a:ahLst/>
              <a:cxnLst/>
              <a:rect l="l" t="t" r="r" b="b"/>
              <a:pathLst>
                <a:path w="4397" h="967" extrusionOk="0">
                  <a:moveTo>
                    <a:pt x="2123" y="0"/>
                  </a:moveTo>
                  <a:cubicBezTo>
                    <a:pt x="821" y="0"/>
                    <a:pt x="12" y="690"/>
                    <a:pt x="1" y="701"/>
                  </a:cubicBezTo>
                  <a:lnTo>
                    <a:pt x="218" y="949"/>
                  </a:lnTo>
                  <a:cubicBezTo>
                    <a:pt x="262" y="912"/>
                    <a:pt x="960" y="322"/>
                    <a:pt x="2104" y="322"/>
                  </a:cubicBezTo>
                  <a:cubicBezTo>
                    <a:pt x="2700" y="322"/>
                    <a:pt x="3419" y="483"/>
                    <a:pt x="4228" y="967"/>
                  </a:cubicBezTo>
                  <a:lnTo>
                    <a:pt x="4396" y="683"/>
                  </a:lnTo>
                  <a:cubicBezTo>
                    <a:pt x="3541" y="171"/>
                    <a:pt x="2771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32"/>
          <p:cNvGrpSpPr/>
          <p:nvPr/>
        </p:nvGrpSpPr>
        <p:grpSpPr>
          <a:xfrm rot="20800861">
            <a:off x="1500742" y="1324888"/>
            <a:ext cx="1605140" cy="1383493"/>
            <a:chOff x="1329645" y="897646"/>
            <a:chExt cx="1203855" cy="1037620"/>
          </a:xfrm>
        </p:grpSpPr>
        <p:grpSp>
          <p:nvGrpSpPr>
            <p:cNvPr id="1853" name="Google Shape;1853;p32"/>
            <p:cNvGrpSpPr/>
            <p:nvPr/>
          </p:nvGrpSpPr>
          <p:grpSpPr>
            <a:xfrm>
              <a:off x="1329645" y="897646"/>
              <a:ext cx="1203855" cy="1037620"/>
              <a:chOff x="1333595" y="891721"/>
              <a:chExt cx="1203855" cy="1037620"/>
            </a:xfrm>
          </p:grpSpPr>
          <p:sp>
            <p:nvSpPr>
              <p:cNvPr id="1854" name="Google Shape;1854;p32"/>
              <p:cNvSpPr/>
              <p:nvPr/>
            </p:nvSpPr>
            <p:spPr>
              <a:xfrm>
                <a:off x="2100435" y="944166"/>
                <a:ext cx="437016" cy="398190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0379" extrusionOk="0">
                    <a:moveTo>
                      <a:pt x="5696" y="1"/>
                    </a:moveTo>
                    <a:cubicBezTo>
                      <a:pt x="4368" y="1"/>
                      <a:pt x="3040" y="508"/>
                      <a:pt x="2026" y="1521"/>
                    </a:cubicBezTo>
                    <a:cubicBezTo>
                      <a:pt x="1" y="3546"/>
                      <a:pt x="1" y="6832"/>
                      <a:pt x="2026" y="8858"/>
                    </a:cubicBezTo>
                    <a:cubicBezTo>
                      <a:pt x="3040" y="9872"/>
                      <a:pt x="4368" y="10379"/>
                      <a:pt x="5696" y="10379"/>
                    </a:cubicBezTo>
                    <a:cubicBezTo>
                      <a:pt x="7024" y="10379"/>
                      <a:pt x="8352" y="9872"/>
                      <a:pt x="9365" y="8858"/>
                    </a:cubicBezTo>
                    <a:cubicBezTo>
                      <a:pt x="11390" y="6832"/>
                      <a:pt x="11390" y="3546"/>
                      <a:pt x="9365" y="1521"/>
                    </a:cubicBezTo>
                    <a:cubicBezTo>
                      <a:pt x="8352" y="508"/>
                      <a:pt x="7024" y="1"/>
                      <a:pt x="5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2"/>
              <p:cNvSpPr/>
              <p:nvPr/>
            </p:nvSpPr>
            <p:spPr>
              <a:xfrm>
                <a:off x="2164581" y="1006087"/>
                <a:ext cx="293224" cy="284246"/>
              </a:xfrm>
              <a:custGeom>
                <a:avLst/>
                <a:gdLst/>
                <a:ahLst/>
                <a:cxnLst/>
                <a:rect l="l" t="t" r="r" b="b"/>
                <a:pathLst>
                  <a:path w="7643" h="7409" extrusionOk="0">
                    <a:moveTo>
                      <a:pt x="3818" y="1"/>
                    </a:moveTo>
                    <a:cubicBezTo>
                      <a:pt x="1875" y="1"/>
                      <a:pt x="244" y="1517"/>
                      <a:pt x="126" y="3483"/>
                    </a:cubicBezTo>
                    <a:cubicBezTo>
                      <a:pt x="1" y="5526"/>
                      <a:pt x="1557" y="7280"/>
                      <a:pt x="3599" y="7402"/>
                    </a:cubicBezTo>
                    <a:cubicBezTo>
                      <a:pt x="3675" y="7406"/>
                      <a:pt x="3750" y="7409"/>
                      <a:pt x="3825" y="7409"/>
                    </a:cubicBezTo>
                    <a:cubicBezTo>
                      <a:pt x="5770" y="7409"/>
                      <a:pt x="7403" y="5893"/>
                      <a:pt x="7520" y="3929"/>
                    </a:cubicBezTo>
                    <a:cubicBezTo>
                      <a:pt x="7643" y="1885"/>
                      <a:pt x="6086" y="129"/>
                      <a:pt x="4045" y="8"/>
                    </a:cubicBezTo>
                    <a:cubicBezTo>
                      <a:pt x="3969" y="3"/>
                      <a:pt x="3893" y="1"/>
                      <a:pt x="38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2"/>
              <p:cNvSpPr/>
              <p:nvPr/>
            </p:nvSpPr>
            <p:spPr>
              <a:xfrm>
                <a:off x="2155642" y="1025845"/>
                <a:ext cx="289656" cy="263913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6879" extrusionOk="0">
                    <a:moveTo>
                      <a:pt x="3775" y="0"/>
                    </a:moveTo>
                    <a:cubicBezTo>
                      <a:pt x="2895" y="0"/>
                      <a:pt x="2014" y="336"/>
                      <a:pt x="1343" y="1007"/>
                    </a:cubicBezTo>
                    <a:cubicBezTo>
                      <a:pt x="0" y="2351"/>
                      <a:pt x="0" y="4529"/>
                      <a:pt x="1343" y="5872"/>
                    </a:cubicBezTo>
                    <a:cubicBezTo>
                      <a:pt x="2014" y="6543"/>
                      <a:pt x="2895" y="6879"/>
                      <a:pt x="3775" y="6879"/>
                    </a:cubicBezTo>
                    <a:cubicBezTo>
                      <a:pt x="4656" y="6879"/>
                      <a:pt x="5536" y="6543"/>
                      <a:pt x="6207" y="5872"/>
                    </a:cubicBezTo>
                    <a:cubicBezTo>
                      <a:pt x="7550" y="4529"/>
                      <a:pt x="7550" y="2351"/>
                      <a:pt x="6207" y="1007"/>
                    </a:cubicBezTo>
                    <a:cubicBezTo>
                      <a:pt x="5536" y="336"/>
                      <a:pt x="4656" y="0"/>
                      <a:pt x="37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32"/>
              <p:cNvSpPr/>
              <p:nvPr/>
            </p:nvSpPr>
            <p:spPr>
              <a:xfrm>
                <a:off x="1333595" y="891721"/>
                <a:ext cx="410736" cy="398152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0378" extrusionOk="0">
                    <a:moveTo>
                      <a:pt x="5345" y="0"/>
                    </a:moveTo>
                    <a:cubicBezTo>
                      <a:pt x="2622" y="0"/>
                      <a:pt x="338" y="2121"/>
                      <a:pt x="172" y="4876"/>
                    </a:cubicBezTo>
                    <a:cubicBezTo>
                      <a:pt x="1" y="7738"/>
                      <a:pt x="2178" y="10196"/>
                      <a:pt x="5039" y="10368"/>
                    </a:cubicBezTo>
                    <a:cubicBezTo>
                      <a:pt x="5145" y="10375"/>
                      <a:pt x="5252" y="10378"/>
                      <a:pt x="5358" y="10378"/>
                    </a:cubicBezTo>
                    <a:cubicBezTo>
                      <a:pt x="8081" y="10378"/>
                      <a:pt x="10365" y="8255"/>
                      <a:pt x="10532" y="5502"/>
                    </a:cubicBezTo>
                    <a:cubicBezTo>
                      <a:pt x="10706" y="2642"/>
                      <a:pt x="8526" y="183"/>
                      <a:pt x="5664" y="10"/>
                    </a:cubicBezTo>
                    <a:cubicBezTo>
                      <a:pt x="5557" y="3"/>
                      <a:pt x="5451" y="0"/>
                      <a:pt x="5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32"/>
              <p:cNvSpPr/>
              <p:nvPr/>
            </p:nvSpPr>
            <p:spPr>
              <a:xfrm>
                <a:off x="1403880" y="954525"/>
                <a:ext cx="284361" cy="284361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412" extrusionOk="0">
                    <a:moveTo>
                      <a:pt x="3706" y="1"/>
                    </a:moveTo>
                    <a:cubicBezTo>
                      <a:pt x="1660" y="1"/>
                      <a:pt x="1" y="1661"/>
                      <a:pt x="1" y="3706"/>
                    </a:cubicBezTo>
                    <a:cubicBezTo>
                      <a:pt x="1" y="5752"/>
                      <a:pt x="1660" y="7411"/>
                      <a:pt x="3706" y="7411"/>
                    </a:cubicBezTo>
                    <a:cubicBezTo>
                      <a:pt x="5751" y="7411"/>
                      <a:pt x="7411" y="5752"/>
                      <a:pt x="7411" y="3706"/>
                    </a:cubicBezTo>
                    <a:cubicBezTo>
                      <a:pt x="7411" y="1661"/>
                      <a:pt x="5751" y="1"/>
                      <a:pt x="3706" y="1"/>
                    </a:cubicBezTo>
                    <a:close/>
                  </a:path>
                </a:pathLst>
              </a:custGeom>
              <a:solidFill>
                <a:srgbClr val="E5B5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32"/>
              <p:cNvSpPr/>
              <p:nvPr/>
            </p:nvSpPr>
            <p:spPr>
              <a:xfrm>
                <a:off x="1410747" y="975472"/>
                <a:ext cx="289656" cy="263951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6880" extrusionOk="0">
                    <a:moveTo>
                      <a:pt x="3776" y="0"/>
                    </a:moveTo>
                    <a:cubicBezTo>
                      <a:pt x="2895" y="0"/>
                      <a:pt x="2015" y="336"/>
                      <a:pt x="1343" y="1008"/>
                    </a:cubicBezTo>
                    <a:cubicBezTo>
                      <a:pt x="0" y="2351"/>
                      <a:pt x="0" y="4529"/>
                      <a:pt x="1343" y="5873"/>
                    </a:cubicBezTo>
                    <a:cubicBezTo>
                      <a:pt x="2015" y="6544"/>
                      <a:pt x="2895" y="6880"/>
                      <a:pt x="3776" y="6880"/>
                    </a:cubicBezTo>
                    <a:cubicBezTo>
                      <a:pt x="4656" y="6880"/>
                      <a:pt x="5536" y="6544"/>
                      <a:pt x="6207" y="5873"/>
                    </a:cubicBezTo>
                    <a:cubicBezTo>
                      <a:pt x="7550" y="4529"/>
                      <a:pt x="7550" y="2351"/>
                      <a:pt x="6207" y="1008"/>
                    </a:cubicBezTo>
                    <a:cubicBezTo>
                      <a:pt x="5536" y="336"/>
                      <a:pt x="4656" y="0"/>
                      <a:pt x="37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32"/>
              <p:cNvSpPr/>
              <p:nvPr/>
            </p:nvSpPr>
            <p:spPr>
              <a:xfrm>
                <a:off x="1372843" y="955676"/>
                <a:ext cx="1054539" cy="973665"/>
              </a:xfrm>
              <a:custGeom>
                <a:avLst/>
                <a:gdLst/>
                <a:ahLst/>
                <a:cxnLst/>
                <a:rect l="l" t="t" r="r" b="b"/>
                <a:pathLst>
                  <a:path w="27487" h="25379" extrusionOk="0">
                    <a:moveTo>
                      <a:pt x="13984" y="1"/>
                    </a:moveTo>
                    <a:cubicBezTo>
                      <a:pt x="6874" y="1"/>
                      <a:pt x="771" y="7260"/>
                      <a:pt x="391" y="13546"/>
                    </a:cubicBezTo>
                    <a:cubicBezTo>
                      <a:pt x="1" y="20016"/>
                      <a:pt x="5556" y="24900"/>
                      <a:pt x="12931" y="25346"/>
                    </a:cubicBezTo>
                    <a:cubicBezTo>
                      <a:pt x="13292" y="25368"/>
                      <a:pt x="13651" y="25379"/>
                      <a:pt x="14006" y="25379"/>
                    </a:cubicBezTo>
                    <a:cubicBezTo>
                      <a:pt x="20916" y="25379"/>
                      <a:pt x="26725" y="21313"/>
                      <a:pt x="27096" y="15160"/>
                    </a:cubicBezTo>
                    <a:cubicBezTo>
                      <a:pt x="27487" y="8690"/>
                      <a:pt x="21984" y="464"/>
                      <a:pt x="14611" y="20"/>
                    </a:cubicBezTo>
                    <a:cubicBezTo>
                      <a:pt x="14401" y="7"/>
                      <a:pt x="14192" y="1"/>
                      <a:pt x="1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32"/>
              <p:cNvSpPr/>
              <p:nvPr/>
            </p:nvSpPr>
            <p:spPr>
              <a:xfrm>
                <a:off x="1686093" y="1351602"/>
                <a:ext cx="409661" cy="409393"/>
              </a:xfrm>
              <a:custGeom>
                <a:avLst/>
                <a:gdLst/>
                <a:ahLst/>
                <a:cxnLst/>
                <a:rect l="l" t="t" r="r" b="b"/>
                <a:pathLst>
                  <a:path w="10678" h="10671" extrusionOk="0">
                    <a:moveTo>
                      <a:pt x="5432" y="1"/>
                    </a:moveTo>
                    <a:cubicBezTo>
                      <a:pt x="2635" y="1"/>
                      <a:pt x="276" y="4135"/>
                      <a:pt x="139" y="6406"/>
                    </a:cubicBezTo>
                    <a:cubicBezTo>
                      <a:pt x="0" y="8723"/>
                      <a:pt x="2171" y="10483"/>
                      <a:pt x="5043" y="10656"/>
                    </a:cubicBezTo>
                    <a:cubicBezTo>
                      <a:pt x="5197" y="10665"/>
                      <a:pt x="5350" y="10670"/>
                      <a:pt x="5501" y="10670"/>
                    </a:cubicBezTo>
                    <a:cubicBezTo>
                      <a:pt x="8174" y="10670"/>
                      <a:pt x="10405" y="9227"/>
                      <a:pt x="10538" y="7035"/>
                    </a:cubicBezTo>
                    <a:cubicBezTo>
                      <a:pt x="10678" y="4718"/>
                      <a:pt x="8476" y="179"/>
                      <a:pt x="5604" y="6"/>
                    </a:cubicBezTo>
                    <a:cubicBezTo>
                      <a:pt x="5546" y="2"/>
                      <a:pt x="5489" y="1"/>
                      <a:pt x="5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2"/>
              <p:cNvSpPr/>
              <p:nvPr/>
            </p:nvSpPr>
            <p:spPr>
              <a:xfrm>
                <a:off x="2039051" y="1296664"/>
                <a:ext cx="305347" cy="296216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7721" extrusionOk="0">
                    <a:moveTo>
                      <a:pt x="3978" y="1"/>
                    </a:moveTo>
                    <a:cubicBezTo>
                      <a:pt x="1952" y="1"/>
                      <a:pt x="250" y="1578"/>
                      <a:pt x="127" y="3629"/>
                    </a:cubicBezTo>
                    <a:cubicBezTo>
                      <a:pt x="0" y="5756"/>
                      <a:pt x="1619" y="7585"/>
                      <a:pt x="3748" y="7713"/>
                    </a:cubicBezTo>
                    <a:cubicBezTo>
                      <a:pt x="3826" y="7718"/>
                      <a:pt x="3904" y="7720"/>
                      <a:pt x="3981" y="7720"/>
                    </a:cubicBezTo>
                    <a:cubicBezTo>
                      <a:pt x="6007" y="7720"/>
                      <a:pt x="7709" y="6143"/>
                      <a:pt x="7831" y="4092"/>
                    </a:cubicBezTo>
                    <a:cubicBezTo>
                      <a:pt x="7959" y="1965"/>
                      <a:pt x="6341" y="136"/>
                      <a:pt x="4212" y="8"/>
                    </a:cubicBezTo>
                    <a:cubicBezTo>
                      <a:pt x="4133" y="3"/>
                      <a:pt x="4056" y="1"/>
                      <a:pt x="3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2"/>
              <p:cNvSpPr/>
              <p:nvPr/>
            </p:nvSpPr>
            <p:spPr>
              <a:xfrm>
                <a:off x="2064180" y="1334990"/>
                <a:ext cx="235446" cy="228272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5950" extrusionOk="0">
                    <a:moveTo>
                      <a:pt x="3067" y="1"/>
                    </a:moveTo>
                    <a:cubicBezTo>
                      <a:pt x="1506" y="1"/>
                      <a:pt x="195" y="1217"/>
                      <a:pt x="101" y="2795"/>
                    </a:cubicBezTo>
                    <a:cubicBezTo>
                      <a:pt x="1" y="4436"/>
                      <a:pt x="1249" y="5843"/>
                      <a:pt x="2890" y="5944"/>
                    </a:cubicBezTo>
                    <a:cubicBezTo>
                      <a:pt x="2951" y="5948"/>
                      <a:pt x="3012" y="5949"/>
                      <a:pt x="3072" y="5949"/>
                    </a:cubicBezTo>
                    <a:cubicBezTo>
                      <a:pt x="4632" y="5949"/>
                      <a:pt x="5942" y="4733"/>
                      <a:pt x="6037" y="3155"/>
                    </a:cubicBezTo>
                    <a:cubicBezTo>
                      <a:pt x="6136" y="1514"/>
                      <a:pt x="4888" y="107"/>
                      <a:pt x="3248" y="6"/>
                    </a:cubicBezTo>
                    <a:cubicBezTo>
                      <a:pt x="3188" y="2"/>
                      <a:pt x="3127" y="1"/>
                      <a:pt x="30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2"/>
              <p:cNvSpPr/>
              <p:nvPr/>
            </p:nvSpPr>
            <p:spPr>
              <a:xfrm>
                <a:off x="1450532" y="1261752"/>
                <a:ext cx="325105" cy="296178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7720" extrusionOk="0">
                    <a:moveTo>
                      <a:pt x="4237" y="1"/>
                    </a:moveTo>
                    <a:cubicBezTo>
                      <a:pt x="3250" y="1"/>
                      <a:pt x="2262" y="378"/>
                      <a:pt x="1509" y="1132"/>
                    </a:cubicBezTo>
                    <a:cubicBezTo>
                      <a:pt x="1" y="2638"/>
                      <a:pt x="1" y="5082"/>
                      <a:pt x="1509" y="6588"/>
                    </a:cubicBezTo>
                    <a:cubicBezTo>
                      <a:pt x="2262" y="7342"/>
                      <a:pt x="3250" y="7719"/>
                      <a:pt x="4237" y="7719"/>
                    </a:cubicBezTo>
                    <a:cubicBezTo>
                      <a:pt x="5225" y="7719"/>
                      <a:pt x="6213" y="7342"/>
                      <a:pt x="6967" y="6588"/>
                    </a:cubicBezTo>
                    <a:cubicBezTo>
                      <a:pt x="8473" y="5082"/>
                      <a:pt x="8473" y="2638"/>
                      <a:pt x="6967" y="1132"/>
                    </a:cubicBezTo>
                    <a:cubicBezTo>
                      <a:pt x="6213" y="378"/>
                      <a:pt x="5225" y="1"/>
                      <a:pt x="4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2"/>
              <p:cNvSpPr/>
              <p:nvPr/>
            </p:nvSpPr>
            <p:spPr>
              <a:xfrm>
                <a:off x="1800804" y="1448666"/>
                <a:ext cx="176517" cy="9073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2365" extrusionOk="0">
                    <a:moveTo>
                      <a:pt x="2413" y="1"/>
                    </a:moveTo>
                    <a:cubicBezTo>
                      <a:pt x="1713" y="1"/>
                      <a:pt x="1049" y="164"/>
                      <a:pt x="733" y="429"/>
                    </a:cubicBezTo>
                    <a:cubicBezTo>
                      <a:pt x="0" y="1043"/>
                      <a:pt x="2450" y="2365"/>
                      <a:pt x="2450" y="2365"/>
                    </a:cubicBezTo>
                    <a:cubicBezTo>
                      <a:pt x="3494" y="2060"/>
                      <a:pt x="4047" y="1718"/>
                      <a:pt x="4338" y="1452"/>
                    </a:cubicBezTo>
                    <a:cubicBezTo>
                      <a:pt x="4600" y="1210"/>
                      <a:pt x="4599" y="802"/>
                      <a:pt x="4326" y="567"/>
                    </a:cubicBezTo>
                    <a:cubicBezTo>
                      <a:pt x="3868" y="168"/>
                      <a:pt x="3122" y="1"/>
                      <a:pt x="2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2"/>
              <p:cNvSpPr/>
              <p:nvPr/>
            </p:nvSpPr>
            <p:spPr>
              <a:xfrm>
                <a:off x="1884325" y="1498694"/>
                <a:ext cx="102281" cy="128254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343" extrusionOk="0">
                    <a:moveTo>
                      <a:pt x="381" y="0"/>
                    </a:moveTo>
                    <a:cubicBezTo>
                      <a:pt x="301" y="0"/>
                      <a:pt x="218" y="51"/>
                      <a:pt x="210" y="153"/>
                    </a:cubicBezTo>
                    <a:cubicBezTo>
                      <a:pt x="142" y="1033"/>
                      <a:pt x="74" y="1915"/>
                      <a:pt x="6" y="2796"/>
                    </a:cubicBezTo>
                    <a:cubicBezTo>
                      <a:pt x="1" y="2849"/>
                      <a:pt x="38" y="2904"/>
                      <a:pt x="85" y="2930"/>
                    </a:cubicBezTo>
                    <a:cubicBezTo>
                      <a:pt x="492" y="3165"/>
                      <a:pt x="993" y="3343"/>
                      <a:pt x="1471" y="3343"/>
                    </a:cubicBezTo>
                    <a:cubicBezTo>
                      <a:pt x="1873" y="3343"/>
                      <a:pt x="2259" y="3217"/>
                      <a:pt x="2560" y="2895"/>
                    </a:cubicBezTo>
                    <a:cubicBezTo>
                      <a:pt x="2666" y="2781"/>
                      <a:pt x="2558" y="2623"/>
                      <a:pt x="2439" y="2623"/>
                    </a:cubicBezTo>
                    <a:cubicBezTo>
                      <a:pt x="2404" y="2623"/>
                      <a:pt x="2368" y="2637"/>
                      <a:pt x="2336" y="2671"/>
                    </a:cubicBezTo>
                    <a:cubicBezTo>
                      <a:pt x="2093" y="2931"/>
                      <a:pt x="1790" y="3028"/>
                      <a:pt x="1474" y="3028"/>
                    </a:cubicBezTo>
                    <a:cubicBezTo>
                      <a:pt x="1131" y="3028"/>
                      <a:pt x="773" y="2913"/>
                      <a:pt x="460" y="2768"/>
                    </a:cubicBezTo>
                    <a:cubicBezTo>
                      <a:pt x="442" y="2760"/>
                      <a:pt x="381" y="2722"/>
                      <a:pt x="338" y="2702"/>
                    </a:cubicBezTo>
                    <a:lnTo>
                      <a:pt x="338" y="2702"/>
                    </a:lnTo>
                    <a:cubicBezTo>
                      <a:pt x="350" y="2609"/>
                      <a:pt x="343" y="2505"/>
                      <a:pt x="349" y="2420"/>
                    </a:cubicBezTo>
                    <a:cubicBezTo>
                      <a:pt x="409" y="1664"/>
                      <a:pt x="468" y="908"/>
                      <a:pt x="526" y="150"/>
                    </a:cubicBezTo>
                    <a:cubicBezTo>
                      <a:pt x="533" y="50"/>
                      <a:pt x="459" y="0"/>
                      <a:pt x="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2"/>
              <p:cNvSpPr/>
              <p:nvPr/>
            </p:nvSpPr>
            <p:spPr>
              <a:xfrm>
                <a:off x="1489818" y="1297853"/>
                <a:ext cx="258081" cy="228272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5950" extrusionOk="0">
                    <a:moveTo>
                      <a:pt x="3362" y="1"/>
                    </a:moveTo>
                    <a:cubicBezTo>
                      <a:pt x="3011" y="1"/>
                      <a:pt x="2654" y="63"/>
                      <a:pt x="2306" y="196"/>
                    </a:cubicBezTo>
                    <a:cubicBezTo>
                      <a:pt x="770" y="779"/>
                      <a:pt x="0" y="2498"/>
                      <a:pt x="584" y="4032"/>
                    </a:cubicBezTo>
                    <a:cubicBezTo>
                      <a:pt x="1035" y="5220"/>
                      <a:pt x="2165" y="5949"/>
                      <a:pt x="3364" y="5949"/>
                    </a:cubicBezTo>
                    <a:cubicBezTo>
                      <a:pt x="3715" y="5949"/>
                      <a:pt x="4073" y="5887"/>
                      <a:pt x="4420" y="5754"/>
                    </a:cubicBezTo>
                    <a:cubicBezTo>
                      <a:pt x="5956" y="5169"/>
                      <a:pt x="6726" y="3452"/>
                      <a:pt x="6142" y="1918"/>
                    </a:cubicBezTo>
                    <a:cubicBezTo>
                      <a:pt x="5691" y="730"/>
                      <a:pt x="4561" y="1"/>
                      <a:pt x="3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68" name="Google Shape;1868;p32"/>
            <p:cNvSpPr/>
            <p:nvPr/>
          </p:nvSpPr>
          <p:spPr>
            <a:xfrm>
              <a:off x="1786170" y="1505131"/>
              <a:ext cx="111911" cy="121425"/>
            </a:xfrm>
            <a:custGeom>
              <a:avLst/>
              <a:gdLst/>
              <a:ahLst/>
              <a:cxnLst/>
              <a:rect l="l" t="t" r="r" b="b"/>
              <a:pathLst>
                <a:path w="2917" h="3165" extrusionOk="0">
                  <a:moveTo>
                    <a:pt x="2377" y="2570"/>
                  </a:moveTo>
                  <a:cubicBezTo>
                    <a:pt x="2408" y="2570"/>
                    <a:pt x="2432" y="2649"/>
                    <a:pt x="2373" y="2649"/>
                  </a:cubicBezTo>
                  <a:cubicBezTo>
                    <a:pt x="2367" y="2649"/>
                    <a:pt x="2361" y="2649"/>
                    <a:pt x="2353" y="2647"/>
                  </a:cubicBezTo>
                  <a:cubicBezTo>
                    <a:pt x="2349" y="2646"/>
                    <a:pt x="2345" y="2645"/>
                    <a:pt x="2340" y="2645"/>
                  </a:cubicBezTo>
                  <a:cubicBezTo>
                    <a:pt x="2339" y="2645"/>
                    <a:pt x="2337" y="2645"/>
                    <a:pt x="2336" y="2646"/>
                  </a:cubicBezTo>
                  <a:lnTo>
                    <a:pt x="2336" y="2646"/>
                  </a:lnTo>
                  <a:cubicBezTo>
                    <a:pt x="2345" y="2589"/>
                    <a:pt x="2362" y="2570"/>
                    <a:pt x="2377" y="2570"/>
                  </a:cubicBezTo>
                  <a:close/>
                  <a:moveTo>
                    <a:pt x="2333" y="2665"/>
                  </a:moveTo>
                  <a:cubicBezTo>
                    <a:pt x="2330" y="2695"/>
                    <a:pt x="2329" y="2726"/>
                    <a:pt x="2329" y="2755"/>
                  </a:cubicBezTo>
                  <a:cubicBezTo>
                    <a:pt x="2329" y="2719"/>
                    <a:pt x="2330" y="2689"/>
                    <a:pt x="2333" y="2665"/>
                  </a:cubicBezTo>
                  <a:close/>
                  <a:moveTo>
                    <a:pt x="2764" y="0"/>
                  </a:moveTo>
                  <a:cubicBezTo>
                    <a:pt x="2684" y="0"/>
                    <a:pt x="2600" y="51"/>
                    <a:pt x="2590" y="151"/>
                  </a:cubicBezTo>
                  <a:cubicBezTo>
                    <a:pt x="2513" y="910"/>
                    <a:pt x="2437" y="1669"/>
                    <a:pt x="2361" y="2428"/>
                  </a:cubicBezTo>
                  <a:cubicBezTo>
                    <a:pt x="2355" y="2499"/>
                    <a:pt x="2342" y="2573"/>
                    <a:pt x="2335" y="2646"/>
                  </a:cubicBezTo>
                  <a:lnTo>
                    <a:pt x="2335" y="2646"/>
                  </a:lnTo>
                  <a:cubicBezTo>
                    <a:pt x="2275" y="2650"/>
                    <a:pt x="2152" y="2715"/>
                    <a:pt x="2108" y="2728"/>
                  </a:cubicBezTo>
                  <a:cubicBezTo>
                    <a:pt x="1868" y="2797"/>
                    <a:pt x="1604" y="2848"/>
                    <a:pt x="1348" y="2848"/>
                  </a:cubicBezTo>
                  <a:cubicBezTo>
                    <a:pt x="966" y="2848"/>
                    <a:pt x="601" y="2735"/>
                    <a:pt x="357" y="2397"/>
                  </a:cubicBezTo>
                  <a:cubicBezTo>
                    <a:pt x="322" y="2349"/>
                    <a:pt x="272" y="2329"/>
                    <a:pt x="224" y="2329"/>
                  </a:cubicBezTo>
                  <a:cubicBezTo>
                    <a:pt x="110" y="2329"/>
                    <a:pt x="0" y="2440"/>
                    <a:pt x="84" y="2558"/>
                  </a:cubicBezTo>
                  <a:cubicBezTo>
                    <a:pt x="405" y="3000"/>
                    <a:pt x="878" y="3164"/>
                    <a:pt x="1376" y="3164"/>
                  </a:cubicBezTo>
                  <a:cubicBezTo>
                    <a:pt x="1780" y="3164"/>
                    <a:pt x="2199" y="3056"/>
                    <a:pt x="2565" y="2900"/>
                  </a:cubicBezTo>
                  <a:cubicBezTo>
                    <a:pt x="2619" y="2877"/>
                    <a:pt x="2638" y="2815"/>
                    <a:pt x="2645" y="2764"/>
                  </a:cubicBezTo>
                  <a:cubicBezTo>
                    <a:pt x="2732" y="1894"/>
                    <a:pt x="2818" y="1024"/>
                    <a:pt x="2906" y="153"/>
                  </a:cubicBezTo>
                  <a:cubicBezTo>
                    <a:pt x="2916" y="51"/>
                    <a:pt x="2843" y="0"/>
                    <a:pt x="2764" y="0"/>
                  </a:cubicBezTo>
                  <a:close/>
                </a:path>
              </a:pathLst>
            </a:custGeom>
            <a:solidFill>
              <a:srgbClr val="1313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4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43465" y="3348537"/>
            <a:ext cx="12109449" cy="1982624"/>
          </a:xfrm>
        </p:spPr>
        <p:txBody>
          <a:bodyPr/>
          <a:lstStyle/>
          <a:p>
            <a:pPr algn="l"/>
            <a:r>
              <a:rPr lang="en-US" altLang="zh-C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Sóc chuyền từ cành này sang cành khác </a:t>
            </a:r>
            <a:br>
              <a:rPr lang="en-US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 nhanh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br>
              <a:rPr lang="en-US" altLang="zh-CN" sz="426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Sóc chuyền từ cành này sang cành khác </a:t>
            </a:r>
            <a:br>
              <a:rPr lang="en-US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nhanh thoăn thoắt</a:t>
            </a:r>
            <a:r>
              <a:rPr lang="en-US" altLang="zh-C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b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Sóc chuyền từ cành này sang cành khác </a:t>
            </a:r>
            <a:br>
              <a:rPr lang="en-US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nhẹ như không</a:t>
            </a:r>
            <a:r>
              <a:rPr lang="en-US" altLang="zh-CN" sz="4267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543464" y="622474"/>
            <a:ext cx="11988800" cy="17646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solidFill>
                  <a:srgbClr val="252F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chuyền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cành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cành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endParaRPr lang="en-US" altLang="zh-CN" sz="4267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267" kern="0" dirty="0">
                <a:solidFill>
                  <a:srgbClr val="252F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altLang="zh-CN" sz="4267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altLang="zh-CN" sz="4267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33" y="0"/>
            <a:ext cx="1713095" cy="23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700" y="2155671"/>
            <a:ext cx="6551083" cy="2717075"/>
          </a:xfrm>
        </p:spPr>
        <p:txBody>
          <a:bodyPr/>
          <a:lstStyle/>
          <a:p>
            <a:pPr algn="l"/>
            <a:r>
              <a:rPr lang="en-US" altLang="zh-CN" sz="3733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 </a:t>
            </a:r>
            <a:br>
              <a:rPr lang="en-US" altLang="zh-CN" sz="3733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</a:br>
            <a:r>
              <a:rPr lang="en-US" altLang="zh-CN" sz="3733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- </a:t>
            </a:r>
            <a:r>
              <a:rPr lang="vi-VN" dirty="0">
                <a:solidFill>
                  <a:srgbClr val="003300"/>
                </a:solidFill>
                <a:latin typeface="Times New Roman" panose="02020603050405020304" pitchFamily="18" charset="0"/>
              </a:rPr>
              <a:t>Gấu đi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lặc lè</a:t>
            </a:r>
            <a: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. </a:t>
            </a:r>
            <a:b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</a:br>
            <a: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 - </a:t>
            </a:r>
            <a:r>
              <a:rPr lang="vi-VN" dirty="0">
                <a:solidFill>
                  <a:srgbClr val="003300"/>
                </a:solidFill>
                <a:latin typeface="Times New Roman" panose="02020603050405020304" pitchFamily="18" charset="0"/>
              </a:rPr>
              <a:t>Gấu đi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chậm chạp</a:t>
            </a:r>
            <a: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.</a:t>
            </a:r>
            <a:b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</a:br>
            <a:r>
              <a:rPr lang="en-US" altLang="zh-CN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 </a:t>
            </a:r>
            <a:r>
              <a:rPr lang="vi-VN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- Gấu đi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lắc la lắc lư</a:t>
            </a:r>
            <a:r>
              <a:rPr lang="en-US" altLang="en-US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.</a:t>
            </a:r>
            <a:b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</a:br>
            <a:endParaRPr lang="en-US" altLang="zh-CN" sz="4267" dirty="0">
              <a:solidFill>
                <a:srgbClr val="003300"/>
              </a:solidFill>
              <a:latin typeface="VNI-Times" pitchFamily="2" charset="0"/>
              <a:ea typeface="SimSun" panose="02010600030101010101" pitchFamily="2" charset="-122"/>
            </a:endParaRP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2866039" y="1294058"/>
            <a:ext cx="6199584" cy="861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altLang="zh-CN" sz="4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Gấu</a:t>
            </a: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đi</a:t>
            </a: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48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48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lang="en-US" altLang="zh-CN" sz="48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à</a:t>
            </a:r>
            <a:r>
              <a:rPr lang="en-US" altLang="zh-CN" sz="48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o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920533"/>
            <a:ext cx="2203269" cy="440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1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459765"/>
            <a:ext cx="8636000" cy="2016224"/>
          </a:xfrm>
        </p:spPr>
        <p:txBody>
          <a:bodyPr>
            <a:noAutofit/>
          </a:bodyPr>
          <a:lstStyle/>
          <a:p>
            <a:pPr algn="l"/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 kéo gỗ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 khỏe</a:t>
            </a: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b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altLang="zh-CN" dirty="0" err="1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kéo gỗ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hùng hục</a:t>
            </a: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b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altLang="zh-CN" dirty="0" err="1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kéo gỗ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băng băng</a:t>
            </a:r>
            <a:r>
              <a:rPr lang="en-US" altLang="zh-CN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8" descr="cartoon_elephant_balancing_on_ball_md_w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064906"/>
            <a:ext cx="1876357" cy="218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1425643" y="1778009"/>
            <a:ext cx="7718357" cy="861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d) </a:t>
            </a:r>
            <a:r>
              <a:rPr lang="en-US" altLang="zh-CN" sz="4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Voi</a:t>
            </a: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gỗ</a:t>
            </a:r>
            <a:r>
              <a:rPr lang="en-US" altLang="zh-CN" sz="48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8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1159693" y="2599829"/>
            <a:ext cx="9872617" cy="2338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altLang="zh-CN" sz="4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cho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altLang="zh-CN" sz="4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 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cụm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altLang="zh-CN" sz="4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từ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800" kern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điểm, tr</a:t>
            </a:r>
            <a:r>
              <a:rPr lang="vi-VN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r>
              <a:rPr lang="en-US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 th</a:t>
            </a:r>
            <a:r>
              <a:rPr lang="vi-VN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</a:t>
            </a:r>
            <a:r>
              <a:rPr lang="en-US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vi-VN" altLang="zh-CN" sz="48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altLang="zh-CN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5938" y="384823"/>
            <a:ext cx="374012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53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0740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031"/>
            <a:ext cx="12048661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vi-VN" sz="3733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3: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in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đậm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200" y="866925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Trâu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cày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khỏe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200" y="2198237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" y="3355018"/>
            <a:ext cx="114808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tốt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Sói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thèm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rỏ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dãi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49451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xong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Khỉ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Nâu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cười</a:t>
            </a:r>
            <a:r>
              <a:rPr lang="en-US" sz="37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khành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khạch</a:t>
            </a:r>
            <a:r>
              <a:rPr lang="en-US" sz="37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78125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: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Trâu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cày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" y="2821410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4001565"/>
            <a:ext cx="10363200" cy="1271950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cỏ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thèm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" y="5812243"/>
            <a:ext cx="10363200" cy="697499"/>
          </a:xfrm>
          <a:prstGeom prst="rect">
            <a:avLst/>
          </a:prstGeom>
          <a:noFill/>
        </p:spPr>
        <p:txBody>
          <a:bodyPr wrap="square" lIns="121853" tIns="60928" rIns="121853" bIns="60928" rtlCol="0">
            <a:spAutoFit/>
          </a:bodyPr>
          <a:lstStyle/>
          <a:p>
            <a:pPr algn="just" defTabSz="1218323">
              <a:buClr>
                <a:srgbClr val="000000"/>
              </a:buClr>
            </a:pPr>
            <a:r>
              <a:rPr lang="en-US" sz="3733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xong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Khỉ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Nâu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3733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endParaRPr lang="en-US" sz="3733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75915" y="1430856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910773" y="2599829"/>
            <a:ext cx="10370456" cy="2338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hỏi về đặc điểm, trạng thái  của người và vật gì đó, ta dùng 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cụm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“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vi-VN" altLang="zh-CN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”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đặt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dấu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chấm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hỏi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cuối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câu</a:t>
            </a:r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5938" y="384823"/>
            <a:ext cx="374012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53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5998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42"/>
          <p:cNvSpPr/>
          <p:nvPr/>
        </p:nvSpPr>
        <p:spPr>
          <a:xfrm>
            <a:off x="6279117" y="717614"/>
            <a:ext cx="4201104" cy="866397"/>
          </a:xfrm>
          <a:custGeom>
            <a:avLst/>
            <a:gdLst/>
            <a:ahLst/>
            <a:cxnLst/>
            <a:rect l="l" t="t" r="r" b="b"/>
            <a:pathLst>
              <a:path w="72304" h="17870" extrusionOk="0">
                <a:moveTo>
                  <a:pt x="1" y="0"/>
                </a:moveTo>
                <a:lnTo>
                  <a:pt x="5681" y="9103"/>
                </a:lnTo>
                <a:lnTo>
                  <a:pt x="1" y="17869"/>
                </a:lnTo>
                <a:lnTo>
                  <a:pt x="72304" y="17869"/>
                </a:lnTo>
                <a:lnTo>
                  <a:pt x="67809" y="9103"/>
                </a:lnTo>
                <a:lnTo>
                  <a:pt x="723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6" name="Google Shape;3126;p42"/>
          <p:cNvSpPr txBox="1">
            <a:spLocks noGrp="1"/>
          </p:cNvSpPr>
          <p:nvPr>
            <p:ph type="title"/>
          </p:nvPr>
        </p:nvSpPr>
        <p:spPr>
          <a:xfrm>
            <a:off x="6278867" y="819013"/>
            <a:ext cx="4201200" cy="6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5867" dirty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</p:txBody>
      </p:sp>
      <p:sp>
        <p:nvSpPr>
          <p:cNvPr id="3127" name="Google Shape;3127;p42"/>
          <p:cNvSpPr txBox="1">
            <a:spLocks noGrp="1"/>
          </p:cNvSpPr>
          <p:nvPr>
            <p:ph type="subTitle" idx="1"/>
          </p:nvPr>
        </p:nvSpPr>
        <p:spPr>
          <a:xfrm>
            <a:off x="4529320" y="2477460"/>
            <a:ext cx="7145785" cy="86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loài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Chuẩn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bị: 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vê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̀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loài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thú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Dấu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chấm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phẩy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sz="3200" b="1" dirty="0"/>
          </a:p>
        </p:txBody>
      </p:sp>
      <p:grpSp>
        <p:nvGrpSpPr>
          <p:cNvPr id="3128" name="Google Shape;3128;p42"/>
          <p:cNvGrpSpPr/>
          <p:nvPr/>
        </p:nvGrpSpPr>
        <p:grpSpPr>
          <a:xfrm>
            <a:off x="263324" y="2572904"/>
            <a:ext cx="4928805" cy="4606971"/>
            <a:chOff x="2315301" y="2730272"/>
            <a:chExt cx="2072204" cy="1936895"/>
          </a:xfrm>
        </p:grpSpPr>
        <p:sp>
          <p:nvSpPr>
            <p:cNvPr id="3129" name="Google Shape;3129;p42"/>
            <p:cNvSpPr/>
            <p:nvPr/>
          </p:nvSpPr>
          <p:spPr>
            <a:xfrm>
              <a:off x="3663582" y="2735141"/>
              <a:ext cx="405303" cy="485251"/>
            </a:xfrm>
            <a:custGeom>
              <a:avLst/>
              <a:gdLst/>
              <a:ahLst/>
              <a:cxnLst/>
              <a:rect l="l" t="t" r="r" b="b"/>
              <a:pathLst>
                <a:path w="11736" h="14051" extrusionOk="0">
                  <a:moveTo>
                    <a:pt x="9802" y="0"/>
                  </a:moveTo>
                  <a:cubicBezTo>
                    <a:pt x="9729" y="0"/>
                    <a:pt x="9656" y="5"/>
                    <a:pt x="9581" y="16"/>
                  </a:cubicBezTo>
                  <a:cubicBezTo>
                    <a:pt x="1441" y="1146"/>
                    <a:pt x="1" y="5835"/>
                    <a:pt x="1" y="5835"/>
                  </a:cubicBezTo>
                  <a:lnTo>
                    <a:pt x="5051" y="14051"/>
                  </a:lnTo>
                  <a:cubicBezTo>
                    <a:pt x="11694" y="12920"/>
                    <a:pt x="11735" y="4979"/>
                    <a:pt x="11420" y="1489"/>
                  </a:cubicBezTo>
                  <a:cubicBezTo>
                    <a:pt x="11344" y="639"/>
                    <a:pt x="10630" y="0"/>
                    <a:pt x="9802" y="0"/>
                  </a:cubicBezTo>
                  <a:close/>
                </a:path>
              </a:pathLst>
            </a:custGeom>
            <a:solidFill>
              <a:srgbClr val="B3DD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3722706" y="2853596"/>
              <a:ext cx="266852" cy="319552"/>
            </a:xfrm>
            <a:custGeom>
              <a:avLst/>
              <a:gdLst/>
              <a:ahLst/>
              <a:cxnLst/>
              <a:rect l="l" t="t" r="r" b="b"/>
              <a:pathLst>
                <a:path w="7727" h="9253" extrusionOk="0">
                  <a:moveTo>
                    <a:pt x="6457" y="0"/>
                  </a:moveTo>
                  <a:cubicBezTo>
                    <a:pt x="6409" y="0"/>
                    <a:pt x="6361" y="4"/>
                    <a:pt x="6312" y="10"/>
                  </a:cubicBezTo>
                  <a:cubicBezTo>
                    <a:pt x="948" y="753"/>
                    <a:pt x="1" y="3843"/>
                    <a:pt x="1" y="3843"/>
                  </a:cubicBezTo>
                  <a:lnTo>
                    <a:pt x="3324" y="9253"/>
                  </a:lnTo>
                  <a:cubicBezTo>
                    <a:pt x="7702" y="8510"/>
                    <a:pt x="7727" y="3280"/>
                    <a:pt x="7521" y="980"/>
                  </a:cubicBezTo>
                  <a:cubicBezTo>
                    <a:pt x="7471" y="420"/>
                    <a:pt x="7002" y="0"/>
                    <a:pt x="6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2815022" y="3780826"/>
              <a:ext cx="1031077" cy="886341"/>
            </a:xfrm>
            <a:custGeom>
              <a:avLst/>
              <a:gdLst/>
              <a:ahLst/>
              <a:cxnLst/>
              <a:rect l="l" t="t" r="r" b="b"/>
              <a:pathLst>
                <a:path w="29856" h="25665" extrusionOk="0">
                  <a:moveTo>
                    <a:pt x="14492" y="0"/>
                  </a:moveTo>
                  <a:cubicBezTo>
                    <a:pt x="14213" y="0"/>
                    <a:pt x="13932" y="8"/>
                    <a:pt x="13650" y="24"/>
                  </a:cubicBezTo>
                  <a:cubicBezTo>
                    <a:pt x="11618" y="142"/>
                    <a:pt x="9549" y="674"/>
                    <a:pt x="7640" y="1895"/>
                  </a:cubicBezTo>
                  <a:cubicBezTo>
                    <a:pt x="1" y="6770"/>
                    <a:pt x="1843" y="23240"/>
                    <a:pt x="1843" y="23240"/>
                  </a:cubicBezTo>
                  <a:cubicBezTo>
                    <a:pt x="5747" y="25097"/>
                    <a:pt x="10763" y="25665"/>
                    <a:pt x="15441" y="25665"/>
                  </a:cubicBezTo>
                  <a:cubicBezTo>
                    <a:pt x="22817" y="25665"/>
                    <a:pt x="29350" y="24253"/>
                    <a:pt x="29350" y="24253"/>
                  </a:cubicBezTo>
                  <a:cubicBezTo>
                    <a:pt x="29855" y="19631"/>
                    <a:pt x="29694" y="15862"/>
                    <a:pt x="29226" y="12854"/>
                  </a:cubicBezTo>
                  <a:cubicBezTo>
                    <a:pt x="28087" y="5517"/>
                    <a:pt x="21829" y="0"/>
                    <a:pt x="14492" y="0"/>
                  </a:cubicBezTo>
                  <a:close/>
                </a:path>
              </a:pathLst>
            </a:custGeom>
            <a:solidFill>
              <a:srgbClr val="B3DD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3770019" y="2730272"/>
              <a:ext cx="377019" cy="320001"/>
            </a:xfrm>
            <a:custGeom>
              <a:avLst/>
              <a:gdLst/>
              <a:ahLst/>
              <a:cxnLst/>
              <a:rect l="l" t="t" r="r" b="b"/>
              <a:pathLst>
                <a:path w="10917" h="9266" extrusionOk="0">
                  <a:moveTo>
                    <a:pt x="7086" y="1"/>
                  </a:moveTo>
                  <a:cubicBezTo>
                    <a:pt x="7023" y="1"/>
                    <a:pt x="6959" y="3"/>
                    <a:pt x="6895" y="8"/>
                  </a:cubicBezTo>
                  <a:cubicBezTo>
                    <a:pt x="5377" y="117"/>
                    <a:pt x="2670" y="596"/>
                    <a:pt x="1" y="2469"/>
                  </a:cubicBezTo>
                  <a:cubicBezTo>
                    <a:pt x="1" y="2469"/>
                    <a:pt x="1981" y="6428"/>
                    <a:pt x="7636" y="9121"/>
                  </a:cubicBezTo>
                  <a:cubicBezTo>
                    <a:pt x="7843" y="9219"/>
                    <a:pt x="8060" y="9266"/>
                    <a:pt x="8275" y="9266"/>
                  </a:cubicBezTo>
                  <a:cubicBezTo>
                    <a:pt x="8888" y="9266"/>
                    <a:pt x="9473" y="8885"/>
                    <a:pt x="9687" y="8264"/>
                  </a:cubicBezTo>
                  <a:cubicBezTo>
                    <a:pt x="10299" y="6476"/>
                    <a:pt x="10916" y="3408"/>
                    <a:pt x="9134" y="1031"/>
                  </a:cubicBezTo>
                  <a:cubicBezTo>
                    <a:pt x="8646" y="385"/>
                    <a:pt x="7889" y="1"/>
                    <a:pt x="7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2700401" y="2735141"/>
              <a:ext cx="405268" cy="485251"/>
            </a:xfrm>
            <a:custGeom>
              <a:avLst/>
              <a:gdLst/>
              <a:ahLst/>
              <a:cxnLst/>
              <a:rect l="l" t="t" r="r" b="b"/>
              <a:pathLst>
                <a:path w="11735" h="14051" extrusionOk="0">
                  <a:moveTo>
                    <a:pt x="1933" y="0"/>
                  </a:moveTo>
                  <a:cubicBezTo>
                    <a:pt x="1106" y="0"/>
                    <a:pt x="392" y="639"/>
                    <a:pt x="316" y="1489"/>
                  </a:cubicBezTo>
                  <a:cubicBezTo>
                    <a:pt x="0" y="4979"/>
                    <a:pt x="42" y="12920"/>
                    <a:pt x="6685" y="14051"/>
                  </a:cubicBezTo>
                  <a:lnTo>
                    <a:pt x="11735" y="5835"/>
                  </a:lnTo>
                  <a:cubicBezTo>
                    <a:pt x="11735" y="5835"/>
                    <a:pt x="10299" y="1146"/>
                    <a:pt x="2154" y="16"/>
                  </a:cubicBezTo>
                  <a:cubicBezTo>
                    <a:pt x="2080" y="5"/>
                    <a:pt x="2006" y="0"/>
                    <a:pt x="1933" y="0"/>
                  </a:cubicBezTo>
                  <a:close/>
                </a:path>
              </a:pathLst>
            </a:custGeom>
            <a:solidFill>
              <a:srgbClr val="B3DD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2779762" y="2853596"/>
              <a:ext cx="266852" cy="319552"/>
            </a:xfrm>
            <a:custGeom>
              <a:avLst/>
              <a:gdLst/>
              <a:ahLst/>
              <a:cxnLst/>
              <a:rect l="l" t="t" r="r" b="b"/>
              <a:pathLst>
                <a:path w="7727" h="9253" extrusionOk="0">
                  <a:moveTo>
                    <a:pt x="1271" y="0"/>
                  </a:moveTo>
                  <a:cubicBezTo>
                    <a:pt x="726" y="0"/>
                    <a:pt x="256" y="420"/>
                    <a:pt x="207" y="980"/>
                  </a:cubicBezTo>
                  <a:cubicBezTo>
                    <a:pt x="1" y="3280"/>
                    <a:pt x="27" y="8510"/>
                    <a:pt x="4403" y="9253"/>
                  </a:cubicBezTo>
                  <a:lnTo>
                    <a:pt x="7727" y="3843"/>
                  </a:lnTo>
                  <a:cubicBezTo>
                    <a:pt x="7727" y="3843"/>
                    <a:pt x="6780" y="753"/>
                    <a:pt x="1416" y="10"/>
                  </a:cubicBezTo>
                  <a:cubicBezTo>
                    <a:pt x="1367" y="4"/>
                    <a:pt x="1319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42"/>
            <p:cNvSpPr/>
            <p:nvPr/>
          </p:nvSpPr>
          <p:spPr>
            <a:xfrm>
              <a:off x="2622317" y="2730272"/>
              <a:ext cx="376984" cy="320001"/>
            </a:xfrm>
            <a:custGeom>
              <a:avLst/>
              <a:gdLst/>
              <a:ahLst/>
              <a:cxnLst/>
              <a:rect l="l" t="t" r="r" b="b"/>
              <a:pathLst>
                <a:path w="10916" h="9266" extrusionOk="0">
                  <a:moveTo>
                    <a:pt x="3831" y="1"/>
                  </a:moveTo>
                  <a:cubicBezTo>
                    <a:pt x="3028" y="1"/>
                    <a:pt x="2270" y="385"/>
                    <a:pt x="1783" y="1031"/>
                  </a:cubicBezTo>
                  <a:cubicBezTo>
                    <a:pt x="0" y="3408"/>
                    <a:pt x="617" y="6476"/>
                    <a:pt x="1230" y="8264"/>
                  </a:cubicBezTo>
                  <a:cubicBezTo>
                    <a:pt x="1444" y="8885"/>
                    <a:pt x="2029" y="9266"/>
                    <a:pt x="2642" y="9266"/>
                  </a:cubicBezTo>
                  <a:cubicBezTo>
                    <a:pt x="2856" y="9266"/>
                    <a:pt x="3074" y="9219"/>
                    <a:pt x="3280" y="9121"/>
                  </a:cubicBezTo>
                  <a:cubicBezTo>
                    <a:pt x="8935" y="6428"/>
                    <a:pt x="10916" y="2469"/>
                    <a:pt x="10916" y="2469"/>
                  </a:cubicBezTo>
                  <a:cubicBezTo>
                    <a:pt x="8248" y="596"/>
                    <a:pt x="5540" y="117"/>
                    <a:pt x="4021" y="8"/>
                  </a:cubicBezTo>
                  <a:cubicBezTo>
                    <a:pt x="3957" y="3"/>
                    <a:pt x="3894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2789017" y="2798927"/>
              <a:ext cx="1213387" cy="1235006"/>
            </a:xfrm>
            <a:custGeom>
              <a:avLst/>
              <a:gdLst/>
              <a:ahLst/>
              <a:cxnLst/>
              <a:rect l="l" t="t" r="r" b="b"/>
              <a:pathLst>
                <a:path w="35135" h="35761" extrusionOk="0">
                  <a:moveTo>
                    <a:pt x="17619" y="1"/>
                  </a:moveTo>
                  <a:cubicBezTo>
                    <a:pt x="117" y="1"/>
                    <a:pt x="1431" y="16707"/>
                    <a:pt x="3196" y="19333"/>
                  </a:cubicBezTo>
                  <a:cubicBezTo>
                    <a:pt x="3196" y="19333"/>
                    <a:pt x="1" y="23668"/>
                    <a:pt x="174" y="26290"/>
                  </a:cubicBezTo>
                  <a:cubicBezTo>
                    <a:pt x="343" y="28914"/>
                    <a:pt x="4735" y="34845"/>
                    <a:pt x="14603" y="35757"/>
                  </a:cubicBezTo>
                  <a:cubicBezTo>
                    <a:pt x="14603" y="35757"/>
                    <a:pt x="14699" y="35760"/>
                    <a:pt x="14879" y="35760"/>
                  </a:cubicBezTo>
                  <a:cubicBezTo>
                    <a:pt x="16829" y="35760"/>
                    <a:pt x="28627" y="35409"/>
                    <a:pt x="34183" y="27080"/>
                  </a:cubicBezTo>
                  <a:cubicBezTo>
                    <a:pt x="34724" y="26269"/>
                    <a:pt x="34823" y="25238"/>
                    <a:pt x="34462" y="24334"/>
                  </a:cubicBezTo>
                  <a:cubicBezTo>
                    <a:pt x="33855" y="22812"/>
                    <a:pt x="32655" y="20346"/>
                    <a:pt x="30629" y="18250"/>
                  </a:cubicBezTo>
                  <a:cubicBezTo>
                    <a:pt x="30629" y="18250"/>
                    <a:pt x="35134" y="1"/>
                    <a:pt x="17625" y="1"/>
                  </a:cubicBezTo>
                  <a:cubicBezTo>
                    <a:pt x="17623" y="1"/>
                    <a:pt x="17621" y="1"/>
                    <a:pt x="17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2852147" y="3259831"/>
              <a:ext cx="436212" cy="397429"/>
            </a:xfrm>
            <a:custGeom>
              <a:avLst/>
              <a:gdLst/>
              <a:ahLst/>
              <a:cxnLst/>
              <a:rect l="l" t="t" r="r" b="b"/>
              <a:pathLst>
                <a:path w="12631" h="11508" extrusionOk="0">
                  <a:moveTo>
                    <a:pt x="6317" y="1"/>
                  </a:moveTo>
                  <a:cubicBezTo>
                    <a:pt x="4845" y="1"/>
                    <a:pt x="3373" y="563"/>
                    <a:pt x="2249" y="1686"/>
                  </a:cubicBezTo>
                  <a:cubicBezTo>
                    <a:pt x="1" y="3933"/>
                    <a:pt x="1" y="7576"/>
                    <a:pt x="2249" y="9823"/>
                  </a:cubicBezTo>
                  <a:cubicBezTo>
                    <a:pt x="3373" y="10946"/>
                    <a:pt x="4845" y="11508"/>
                    <a:pt x="6317" y="11508"/>
                  </a:cubicBezTo>
                  <a:cubicBezTo>
                    <a:pt x="7789" y="11508"/>
                    <a:pt x="9261" y="10946"/>
                    <a:pt x="10384" y="9823"/>
                  </a:cubicBezTo>
                  <a:cubicBezTo>
                    <a:pt x="12631" y="7576"/>
                    <a:pt x="12631" y="3933"/>
                    <a:pt x="10384" y="1686"/>
                  </a:cubicBezTo>
                  <a:cubicBezTo>
                    <a:pt x="9261" y="563"/>
                    <a:pt x="7789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2938727" y="3315191"/>
              <a:ext cx="290716" cy="290716"/>
            </a:xfrm>
            <a:custGeom>
              <a:avLst/>
              <a:gdLst/>
              <a:ahLst/>
              <a:cxnLst/>
              <a:rect l="l" t="t" r="r" b="b"/>
              <a:pathLst>
                <a:path w="8418" h="8418" extrusionOk="0">
                  <a:moveTo>
                    <a:pt x="4209" y="0"/>
                  </a:moveTo>
                  <a:cubicBezTo>
                    <a:pt x="1886" y="0"/>
                    <a:pt x="0" y="1884"/>
                    <a:pt x="0" y="4209"/>
                  </a:cubicBezTo>
                  <a:cubicBezTo>
                    <a:pt x="0" y="6532"/>
                    <a:pt x="1886" y="8418"/>
                    <a:pt x="4209" y="8418"/>
                  </a:cubicBezTo>
                  <a:cubicBezTo>
                    <a:pt x="6534" y="8418"/>
                    <a:pt x="8417" y="6532"/>
                    <a:pt x="8417" y="4209"/>
                  </a:cubicBezTo>
                  <a:cubicBezTo>
                    <a:pt x="8417" y="1884"/>
                    <a:pt x="6534" y="0"/>
                    <a:pt x="4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3410233" y="3259831"/>
              <a:ext cx="436212" cy="397429"/>
            </a:xfrm>
            <a:custGeom>
              <a:avLst/>
              <a:gdLst/>
              <a:ahLst/>
              <a:cxnLst/>
              <a:rect l="l" t="t" r="r" b="b"/>
              <a:pathLst>
                <a:path w="12631" h="11508" extrusionOk="0">
                  <a:moveTo>
                    <a:pt x="6315" y="1"/>
                  </a:moveTo>
                  <a:cubicBezTo>
                    <a:pt x="4843" y="1"/>
                    <a:pt x="3370" y="563"/>
                    <a:pt x="2247" y="1686"/>
                  </a:cubicBezTo>
                  <a:cubicBezTo>
                    <a:pt x="0" y="3933"/>
                    <a:pt x="0" y="7576"/>
                    <a:pt x="2247" y="9823"/>
                  </a:cubicBezTo>
                  <a:cubicBezTo>
                    <a:pt x="3370" y="10946"/>
                    <a:pt x="4843" y="11508"/>
                    <a:pt x="6315" y="11508"/>
                  </a:cubicBezTo>
                  <a:cubicBezTo>
                    <a:pt x="7788" y="11508"/>
                    <a:pt x="9260" y="10946"/>
                    <a:pt x="10384" y="9823"/>
                  </a:cubicBezTo>
                  <a:cubicBezTo>
                    <a:pt x="12630" y="7576"/>
                    <a:pt x="12630" y="3933"/>
                    <a:pt x="10384" y="1686"/>
                  </a:cubicBezTo>
                  <a:cubicBezTo>
                    <a:pt x="9260" y="563"/>
                    <a:pt x="7788" y="1"/>
                    <a:pt x="6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3462174" y="3315191"/>
              <a:ext cx="290716" cy="290716"/>
            </a:xfrm>
            <a:custGeom>
              <a:avLst/>
              <a:gdLst/>
              <a:ahLst/>
              <a:cxnLst/>
              <a:rect l="l" t="t" r="r" b="b"/>
              <a:pathLst>
                <a:path w="8418" h="8418" extrusionOk="0">
                  <a:moveTo>
                    <a:pt x="4209" y="0"/>
                  </a:moveTo>
                  <a:cubicBezTo>
                    <a:pt x="1884" y="0"/>
                    <a:pt x="0" y="1884"/>
                    <a:pt x="0" y="4209"/>
                  </a:cubicBezTo>
                  <a:cubicBezTo>
                    <a:pt x="0" y="6532"/>
                    <a:pt x="1884" y="8418"/>
                    <a:pt x="4209" y="8418"/>
                  </a:cubicBezTo>
                  <a:cubicBezTo>
                    <a:pt x="6532" y="8418"/>
                    <a:pt x="8418" y="6532"/>
                    <a:pt x="8418" y="4209"/>
                  </a:cubicBezTo>
                  <a:cubicBezTo>
                    <a:pt x="8418" y="1884"/>
                    <a:pt x="6532" y="0"/>
                    <a:pt x="4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3185168" y="3524715"/>
              <a:ext cx="320278" cy="297933"/>
            </a:xfrm>
            <a:custGeom>
              <a:avLst/>
              <a:gdLst/>
              <a:ahLst/>
              <a:cxnLst/>
              <a:rect l="l" t="t" r="r" b="b"/>
              <a:pathLst>
                <a:path w="9274" h="8627" extrusionOk="0">
                  <a:moveTo>
                    <a:pt x="4633" y="1"/>
                  </a:moveTo>
                  <a:cubicBezTo>
                    <a:pt x="2074" y="1"/>
                    <a:pt x="0" y="3113"/>
                    <a:pt x="0" y="5260"/>
                  </a:cubicBezTo>
                  <a:cubicBezTo>
                    <a:pt x="0" y="7407"/>
                    <a:pt x="1931" y="8626"/>
                    <a:pt x="4492" y="8626"/>
                  </a:cubicBezTo>
                  <a:cubicBezTo>
                    <a:pt x="7054" y="8626"/>
                    <a:pt x="9274" y="7405"/>
                    <a:pt x="9274" y="5260"/>
                  </a:cubicBezTo>
                  <a:cubicBezTo>
                    <a:pt x="9274" y="3112"/>
                    <a:pt x="7198" y="1"/>
                    <a:pt x="4636" y="1"/>
                  </a:cubicBezTo>
                  <a:cubicBezTo>
                    <a:pt x="4635" y="1"/>
                    <a:pt x="4634" y="1"/>
                    <a:pt x="4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3289119" y="3549580"/>
              <a:ext cx="115243" cy="80985"/>
            </a:xfrm>
            <a:custGeom>
              <a:avLst/>
              <a:gdLst/>
              <a:ahLst/>
              <a:cxnLst/>
              <a:rect l="l" t="t" r="r" b="b"/>
              <a:pathLst>
                <a:path w="3337" h="2345" extrusionOk="0">
                  <a:moveTo>
                    <a:pt x="1669" y="1"/>
                  </a:moveTo>
                  <a:cubicBezTo>
                    <a:pt x="747" y="1"/>
                    <a:pt x="0" y="376"/>
                    <a:pt x="0" y="836"/>
                  </a:cubicBezTo>
                  <a:cubicBezTo>
                    <a:pt x="0" y="1299"/>
                    <a:pt x="747" y="2344"/>
                    <a:pt x="1669" y="2344"/>
                  </a:cubicBezTo>
                  <a:cubicBezTo>
                    <a:pt x="2589" y="2344"/>
                    <a:pt x="3336" y="1299"/>
                    <a:pt x="3336" y="836"/>
                  </a:cubicBezTo>
                  <a:cubicBezTo>
                    <a:pt x="3336" y="374"/>
                    <a:pt x="2589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3322514" y="3583217"/>
              <a:ext cx="136275" cy="163178"/>
            </a:xfrm>
            <a:custGeom>
              <a:avLst/>
              <a:gdLst/>
              <a:ahLst/>
              <a:cxnLst/>
              <a:rect l="l" t="t" r="r" b="b"/>
              <a:pathLst>
                <a:path w="3946" h="4725" extrusionOk="0">
                  <a:moveTo>
                    <a:pt x="562" y="1"/>
                  </a:moveTo>
                  <a:lnTo>
                    <a:pt x="562" y="1"/>
                  </a:lnTo>
                  <a:cubicBezTo>
                    <a:pt x="539" y="131"/>
                    <a:pt x="1" y="3178"/>
                    <a:pt x="1352" y="4350"/>
                  </a:cubicBezTo>
                  <a:cubicBezTo>
                    <a:pt x="1635" y="4595"/>
                    <a:pt x="1994" y="4725"/>
                    <a:pt x="2363" y="4725"/>
                  </a:cubicBezTo>
                  <a:cubicBezTo>
                    <a:pt x="2441" y="4725"/>
                    <a:pt x="2522" y="4719"/>
                    <a:pt x="2602" y="4709"/>
                  </a:cubicBezTo>
                  <a:cubicBezTo>
                    <a:pt x="3025" y="4640"/>
                    <a:pt x="3395" y="4401"/>
                    <a:pt x="3613" y="4044"/>
                  </a:cubicBezTo>
                  <a:cubicBezTo>
                    <a:pt x="3945" y="3504"/>
                    <a:pt x="3807" y="2934"/>
                    <a:pt x="3632" y="2548"/>
                  </a:cubicBezTo>
                  <a:lnTo>
                    <a:pt x="3632" y="2548"/>
                  </a:lnTo>
                  <a:lnTo>
                    <a:pt x="3314" y="2693"/>
                  </a:lnTo>
                  <a:cubicBezTo>
                    <a:pt x="3518" y="3141"/>
                    <a:pt x="3520" y="3533"/>
                    <a:pt x="3316" y="3863"/>
                  </a:cubicBezTo>
                  <a:cubicBezTo>
                    <a:pt x="3149" y="4135"/>
                    <a:pt x="2875" y="4310"/>
                    <a:pt x="2549" y="4362"/>
                  </a:cubicBezTo>
                  <a:cubicBezTo>
                    <a:pt x="2486" y="4371"/>
                    <a:pt x="2424" y="4376"/>
                    <a:pt x="2362" y="4376"/>
                  </a:cubicBezTo>
                  <a:cubicBezTo>
                    <a:pt x="2075" y="4376"/>
                    <a:pt x="1796" y="4275"/>
                    <a:pt x="1579" y="4085"/>
                  </a:cubicBezTo>
                  <a:cubicBezTo>
                    <a:pt x="376" y="3048"/>
                    <a:pt x="900" y="93"/>
                    <a:pt x="904" y="63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3228268" y="3583217"/>
              <a:ext cx="136413" cy="163178"/>
            </a:xfrm>
            <a:custGeom>
              <a:avLst/>
              <a:gdLst/>
              <a:ahLst/>
              <a:cxnLst/>
              <a:rect l="l" t="t" r="r" b="b"/>
              <a:pathLst>
                <a:path w="3950" h="4725" extrusionOk="0">
                  <a:moveTo>
                    <a:pt x="3386" y="1"/>
                  </a:moveTo>
                  <a:lnTo>
                    <a:pt x="3043" y="63"/>
                  </a:lnTo>
                  <a:cubicBezTo>
                    <a:pt x="3045" y="69"/>
                    <a:pt x="3180" y="826"/>
                    <a:pt x="3159" y="1707"/>
                  </a:cubicBezTo>
                  <a:cubicBezTo>
                    <a:pt x="3142" y="2497"/>
                    <a:pt x="2990" y="3549"/>
                    <a:pt x="2371" y="4085"/>
                  </a:cubicBezTo>
                  <a:cubicBezTo>
                    <a:pt x="2152" y="4275"/>
                    <a:pt x="1875" y="4376"/>
                    <a:pt x="1588" y="4376"/>
                  </a:cubicBezTo>
                  <a:cubicBezTo>
                    <a:pt x="1526" y="4376"/>
                    <a:pt x="1464" y="4371"/>
                    <a:pt x="1401" y="4362"/>
                  </a:cubicBezTo>
                  <a:cubicBezTo>
                    <a:pt x="1073" y="4310"/>
                    <a:pt x="801" y="4133"/>
                    <a:pt x="632" y="3863"/>
                  </a:cubicBezTo>
                  <a:cubicBezTo>
                    <a:pt x="432" y="3533"/>
                    <a:pt x="432" y="3141"/>
                    <a:pt x="636" y="2693"/>
                  </a:cubicBezTo>
                  <a:lnTo>
                    <a:pt x="318" y="2548"/>
                  </a:lnTo>
                  <a:lnTo>
                    <a:pt x="318" y="2548"/>
                  </a:lnTo>
                  <a:cubicBezTo>
                    <a:pt x="0" y="3246"/>
                    <a:pt x="153" y="3745"/>
                    <a:pt x="337" y="4044"/>
                  </a:cubicBezTo>
                  <a:cubicBezTo>
                    <a:pt x="551" y="4401"/>
                    <a:pt x="921" y="4642"/>
                    <a:pt x="1346" y="4709"/>
                  </a:cubicBezTo>
                  <a:cubicBezTo>
                    <a:pt x="1426" y="4721"/>
                    <a:pt x="1506" y="4725"/>
                    <a:pt x="1587" y="4725"/>
                  </a:cubicBezTo>
                  <a:cubicBezTo>
                    <a:pt x="1958" y="4725"/>
                    <a:pt x="2317" y="4595"/>
                    <a:pt x="2598" y="4350"/>
                  </a:cubicBezTo>
                  <a:cubicBezTo>
                    <a:pt x="3949" y="3182"/>
                    <a:pt x="3411" y="131"/>
                    <a:pt x="3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3561911" y="3117927"/>
              <a:ext cx="169394" cy="94695"/>
            </a:xfrm>
            <a:custGeom>
              <a:avLst/>
              <a:gdLst/>
              <a:ahLst/>
              <a:cxnLst/>
              <a:rect l="l" t="t" r="r" b="b"/>
              <a:pathLst>
                <a:path w="4905" h="2742" extrusionOk="0">
                  <a:moveTo>
                    <a:pt x="1999" y="0"/>
                  </a:moveTo>
                  <a:cubicBezTo>
                    <a:pt x="1009" y="0"/>
                    <a:pt x="222" y="386"/>
                    <a:pt x="122" y="980"/>
                  </a:cubicBezTo>
                  <a:cubicBezTo>
                    <a:pt x="1" y="1704"/>
                    <a:pt x="946" y="2467"/>
                    <a:pt x="2233" y="2684"/>
                  </a:cubicBezTo>
                  <a:cubicBezTo>
                    <a:pt x="2464" y="2723"/>
                    <a:pt x="2691" y="2741"/>
                    <a:pt x="2908" y="2741"/>
                  </a:cubicBezTo>
                  <a:cubicBezTo>
                    <a:pt x="3898" y="2741"/>
                    <a:pt x="4685" y="2356"/>
                    <a:pt x="4783" y="1762"/>
                  </a:cubicBezTo>
                  <a:cubicBezTo>
                    <a:pt x="4904" y="1038"/>
                    <a:pt x="3962" y="274"/>
                    <a:pt x="2674" y="58"/>
                  </a:cubicBezTo>
                  <a:cubicBezTo>
                    <a:pt x="2443" y="19"/>
                    <a:pt x="2216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2968289" y="3117927"/>
              <a:ext cx="169463" cy="94695"/>
            </a:xfrm>
            <a:custGeom>
              <a:avLst/>
              <a:gdLst/>
              <a:ahLst/>
              <a:cxnLst/>
              <a:rect l="l" t="t" r="r" b="b"/>
              <a:pathLst>
                <a:path w="4907" h="2742" extrusionOk="0">
                  <a:moveTo>
                    <a:pt x="2907" y="0"/>
                  </a:moveTo>
                  <a:cubicBezTo>
                    <a:pt x="2690" y="0"/>
                    <a:pt x="2464" y="19"/>
                    <a:pt x="2233" y="58"/>
                  </a:cubicBezTo>
                  <a:cubicBezTo>
                    <a:pt x="945" y="274"/>
                    <a:pt x="0" y="1038"/>
                    <a:pt x="122" y="1762"/>
                  </a:cubicBezTo>
                  <a:cubicBezTo>
                    <a:pt x="222" y="2356"/>
                    <a:pt x="1009" y="2741"/>
                    <a:pt x="1998" y="2741"/>
                  </a:cubicBezTo>
                  <a:cubicBezTo>
                    <a:pt x="2214" y="2741"/>
                    <a:pt x="2441" y="2723"/>
                    <a:pt x="2672" y="2684"/>
                  </a:cubicBezTo>
                  <a:cubicBezTo>
                    <a:pt x="3959" y="2467"/>
                    <a:pt x="4906" y="1704"/>
                    <a:pt x="4783" y="980"/>
                  </a:cubicBezTo>
                  <a:cubicBezTo>
                    <a:pt x="4683" y="386"/>
                    <a:pt x="3896" y="0"/>
                    <a:pt x="2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3548166" y="3681884"/>
              <a:ext cx="172226" cy="135066"/>
            </a:xfrm>
            <a:custGeom>
              <a:avLst/>
              <a:gdLst/>
              <a:ahLst/>
              <a:cxnLst/>
              <a:rect l="l" t="t" r="r" b="b"/>
              <a:pathLst>
                <a:path w="4987" h="3911" extrusionOk="0">
                  <a:moveTo>
                    <a:pt x="2495" y="1"/>
                  </a:moveTo>
                  <a:cubicBezTo>
                    <a:pt x="1117" y="1"/>
                    <a:pt x="0" y="878"/>
                    <a:pt x="0" y="1957"/>
                  </a:cubicBezTo>
                  <a:cubicBezTo>
                    <a:pt x="0" y="3038"/>
                    <a:pt x="1117" y="3910"/>
                    <a:pt x="2495" y="3910"/>
                  </a:cubicBezTo>
                  <a:cubicBezTo>
                    <a:pt x="3871" y="3910"/>
                    <a:pt x="4987" y="3038"/>
                    <a:pt x="4987" y="1957"/>
                  </a:cubicBezTo>
                  <a:cubicBezTo>
                    <a:pt x="4987" y="876"/>
                    <a:pt x="3871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2910926" y="3681884"/>
              <a:ext cx="172330" cy="135066"/>
            </a:xfrm>
            <a:custGeom>
              <a:avLst/>
              <a:gdLst/>
              <a:ahLst/>
              <a:cxnLst/>
              <a:rect l="l" t="t" r="r" b="b"/>
              <a:pathLst>
                <a:path w="4990" h="3911" extrusionOk="0">
                  <a:moveTo>
                    <a:pt x="2495" y="1"/>
                  </a:moveTo>
                  <a:cubicBezTo>
                    <a:pt x="1119" y="1"/>
                    <a:pt x="1" y="878"/>
                    <a:pt x="1" y="1957"/>
                  </a:cubicBezTo>
                  <a:cubicBezTo>
                    <a:pt x="1" y="3038"/>
                    <a:pt x="1119" y="3910"/>
                    <a:pt x="2495" y="3910"/>
                  </a:cubicBezTo>
                  <a:cubicBezTo>
                    <a:pt x="3871" y="3910"/>
                    <a:pt x="4989" y="3038"/>
                    <a:pt x="4989" y="1957"/>
                  </a:cubicBezTo>
                  <a:cubicBezTo>
                    <a:pt x="4989" y="876"/>
                    <a:pt x="3871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2315301" y="3760969"/>
              <a:ext cx="847109" cy="690286"/>
            </a:xfrm>
            <a:custGeom>
              <a:avLst/>
              <a:gdLst/>
              <a:ahLst/>
              <a:cxnLst/>
              <a:rect l="l" t="t" r="r" b="b"/>
              <a:pathLst>
                <a:path w="24529" h="19988" extrusionOk="0">
                  <a:moveTo>
                    <a:pt x="10650" y="1"/>
                  </a:moveTo>
                  <a:cubicBezTo>
                    <a:pt x="10650" y="1"/>
                    <a:pt x="1" y="4344"/>
                    <a:pt x="7003" y="12839"/>
                  </a:cubicBezTo>
                  <a:cubicBezTo>
                    <a:pt x="12688" y="19738"/>
                    <a:pt x="22659" y="19988"/>
                    <a:pt x="22659" y="19988"/>
                  </a:cubicBezTo>
                  <a:lnTo>
                    <a:pt x="24528" y="16049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3037877" y="4275748"/>
              <a:ext cx="331709" cy="248169"/>
            </a:xfrm>
            <a:custGeom>
              <a:avLst/>
              <a:gdLst/>
              <a:ahLst/>
              <a:cxnLst/>
              <a:rect l="l" t="t" r="r" b="b"/>
              <a:pathLst>
                <a:path w="9605" h="7186" extrusionOk="0">
                  <a:moveTo>
                    <a:pt x="2209" y="1"/>
                  </a:moveTo>
                  <a:cubicBezTo>
                    <a:pt x="1446" y="1"/>
                    <a:pt x="874" y="339"/>
                    <a:pt x="585" y="1401"/>
                  </a:cubicBezTo>
                  <a:cubicBezTo>
                    <a:pt x="1" y="3557"/>
                    <a:pt x="2285" y="6476"/>
                    <a:pt x="4441" y="7064"/>
                  </a:cubicBezTo>
                  <a:cubicBezTo>
                    <a:pt x="4743" y="7146"/>
                    <a:pt x="5039" y="7185"/>
                    <a:pt x="5326" y="7185"/>
                  </a:cubicBezTo>
                  <a:cubicBezTo>
                    <a:pt x="7087" y="7185"/>
                    <a:pt x="8515" y="5727"/>
                    <a:pt x="9019" y="3873"/>
                  </a:cubicBezTo>
                  <a:cubicBezTo>
                    <a:pt x="9604" y="1717"/>
                    <a:pt x="7228" y="1242"/>
                    <a:pt x="5072" y="657"/>
                  </a:cubicBezTo>
                  <a:cubicBezTo>
                    <a:pt x="3981" y="358"/>
                    <a:pt x="2994" y="1"/>
                    <a:pt x="2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3540395" y="3760969"/>
              <a:ext cx="847109" cy="690286"/>
            </a:xfrm>
            <a:custGeom>
              <a:avLst/>
              <a:gdLst/>
              <a:ahLst/>
              <a:cxnLst/>
              <a:rect l="l" t="t" r="r" b="b"/>
              <a:pathLst>
                <a:path w="24529" h="19988" extrusionOk="0">
                  <a:moveTo>
                    <a:pt x="13881" y="1"/>
                  </a:moveTo>
                  <a:lnTo>
                    <a:pt x="1" y="16049"/>
                  </a:lnTo>
                  <a:lnTo>
                    <a:pt x="1872" y="19988"/>
                  </a:lnTo>
                  <a:cubicBezTo>
                    <a:pt x="1872" y="19988"/>
                    <a:pt x="11840" y="19738"/>
                    <a:pt x="17526" y="12839"/>
                  </a:cubicBezTo>
                  <a:cubicBezTo>
                    <a:pt x="24528" y="4344"/>
                    <a:pt x="13881" y="1"/>
                    <a:pt x="13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3209101" y="3972047"/>
              <a:ext cx="88582" cy="112791"/>
            </a:xfrm>
            <a:custGeom>
              <a:avLst/>
              <a:gdLst/>
              <a:ahLst/>
              <a:cxnLst/>
              <a:rect l="l" t="t" r="r" b="b"/>
              <a:pathLst>
                <a:path w="2565" h="3266" extrusionOk="0">
                  <a:moveTo>
                    <a:pt x="875" y="0"/>
                  </a:moveTo>
                  <a:cubicBezTo>
                    <a:pt x="850" y="0"/>
                    <a:pt x="825" y="3"/>
                    <a:pt x="801" y="10"/>
                  </a:cubicBezTo>
                  <a:cubicBezTo>
                    <a:pt x="0" y="218"/>
                    <a:pt x="2229" y="3265"/>
                    <a:pt x="2229" y="3265"/>
                  </a:cubicBezTo>
                  <a:lnTo>
                    <a:pt x="2565" y="3160"/>
                  </a:lnTo>
                  <a:cubicBezTo>
                    <a:pt x="2565" y="3160"/>
                    <a:pt x="1656" y="0"/>
                    <a:pt x="875" y="0"/>
                  </a:cubicBezTo>
                  <a:close/>
                </a:path>
              </a:pathLst>
            </a:custGeom>
            <a:solidFill>
              <a:srgbClr val="ADD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3329663" y="3982891"/>
              <a:ext cx="88513" cy="112860"/>
            </a:xfrm>
            <a:custGeom>
              <a:avLst/>
              <a:gdLst/>
              <a:ahLst/>
              <a:cxnLst/>
              <a:rect l="l" t="t" r="r" b="b"/>
              <a:pathLst>
                <a:path w="2563" h="3268" extrusionOk="0">
                  <a:moveTo>
                    <a:pt x="1691" y="0"/>
                  </a:moveTo>
                  <a:cubicBezTo>
                    <a:pt x="908" y="0"/>
                    <a:pt x="0" y="3162"/>
                    <a:pt x="0" y="3162"/>
                  </a:cubicBezTo>
                  <a:lnTo>
                    <a:pt x="334" y="3267"/>
                  </a:lnTo>
                  <a:cubicBezTo>
                    <a:pt x="334" y="3267"/>
                    <a:pt x="2562" y="218"/>
                    <a:pt x="1764" y="10"/>
                  </a:cubicBezTo>
                  <a:cubicBezTo>
                    <a:pt x="1740" y="3"/>
                    <a:pt x="1715" y="0"/>
                    <a:pt x="1691" y="0"/>
                  </a:cubicBezTo>
                  <a:close/>
                </a:path>
              </a:pathLst>
            </a:custGeom>
            <a:solidFill>
              <a:srgbClr val="88B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2591166" y="3496742"/>
              <a:ext cx="362687" cy="501759"/>
            </a:xfrm>
            <a:custGeom>
              <a:avLst/>
              <a:gdLst/>
              <a:ahLst/>
              <a:cxnLst/>
              <a:rect l="l" t="t" r="r" b="b"/>
              <a:pathLst>
                <a:path w="10502" h="14529" extrusionOk="0">
                  <a:moveTo>
                    <a:pt x="2487" y="1"/>
                  </a:moveTo>
                  <a:cubicBezTo>
                    <a:pt x="2199" y="1"/>
                    <a:pt x="1" y="1607"/>
                    <a:pt x="1" y="1607"/>
                  </a:cubicBezTo>
                  <a:lnTo>
                    <a:pt x="10227" y="14485"/>
                  </a:lnTo>
                  <a:lnTo>
                    <a:pt x="10502" y="14528"/>
                  </a:lnTo>
                  <a:cubicBezTo>
                    <a:pt x="8769" y="6674"/>
                    <a:pt x="2648" y="147"/>
                    <a:pt x="2511" y="8"/>
                  </a:cubicBezTo>
                  <a:cubicBezTo>
                    <a:pt x="2506" y="3"/>
                    <a:pt x="2498" y="1"/>
                    <a:pt x="2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2745642" y="3430745"/>
              <a:ext cx="247616" cy="605571"/>
            </a:xfrm>
            <a:custGeom>
              <a:avLst/>
              <a:gdLst/>
              <a:ahLst/>
              <a:cxnLst/>
              <a:rect l="l" t="t" r="r" b="b"/>
              <a:pathLst>
                <a:path w="7170" h="17535" extrusionOk="0">
                  <a:moveTo>
                    <a:pt x="3425" y="1"/>
                  </a:moveTo>
                  <a:lnTo>
                    <a:pt x="0" y="1098"/>
                  </a:lnTo>
                  <a:lnTo>
                    <a:pt x="5525" y="17535"/>
                  </a:lnTo>
                  <a:lnTo>
                    <a:pt x="7169" y="17079"/>
                  </a:lnTo>
                  <a:cubicBezTo>
                    <a:pt x="6530" y="11554"/>
                    <a:pt x="3425" y="1"/>
                    <a:pt x="3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2553282" y="3671661"/>
              <a:ext cx="380058" cy="330016"/>
            </a:xfrm>
            <a:custGeom>
              <a:avLst/>
              <a:gdLst/>
              <a:ahLst/>
              <a:cxnLst/>
              <a:rect l="l" t="t" r="r" b="b"/>
              <a:pathLst>
                <a:path w="11005" h="9556" extrusionOk="0">
                  <a:moveTo>
                    <a:pt x="2403" y="0"/>
                  </a:moveTo>
                  <a:cubicBezTo>
                    <a:pt x="2184" y="0"/>
                    <a:pt x="0" y="2432"/>
                    <a:pt x="0" y="2432"/>
                  </a:cubicBezTo>
                  <a:lnTo>
                    <a:pt x="10093" y="9556"/>
                  </a:lnTo>
                  <a:lnTo>
                    <a:pt x="10274" y="9465"/>
                  </a:lnTo>
                  <a:lnTo>
                    <a:pt x="11004" y="8506"/>
                  </a:lnTo>
                  <a:cubicBezTo>
                    <a:pt x="9315" y="4582"/>
                    <a:pt x="2466" y="243"/>
                    <a:pt x="2420" y="14"/>
                  </a:cubicBezTo>
                  <a:cubicBezTo>
                    <a:pt x="2418" y="5"/>
                    <a:pt x="2413" y="0"/>
                    <a:pt x="2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2647182" y="3894274"/>
              <a:ext cx="615517" cy="342518"/>
            </a:xfrm>
            <a:custGeom>
              <a:avLst/>
              <a:gdLst/>
              <a:ahLst/>
              <a:cxnLst/>
              <a:rect l="l" t="t" r="r" b="b"/>
              <a:pathLst>
                <a:path w="17823" h="9918" extrusionOk="0">
                  <a:moveTo>
                    <a:pt x="12823" y="1"/>
                  </a:moveTo>
                  <a:cubicBezTo>
                    <a:pt x="10713" y="1"/>
                    <a:pt x="9030" y="3040"/>
                    <a:pt x="9030" y="3040"/>
                  </a:cubicBezTo>
                  <a:cubicBezTo>
                    <a:pt x="9030" y="3040"/>
                    <a:pt x="6836" y="877"/>
                    <a:pt x="4797" y="877"/>
                  </a:cubicBezTo>
                  <a:cubicBezTo>
                    <a:pt x="4114" y="877"/>
                    <a:pt x="3448" y="1119"/>
                    <a:pt x="2889" y="1767"/>
                  </a:cubicBezTo>
                  <a:cubicBezTo>
                    <a:pt x="0" y="5099"/>
                    <a:pt x="2631" y="9918"/>
                    <a:pt x="9119" y="9918"/>
                  </a:cubicBezTo>
                  <a:cubicBezTo>
                    <a:pt x="15607" y="9918"/>
                    <a:pt x="17823" y="3661"/>
                    <a:pt x="14547" y="735"/>
                  </a:cubicBezTo>
                  <a:cubicBezTo>
                    <a:pt x="13958" y="209"/>
                    <a:pt x="13376" y="1"/>
                    <a:pt x="1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2924982" y="3922006"/>
              <a:ext cx="43963" cy="82366"/>
            </a:xfrm>
            <a:custGeom>
              <a:avLst/>
              <a:gdLst/>
              <a:ahLst/>
              <a:cxnLst/>
              <a:rect l="l" t="t" r="r" b="b"/>
              <a:pathLst>
                <a:path w="1273" h="2385" extrusionOk="0">
                  <a:moveTo>
                    <a:pt x="959" y="0"/>
                  </a:moveTo>
                  <a:lnTo>
                    <a:pt x="0" y="203"/>
                  </a:lnTo>
                  <a:lnTo>
                    <a:pt x="801" y="2237"/>
                  </a:lnTo>
                  <a:cubicBezTo>
                    <a:pt x="909" y="2346"/>
                    <a:pt x="994" y="2385"/>
                    <a:pt x="1061" y="2385"/>
                  </a:cubicBezTo>
                  <a:cubicBezTo>
                    <a:pt x="1221" y="2385"/>
                    <a:pt x="1273" y="2165"/>
                    <a:pt x="1273" y="2165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3362126" y="3580696"/>
              <a:ext cx="827355" cy="955169"/>
            </a:xfrm>
            <a:custGeom>
              <a:avLst/>
              <a:gdLst/>
              <a:ahLst/>
              <a:cxnLst/>
              <a:rect l="l" t="t" r="r" b="b"/>
              <a:pathLst>
                <a:path w="23957" h="27658" extrusionOk="0">
                  <a:moveTo>
                    <a:pt x="18715" y="0"/>
                  </a:moveTo>
                  <a:cubicBezTo>
                    <a:pt x="11133" y="0"/>
                    <a:pt x="921" y="22392"/>
                    <a:pt x="921" y="22392"/>
                  </a:cubicBezTo>
                  <a:cubicBezTo>
                    <a:pt x="1" y="24601"/>
                    <a:pt x="830" y="25948"/>
                    <a:pt x="1804" y="26724"/>
                  </a:cubicBezTo>
                  <a:cubicBezTo>
                    <a:pt x="2576" y="27341"/>
                    <a:pt x="3537" y="27658"/>
                    <a:pt x="4511" y="27658"/>
                  </a:cubicBezTo>
                  <a:cubicBezTo>
                    <a:pt x="4931" y="27658"/>
                    <a:pt x="5354" y="27599"/>
                    <a:pt x="5765" y="27479"/>
                  </a:cubicBezTo>
                  <a:cubicBezTo>
                    <a:pt x="9619" y="26357"/>
                    <a:pt x="13318" y="20834"/>
                    <a:pt x="16736" y="15258"/>
                  </a:cubicBezTo>
                  <a:cubicBezTo>
                    <a:pt x="20755" y="8707"/>
                    <a:pt x="23957" y="1961"/>
                    <a:pt x="20175" y="305"/>
                  </a:cubicBezTo>
                  <a:cubicBezTo>
                    <a:pt x="19702" y="97"/>
                    <a:pt x="19214" y="0"/>
                    <a:pt x="18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3810528" y="3685061"/>
              <a:ext cx="204275" cy="127054"/>
            </a:xfrm>
            <a:custGeom>
              <a:avLst/>
              <a:gdLst/>
              <a:ahLst/>
              <a:cxnLst/>
              <a:rect l="l" t="t" r="r" b="b"/>
              <a:pathLst>
                <a:path w="5915" h="3679" extrusionOk="0">
                  <a:moveTo>
                    <a:pt x="1449" y="1"/>
                  </a:moveTo>
                  <a:cubicBezTo>
                    <a:pt x="548" y="1"/>
                    <a:pt x="0" y="1375"/>
                    <a:pt x="800" y="1894"/>
                  </a:cubicBezTo>
                  <a:cubicBezTo>
                    <a:pt x="1837" y="2565"/>
                    <a:pt x="3773" y="3678"/>
                    <a:pt x="4815" y="3678"/>
                  </a:cubicBezTo>
                  <a:cubicBezTo>
                    <a:pt x="5168" y="3678"/>
                    <a:pt x="5419" y="3550"/>
                    <a:pt x="5496" y="3233"/>
                  </a:cubicBezTo>
                  <a:cubicBezTo>
                    <a:pt x="5914" y="1514"/>
                    <a:pt x="1747" y="47"/>
                    <a:pt x="1747" y="47"/>
                  </a:cubicBezTo>
                  <a:cubicBezTo>
                    <a:pt x="1747" y="47"/>
                    <a:pt x="1646" y="20"/>
                    <a:pt x="1563" y="8"/>
                  </a:cubicBezTo>
                  <a:cubicBezTo>
                    <a:pt x="1525" y="3"/>
                    <a:pt x="1486" y="1"/>
                    <a:pt x="1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3675013" y="3869167"/>
              <a:ext cx="204205" cy="127054"/>
            </a:xfrm>
            <a:custGeom>
              <a:avLst/>
              <a:gdLst/>
              <a:ahLst/>
              <a:cxnLst/>
              <a:rect l="l" t="t" r="r" b="b"/>
              <a:pathLst>
                <a:path w="5913" h="3679" extrusionOk="0">
                  <a:moveTo>
                    <a:pt x="1449" y="1"/>
                  </a:moveTo>
                  <a:cubicBezTo>
                    <a:pt x="548" y="1"/>
                    <a:pt x="0" y="1375"/>
                    <a:pt x="800" y="1891"/>
                  </a:cubicBezTo>
                  <a:cubicBezTo>
                    <a:pt x="1835" y="2565"/>
                    <a:pt x="3772" y="3678"/>
                    <a:pt x="4814" y="3678"/>
                  </a:cubicBezTo>
                  <a:cubicBezTo>
                    <a:pt x="5168" y="3678"/>
                    <a:pt x="5418" y="3550"/>
                    <a:pt x="5496" y="3232"/>
                  </a:cubicBezTo>
                  <a:cubicBezTo>
                    <a:pt x="5912" y="1514"/>
                    <a:pt x="1745" y="45"/>
                    <a:pt x="1745" y="45"/>
                  </a:cubicBezTo>
                  <a:cubicBezTo>
                    <a:pt x="1745" y="45"/>
                    <a:pt x="1646" y="16"/>
                    <a:pt x="1563" y="8"/>
                  </a:cubicBezTo>
                  <a:cubicBezTo>
                    <a:pt x="1525" y="3"/>
                    <a:pt x="1486" y="1"/>
                    <a:pt x="1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3567575" y="4031412"/>
              <a:ext cx="204275" cy="127054"/>
            </a:xfrm>
            <a:custGeom>
              <a:avLst/>
              <a:gdLst/>
              <a:ahLst/>
              <a:cxnLst/>
              <a:rect l="l" t="t" r="r" b="b"/>
              <a:pathLst>
                <a:path w="5915" h="3679" extrusionOk="0">
                  <a:moveTo>
                    <a:pt x="1449" y="0"/>
                  </a:moveTo>
                  <a:cubicBezTo>
                    <a:pt x="548" y="0"/>
                    <a:pt x="0" y="1374"/>
                    <a:pt x="800" y="1893"/>
                  </a:cubicBezTo>
                  <a:cubicBezTo>
                    <a:pt x="1837" y="2565"/>
                    <a:pt x="3775" y="3679"/>
                    <a:pt x="4816" y="3679"/>
                  </a:cubicBezTo>
                  <a:cubicBezTo>
                    <a:pt x="5169" y="3679"/>
                    <a:pt x="5419" y="3551"/>
                    <a:pt x="5496" y="3234"/>
                  </a:cubicBezTo>
                  <a:cubicBezTo>
                    <a:pt x="5914" y="1513"/>
                    <a:pt x="1747" y="47"/>
                    <a:pt x="1747" y="47"/>
                  </a:cubicBezTo>
                  <a:cubicBezTo>
                    <a:pt x="1747" y="47"/>
                    <a:pt x="1648" y="18"/>
                    <a:pt x="1563" y="7"/>
                  </a:cubicBezTo>
                  <a:cubicBezTo>
                    <a:pt x="1525" y="2"/>
                    <a:pt x="1486" y="0"/>
                    <a:pt x="1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3474434" y="4224359"/>
              <a:ext cx="177510" cy="110374"/>
            </a:xfrm>
            <a:custGeom>
              <a:avLst/>
              <a:gdLst/>
              <a:ahLst/>
              <a:cxnLst/>
              <a:rect l="l" t="t" r="r" b="b"/>
              <a:pathLst>
                <a:path w="5140" h="3196" extrusionOk="0">
                  <a:moveTo>
                    <a:pt x="1259" y="1"/>
                  </a:moveTo>
                  <a:cubicBezTo>
                    <a:pt x="479" y="1"/>
                    <a:pt x="1" y="1194"/>
                    <a:pt x="698" y="1643"/>
                  </a:cubicBezTo>
                  <a:cubicBezTo>
                    <a:pt x="1596" y="2227"/>
                    <a:pt x="3281" y="3195"/>
                    <a:pt x="4186" y="3195"/>
                  </a:cubicBezTo>
                  <a:cubicBezTo>
                    <a:pt x="4493" y="3195"/>
                    <a:pt x="4710" y="3084"/>
                    <a:pt x="4776" y="2809"/>
                  </a:cubicBezTo>
                  <a:cubicBezTo>
                    <a:pt x="5139" y="1317"/>
                    <a:pt x="1519" y="42"/>
                    <a:pt x="1519" y="42"/>
                  </a:cubicBezTo>
                  <a:cubicBezTo>
                    <a:pt x="1519" y="42"/>
                    <a:pt x="1432" y="13"/>
                    <a:pt x="1360" y="7"/>
                  </a:cubicBezTo>
                  <a:cubicBezTo>
                    <a:pt x="1326" y="3"/>
                    <a:pt x="1292" y="1"/>
                    <a:pt x="1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3129671" y="4042256"/>
              <a:ext cx="136690" cy="136620"/>
            </a:xfrm>
            <a:custGeom>
              <a:avLst/>
              <a:gdLst/>
              <a:ahLst/>
              <a:cxnLst/>
              <a:rect l="l" t="t" r="r" b="b"/>
              <a:pathLst>
                <a:path w="3958" h="3956" extrusionOk="0">
                  <a:moveTo>
                    <a:pt x="1979" y="1"/>
                  </a:moveTo>
                  <a:cubicBezTo>
                    <a:pt x="885" y="1"/>
                    <a:pt x="0" y="886"/>
                    <a:pt x="0" y="1977"/>
                  </a:cubicBezTo>
                  <a:cubicBezTo>
                    <a:pt x="0" y="3071"/>
                    <a:pt x="885" y="3956"/>
                    <a:pt x="1979" y="3956"/>
                  </a:cubicBezTo>
                  <a:cubicBezTo>
                    <a:pt x="3072" y="3956"/>
                    <a:pt x="3957" y="3071"/>
                    <a:pt x="3957" y="1977"/>
                  </a:cubicBezTo>
                  <a:cubicBezTo>
                    <a:pt x="3957" y="886"/>
                    <a:pt x="3072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3149390" y="4053377"/>
              <a:ext cx="73352" cy="73421"/>
            </a:xfrm>
            <a:custGeom>
              <a:avLst/>
              <a:gdLst/>
              <a:ahLst/>
              <a:cxnLst/>
              <a:rect l="l" t="t" r="r" b="b"/>
              <a:pathLst>
                <a:path w="2124" h="2126" extrusionOk="0">
                  <a:moveTo>
                    <a:pt x="1063" y="1"/>
                  </a:moveTo>
                  <a:cubicBezTo>
                    <a:pt x="477" y="1"/>
                    <a:pt x="1" y="477"/>
                    <a:pt x="1" y="1063"/>
                  </a:cubicBezTo>
                  <a:cubicBezTo>
                    <a:pt x="1" y="1651"/>
                    <a:pt x="477" y="2126"/>
                    <a:pt x="1063" y="2126"/>
                  </a:cubicBezTo>
                  <a:cubicBezTo>
                    <a:pt x="1651" y="2126"/>
                    <a:pt x="2124" y="1649"/>
                    <a:pt x="2124" y="1063"/>
                  </a:cubicBezTo>
                  <a:cubicBezTo>
                    <a:pt x="2124" y="475"/>
                    <a:pt x="1647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3235106" y="4054102"/>
              <a:ext cx="136690" cy="136690"/>
            </a:xfrm>
            <a:custGeom>
              <a:avLst/>
              <a:gdLst/>
              <a:ahLst/>
              <a:cxnLst/>
              <a:rect l="l" t="t" r="r" b="b"/>
              <a:pathLst>
                <a:path w="3958" h="3958" extrusionOk="0">
                  <a:moveTo>
                    <a:pt x="1979" y="0"/>
                  </a:moveTo>
                  <a:cubicBezTo>
                    <a:pt x="886" y="0"/>
                    <a:pt x="0" y="887"/>
                    <a:pt x="0" y="1979"/>
                  </a:cubicBezTo>
                  <a:cubicBezTo>
                    <a:pt x="0" y="3070"/>
                    <a:pt x="886" y="3957"/>
                    <a:pt x="1979" y="3957"/>
                  </a:cubicBezTo>
                  <a:cubicBezTo>
                    <a:pt x="3070" y="3957"/>
                    <a:pt x="3957" y="3072"/>
                    <a:pt x="3957" y="1979"/>
                  </a:cubicBezTo>
                  <a:cubicBezTo>
                    <a:pt x="3957" y="887"/>
                    <a:pt x="3072" y="0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3254756" y="4065360"/>
              <a:ext cx="73490" cy="73421"/>
            </a:xfrm>
            <a:custGeom>
              <a:avLst/>
              <a:gdLst/>
              <a:ahLst/>
              <a:cxnLst/>
              <a:rect l="l" t="t" r="r" b="b"/>
              <a:pathLst>
                <a:path w="2128" h="2126" extrusionOk="0">
                  <a:moveTo>
                    <a:pt x="1065" y="0"/>
                  </a:moveTo>
                  <a:cubicBezTo>
                    <a:pt x="477" y="0"/>
                    <a:pt x="1" y="475"/>
                    <a:pt x="1" y="1063"/>
                  </a:cubicBezTo>
                  <a:cubicBezTo>
                    <a:pt x="1" y="1649"/>
                    <a:pt x="477" y="2125"/>
                    <a:pt x="1065" y="2125"/>
                  </a:cubicBezTo>
                  <a:cubicBezTo>
                    <a:pt x="1651" y="2125"/>
                    <a:pt x="2128" y="1649"/>
                    <a:pt x="2128" y="1063"/>
                  </a:cubicBezTo>
                  <a:cubicBezTo>
                    <a:pt x="2128" y="475"/>
                    <a:pt x="1651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3368687" y="4055587"/>
              <a:ext cx="136690" cy="136690"/>
            </a:xfrm>
            <a:custGeom>
              <a:avLst/>
              <a:gdLst/>
              <a:ahLst/>
              <a:cxnLst/>
              <a:rect l="l" t="t" r="r" b="b"/>
              <a:pathLst>
                <a:path w="3958" h="3958" extrusionOk="0">
                  <a:moveTo>
                    <a:pt x="1979" y="1"/>
                  </a:moveTo>
                  <a:cubicBezTo>
                    <a:pt x="886" y="1"/>
                    <a:pt x="1" y="886"/>
                    <a:pt x="1" y="1979"/>
                  </a:cubicBezTo>
                  <a:cubicBezTo>
                    <a:pt x="1" y="3070"/>
                    <a:pt x="886" y="3958"/>
                    <a:pt x="1979" y="3958"/>
                  </a:cubicBezTo>
                  <a:cubicBezTo>
                    <a:pt x="3070" y="3958"/>
                    <a:pt x="3958" y="3073"/>
                    <a:pt x="3958" y="1979"/>
                  </a:cubicBezTo>
                  <a:cubicBezTo>
                    <a:pt x="3958" y="888"/>
                    <a:pt x="3073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3388303" y="4066776"/>
              <a:ext cx="73387" cy="73421"/>
            </a:xfrm>
            <a:custGeom>
              <a:avLst/>
              <a:gdLst/>
              <a:ahLst/>
              <a:cxnLst/>
              <a:rect l="l" t="t" r="r" b="b"/>
              <a:pathLst>
                <a:path w="2125" h="2126" extrusionOk="0">
                  <a:moveTo>
                    <a:pt x="1062" y="1"/>
                  </a:moveTo>
                  <a:cubicBezTo>
                    <a:pt x="479" y="1"/>
                    <a:pt x="0" y="477"/>
                    <a:pt x="0" y="1063"/>
                  </a:cubicBezTo>
                  <a:cubicBezTo>
                    <a:pt x="0" y="1651"/>
                    <a:pt x="479" y="2125"/>
                    <a:pt x="1062" y="2125"/>
                  </a:cubicBezTo>
                  <a:cubicBezTo>
                    <a:pt x="1650" y="2125"/>
                    <a:pt x="2125" y="1647"/>
                    <a:pt x="2125" y="1063"/>
                  </a:cubicBezTo>
                  <a:cubicBezTo>
                    <a:pt x="2125" y="475"/>
                    <a:pt x="1648" y="1"/>
                    <a:pt x="1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3376803" y="4178773"/>
              <a:ext cx="136690" cy="136690"/>
            </a:xfrm>
            <a:custGeom>
              <a:avLst/>
              <a:gdLst/>
              <a:ahLst/>
              <a:cxnLst/>
              <a:rect l="l" t="t" r="r" b="b"/>
              <a:pathLst>
                <a:path w="3958" h="3958" extrusionOk="0">
                  <a:moveTo>
                    <a:pt x="1979" y="1"/>
                  </a:moveTo>
                  <a:cubicBezTo>
                    <a:pt x="886" y="1"/>
                    <a:pt x="1" y="886"/>
                    <a:pt x="1" y="1979"/>
                  </a:cubicBezTo>
                  <a:cubicBezTo>
                    <a:pt x="1" y="3070"/>
                    <a:pt x="886" y="3958"/>
                    <a:pt x="1979" y="3958"/>
                  </a:cubicBezTo>
                  <a:cubicBezTo>
                    <a:pt x="3071" y="3958"/>
                    <a:pt x="3958" y="3073"/>
                    <a:pt x="3958" y="1979"/>
                  </a:cubicBezTo>
                  <a:cubicBezTo>
                    <a:pt x="3958" y="888"/>
                    <a:pt x="3073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3396488" y="4190032"/>
              <a:ext cx="73421" cy="73352"/>
            </a:xfrm>
            <a:custGeom>
              <a:avLst/>
              <a:gdLst/>
              <a:ahLst/>
              <a:cxnLst/>
              <a:rect l="l" t="t" r="r" b="b"/>
              <a:pathLst>
                <a:path w="2126" h="2124" extrusionOk="0">
                  <a:moveTo>
                    <a:pt x="1055" y="1"/>
                  </a:moveTo>
                  <a:cubicBezTo>
                    <a:pt x="475" y="1"/>
                    <a:pt x="0" y="476"/>
                    <a:pt x="0" y="1063"/>
                  </a:cubicBezTo>
                  <a:cubicBezTo>
                    <a:pt x="0" y="1651"/>
                    <a:pt x="479" y="2123"/>
                    <a:pt x="1063" y="2123"/>
                  </a:cubicBezTo>
                  <a:cubicBezTo>
                    <a:pt x="1651" y="2123"/>
                    <a:pt x="2125" y="1647"/>
                    <a:pt x="2125" y="1063"/>
                  </a:cubicBezTo>
                  <a:cubicBezTo>
                    <a:pt x="2125" y="473"/>
                    <a:pt x="1649" y="1"/>
                    <a:pt x="1063" y="1"/>
                  </a:cubicBezTo>
                  <a:cubicBezTo>
                    <a:pt x="1060" y="1"/>
                    <a:pt x="1058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3281072" y="4130528"/>
              <a:ext cx="136690" cy="136620"/>
            </a:xfrm>
            <a:custGeom>
              <a:avLst/>
              <a:gdLst/>
              <a:ahLst/>
              <a:cxnLst/>
              <a:rect l="l" t="t" r="r" b="b"/>
              <a:pathLst>
                <a:path w="3958" h="3956" extrusionOk="0">
                  <a:moveTo>
                    <a:pt x="1979" y="1"/>
                  </a:moveTo>
                  <a:cubicBezTo>
                    <a:pt x="887" y="3"/>
                    <a:pt x="0" y="888"/>
                    <a:pt x="0" y="1977"/>
                  </a:cubicBezTo>
                  <a:cubicBezTo>
                    <a:pt x="0" y="3069"/>
                    <a:pt x="885" y="3956"/>
                    <a:pt x="1979" y="3956"/>
                  </a:cubicBezTo>
                  <a:cubicBezTo>
                    <a:pt x="3070" y="3956"/>
                    <a:pt x="3957" y="3071"/>
                    <a:pt x="3957" y="1977"/>
                  </a:cubicBezTo>
                  <a:cubicBezTo>
                    <a:pt x="3957" y="886"/>
                    <a:pt x="3072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3300861" y="4141717"/>
              <a:ext cx="73421" cy="73421"/>
            </a:xfrm>
            <a:custGeom>
              <a:avLst/>
              <a:gdLst/>
              <a:ahLst/>
              <a:cxnLst/>
              <a:rect l="l" t="t" r="r" b="b"/>
              <a:pathLst>
                <a:path w="2126" h="2126" extrusionOk="0">
                  <a:moveTo>
                    <a:pt x="1063" y="1"/>
                  </a:moveTo>
                  <a:cubicBezTo>
                    <a:pt x="475" y="1"/>
                    <a:pt x="1" y="477"/>
                    <a:pt x="1" y="1063"/>
                  </a:cubicBezTo>
                  <a:cubicBezTo>
                    <a:pt x="1" y="1649"/>
                    <a:pt x="475" y="2126"/>
                    <a:pt x="1063" y="2126"/>
                  </a:cubicBezTo>
                  <a:cubicBezTo>
                    <a:pt x="1649" y="2126"/>
                    <a:pt x="2126" y="1649"/>
                    <a:pt x="2126" y="1063"/>
                  </a:cubicBezTo>
                  <a:cubicBezTo>
                    <a:pt x="2126" y="477"/>
                    <a:pt x="1649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189796" y="4157983"/>
              <a:ext cx="136620" cy="136620"/>
            </a:xfrm>
            <a:custGeom>
              <a:avLst/>
              <a:gdLst/>
              <a:ahLst/>
              <a:cxnLst/>
              <a:rect l="l" t="t" r="r" b="b"/>
              <a:pathLst>
                <a:path w="3956" h="3956" extrusionOk="0">
                  <a:moveTo>
                    <a:pt x="1979" y="0"/>
                  </a:moveTo>
                  <a:cubicBezTo>
                    <a:pt x="885" y="0"/>
                    <a:pt x="0" y="885"/>
                    <a:pt x="0" y="1977"/>
                  </a:cubicBezTo>
                  <a:cubicBezTo>
                    <a:pt x="0" y="3070"/>
                    <a:pt x="885" y="3955"/>
                    <a:pt x="1979" y="3955"/>
                  </a:cubicBezTo>
                  <a:cubicBezTo>
                    <a:pt x="3070" y="3955"/>
                    <a:pt x="3955" y="3070"/>
                    <a:pt x="3955" y="1977"/>
                  </a:cubicBezTo>
                  <a:cubicBezTo>
                    <a:pt x="3955" y="885"/>
                    <a:pt x="3070" y="0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3209447" y="4169173"/>
              <a:ext cx="73421" cy="73421"/>
            </a:xfrm>
            <a:custGeom>
              <a:avLst/>
              <a:gdLst/>
              <a:ahLst/>
              <a:cxnLst/>
              <a:rect l="l" t="t" r="r" b="b"/>
              <a:pathLst>
                <a:path w="2126" h="2126" extrusionOk="0">
                  <a:moveTo>
                    <a:pt x="1063" y="0"/>
                  </a:moveTo>
                  <a:cubicBezTo>
                    <a:pt x="479" y="0"/>
                    <a:pt x="1" y="477"/>
                    <a:pt x="1" y="1063"/>
                  </a:cubicBezTo>
                  <a:cubicBezTo>
                    <a:pt x="1" y="1651"/>
                    <a:pt x="479" y="2125"/>
                    <a:pt x="1063" y="2125"/>
                  </a:cubicBezTo>
                  <a:cubicBezTo>
                    <a:pt x="1651" y="2125"/>
                    <a:pt x="2126" y="1649"/>
                    <a:pt x="2126" y="1063"/>
                  </a:cubicBezTo>
                  <a:cubicBezTo>
                    <a:pt x="2126" y="475"/>
                    <a:pt x="1649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3068095" y="4146069"/>
              <a:ext cx="136690" cy="136690"/>
            </a:xfrm>
            <a:custGeom>
              <a:avLst/>
              <a:gdLst/>
              <a:ahLst/>
              <a:cxnLst/>
              <a:rect l="l" t="t" r="r" b="b"/>
              <a:pathLst>
                <a:path w="3958" h="3958" extrusionOk="0">
                  <a:moveTo>
                    <a:pt x="1979" y="1"/>
                  </a:moveTo>
                  <a:cubicBezTo>
                    <a:pt x="888" y="1"/>
                    <a:pt x="1" y="886"/>
                    <a:pt x="1" y="1979"/>
                  </a:cubicBezTo>
                  <a:cubicBezTo>
                    <a:pt x="1" y="3073"/>
                    <a:pt x="888" y="3958"/>
                    <a:pt x="1979" y="3958"/>
                  </a:cubicBezTo>
                  <a:cubicBezTo>
                    <a:pt x="3073" y="3958"/>
                    <a:pt x="3958" y="3073"/>
                    <a:pt x="3958" y="1979"/>
                  </a:cubicBezTo>
                  <a:cubicBezTo>
                    <a:pt x="3958" y="886"/>
                    <a:pt x="3073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3087849" y="4157327"/>
              <a:ext cx="73421" cy="73421"/>
            </a:xfrm>
            <a:custGeom>
              <a:avLst/>
              <a:gdLst/>
              <a:ahLst/>
              <a:cxnLst/>
              <a:rect l="l" t="t" r="r" b="b"/>
              <a:pathLst>
                <a:path w="2126" h="2126" extrusionOk="0">
                  <a:moveTo>
                    <a:pt x="1063" y="1"/>
                  </a:moveTo>
                  <a:cubicBezTo>
                    <a:pt x="475" y="1"/>
                    <a:pt x="0" y="475"/>
                    <a:pt x="0" y="1063"/>
                  </a:cubicBezTo>
                  <a:cubicBezTo>
                    <a:pt x="0" y="1649"/>
                    <a:pt x="475" y="2126"/>
                    <a:pt x="1063" y="2126"/>
                  </a:cubicBezTo>
                  <a:cubicBezTo>
                    <a:pt x="1649" y="2126"/>
                    <a:pt x="2125" y="1649"/>
                    <a:pt x="2125" y="1063"/>
                  </a:cubicBezTo>
                  <a:cubicBezTo>
                    <a:pt x="2125" y="475"/>
                    <a:pt x="1649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3117135" y="4240349"/>
              <a:ext cx="136586" cy="136586"/>
            </a:xfrm>
            <a:custGeom>
              <a:avLst/>
              <a:gdLst/>
              <a:ahLst/>
              <a:cxnLst/>
              <a:rect l="l" t="t" r="r" b="b"/>
              <a:pathLst>
                <a:path w="3955" h="3955" extrusionOk="0">
                  <a:moveTo>
                    <a:pt x="1979" y="0"/>
                  </a:moveTo>
                  <a:cubicBezTo>
                    <a:pt x="885" y="2"/>
                    <a:pt x="0" y="887"/>
                    <a:pt x="0" y="1979"/>
                  </a:cubicBezTo>
                  <a:cubicBezTo>
                    <a:pt x="0" y="3068"/>
                    <a:pt x="885" y="3955"/>
                    <a:pt x="1979" y="3955"/>
                  </a:cubicBezTo>
                  <a:cubicBezTo>
                    <a:pt x="3068" y="3955"/>
                    <a:pt x="3955" y="3070"/>
                    <a:pt x="3955" y="1979"/>
                  </a:cubicBezTo>
                  <a:cubicBezTo>
                    <a:pt x="3955" y="887"/>
                    <a:pt x="3072" y="0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3136785" y="4251539"/>
              <a:ext cx="73421" cy="73387"/>
            </a:xfrm>
            <a:custGeom>
              <a:avLst/>
              <a:gdLst/>
              <a:ahLst/>
              <a:cxnLst/>
              <a:rect l="l" t="t" r="r" b="b"/>
              <a:pathLst>
                <a:path w="2126" h="2125" extrusionOk="0">
                  <a:moveTo>
                    <a:pt x="1063" y="0"/>
                  </a:moveTo>
                  <a:cubicBezTo>
                    <a:pt x="477" y="0"/>
                    <a:pt x="0" y="477"/>
                    <a:pt x="0" y="1062"/>
                  </a:cubicBezTo>
                  <a:cubicBezTo>
                    <a:pt x="0" y="1650"/>
                    <a:pt x="477" y="2125"/>
                    <a:pt x="1063" y="2125"/>
                  </a:cubicBezTo>
                  <a:cubicBezTo>
                    <a:pt x="1651" y="2125"/>
                    <a:pt x="2125" y="1650"/>
                    <a:pt x="2125" y="1062"/>
                  </a:cubicBezTo>
                  <a:cubicBezTo>
                    <a:pt x="2125" y="477"/>
                    <a:pt x="1651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3226127" y="4260345"/>
              <a:ext cx="136690" cy="136690"/>
            </a:xfrm>
            <a:custGeom>
              <a:avLst/>
              <a:gdLst/>
              <a:ahLst/>
              <a:cxnLst/>
              <a:rect l="l" t="t" r="r" b="b"/>
              <a:pathLst>
                <a:path w="3958" h="3958" extrusionOk="0">
                  <a:moveTo>
                    <a:pt x="1979" y="1"/>
                  </a:moveTo>
                  <a:cubicBezTo>
                    <a:pt x="886" y="1"/>
                    <a:pt x="1" y="886"/>
                    <a:pt x="1" y="1979"/>
                  </a:cubicBezTo>
                  <a:cubicBezTo>
                    <a:pt x="1" y="3071"/>
                    <a:pt x="886" y="3958"/>
                    <a:pt x="1979" y="3958"/>
                  </a:cubicBezTo>
                  <a:cubicBezTo>
                    <a:pt x="3070" y="3958"/>
                    <a:pt x="3957" y="3071"/>
                    <a:pt x="3957" y="1979"/>
                  </a:cubicBezTo>
                  <a:cubicBezTo>
                    <a:pt x="3957" y="886"/>
                    <a:pt x="3070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3245846" y="4271534"/>
              <a:ext cx="73490" cy="73421"/>
            </a:xfrm>
            <a:custGeom>
              <a:avLst/>
              <a:gdLst/>
              <a:ahLst/>
              <a:cxnLst/>
              <a:rect l="l" t="t" r="r" b="b"/>
              <a:pathLst>
                <a:path w="2128" h="2126" extrusionOk="0">
                  <a:moveTo>
                    <a:pt x="1066" y="1"/>
                  </a:moveTo>
                  <a:cubicBezTo>
                    <a:pt x="478" y="1"/>
                    <a:pt x="1" y="477"/>
                    <a:pt x="1" y="1063"/>
                  </a:cubicBezTo>
                  <a:cubicBezTo>
                    <a:pt x="1" y="1651"/>
                    <a:pt x="478" y="2126"/>
                    <a:pt x="1066" y="2126"/>
                  </a:cubicBezTo>
                  <a:cubicBezTo>
                    <a:pt x="1651" y="2126"/>
                    <a:pt x="2128" y="1651"/>
                    <a:pt x="2128" y="1063"/>
                  </a:cubicBezTo>
                  <a:cubicBezTo>
                    <a:pt x="2128" y="477"/>
                    <a:pt x="1651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297373" y="4238899"/>
              <a:ext cx="136690" cy="136620"/>
            </a:xfrm>
            <a:custGeom>
              <a:avLst/>
              <a:gdLst/>
              <a:ahLst/>
              <a:cxnLst/>
              <a:rect l="l" t="t" r="r" b="b"/>
              <a:pathLst>
                <a:path w="3958" h="3956" extrusionOk="0">
                  <a:moveTo>
                    <a:pt x="1979" y="1"/>
                  </a:moveTo>
                  <a:cubicBezTo>
                    <a:pt x="886" y="1"/>
                    <a:pt x="1" y="886"/>
                    <a:pt x="1" y="1979"/>
                  </a:cubicBezTo>
                  <a:cubicBezTo>
                    <a:pt x="1" y="3071"/>
                    <a:pt x="886" y="3956"/>
                    <a:pt x="1979" y="3956"/>
                  </a:cubicBezTo>
                  <a:cubicBezTo>
                    <a:pt x="3070" y="3956"/>
                    <a:pt x="3957" y="3071"/>
                    <a:pt x="3957" y="1979"/>
                  </a:cubicBezTo>
                  <a:cubicBezTo>
                    <a:pt x="3957" y="886"/>
                    <a:pt x="3070" y="1"/>
                    <a:pt x="1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317023" y="4250088"/>
              <a:ext cx="73421" cy="73421"/>
            </a:xfrm>
            <a:custGeom>
              <a:avLst/>
              <a:gdLst/>
              <a:ahLst/>
              <a:cxnLst/>
              <a:rect l="l" t="t" r="r" b="b"/>
              <a:pathLst>
                <a:path w="2126" h="2126" extrusionOk="0">
                  <a:moveTo>
                    <a:pt x="1060" y="1"/>
                  </a:moveTo>
                  <a:cubicBezTo>
                    <a:pt x="475" y="1"/>
                    <a:pt x="1" y="477"/>
                    <a:pt x="1" y="1063"/>
                  </a:cubicBezTo>
                  <a:cubicBezTo>
                    <a:pt x="1" y="1651"/>
                    <a:pt x="478" y="2126"/>
                    <a:pt x="1063" y="2126"/>
                  </a:cubicBezTo>
                  <a:cubicBezTo>
                    <a:pt x="1651" y="2126"/>
                    <a:pt x="2126" y="1649"/>
                    <a:pt x="2126" y="1063"/>
                  </a:cubicBezTo>
                  <a:cubicBezTo>
                    <a:pt x="2126" y="475"/>
                    <a:pt x="1649" y="1"/>
                    <a:pt x="1063" y="1"/>
                  </a:cubicBezTo>
                  <a:cubicBezTo>
                    <a:pt x="1062" y="1"/>
                    <a:pt x="1061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84" name="Google Shape;3184;p42"/>
          <p:cNvSpPr/>
          <p:nvPr/>
        </p:nvSpPr>
        <p:spPr>
          <a:xfrm rot="10800000">
            <a:off x="3150948" y="1915078"/>
            <a:ext cx="329248" cy="331060"/>
          </a:xfrm>
          <a:custGeom>
            <a:avLst/>
            <a:gdLst/>
            <a:ahLst/>
            <a:cxnLst/>
            <a:rect l="l" t="t" r="r" b="b"/>
            <a:pathLst>
              <a:path w="4325" h="4349" extrusionOk="0">
                <a:moveTo>
                  <a:pt x="1579" y="0"/>
                </a:moveTo>
                <a:cubicBezTo>
                  <a:pt x="1474" y="0"/>
                  <a:pt x="1375" y="77"/>
                  <a:pt x="1364" y="196"/>
                </a:cubicBezTo>
                <a:lnTo>
                  <a:pt x="1261" y="1332"/>
                </a:lnTo>
                <a:cubicBezTo>
                  <a:pt x="1253" y="1403"/>
                  <a:pt x="1215" y="1466"/>
                  <a:pt x="1154" y="1499"/>
                </a:cubicBezTo>
                <a:lnTo>
                  <a:pt x="157" y="2061"/>
                </a:lnTo>
                <a:cubicBezTo>
                  <a:pt x="0" y="2147"/>
                  <a:pt x="13" y="2376"/>
                  <a:pt x="178" y="2446"/>
                </a:cubicBezTo>
                <a:lnTo>
                  <a:pt x="1228" y="2898"/>
                </a:lnTo>
                <a:cubicBezTo>
                  <a:pt x="1292" y="2927"/>
                  <a:pt x="1341" y="2985"/>
                  <a:pt x="1354" y="3055"/>
                </a:cubicBezTo>
                <a:lnTo>
                  <a:pt x="1578" y="4175"/>
                </a:lnTo>
                <a:cubicBezTo>
                  <a:pt x="1600" y="4285"/>
                  <a:pt x="1693" y="4348"/>
                  <a:pt x="1790" y="4348"/>
                </a:cubicBezTo>
                <a:cubicBezTo>
                  <a:pt x="1848" y="4348"/>
                  <a:pt x="1907" y="4325"/>
                  <a:pt x="1952" y="4274"/>
                </a:cubicBezTo>
                <a:lnTo>
                  <a:pt x="2705" y="3416"/>
                </a:lnTo>
                <a:cubicBezTo>
                  <a:pt x="2745" y="3369"/>
                  <a:pt x="2804" y="3342"/>
                  <a:pt x="2867" y="3342"/>
                </a:cubicBezTo>
                <a:cubicBezTo>
                  <a:pt x="2875" y="3342"/>
                  <a:pt x="2884" y="3343"/>
                  <a:pt x="2893" y="3344"/>
                </a:cubicBezTo>
                <a:lnTo>
                  <a:pt x="4027" y="3478"/>
                </a:lnTo>
                <a:cubicBezTo>
                  <a:pt x="4036" y="3479"/>
                  <a:pt x="4045" y="3479"/>
                  <a:pt x="4054" y="3479"/>
                </a:cubicBezTo>
                <a:cubicBezTo>
                  <a:pt x="4217" y="3479"/>
                  <a:pt x="4324" y="3301"/>
                  <a:pt x="4240" y="3154"/>
                </a:cubicBezTo>
                <a:lnTo>
                  <a:pt x="3654" y="2170"/>
                </a:lnTo>
                <a:cubicBezTo>
                  <a:pt x="3619" y="2108"/>
                  <a:pt x="3613" y="2034"/>
                  <a:pt x="3644" y="1970"/>
                </a:cubicBezTo>
                <a:lnTo>
                  <a:pt x="4120" y="932"/>
                </a:lnTo>
                <a:cubicBezTo>
                  <a:pt x="4187" y="786"/>
                  <a:pt x="4077" y="625"/>
                  <a:pt x="3925" y="625"/>
                </a:cubicBezTo>
                <a:cubicBezTo>
                  <a:pt x="3910" y="625"/>
                  <a:pt x="3893" y="627"/>
                  <a:pt x="3877" y="631"/>
                </a:cubicBezTo>
                <a:lnTo>
                  <a:pt x="2763" y="885"/>
                </a:lnTo>
                <a:cubicBezTo>
                  <a:pt x="2747" y="888"/>
                  <a:pt x="2731" y="889"/>
                  <a:pt x="2716" y="889"/>
                </a:cubicBezTo>
                <a:cubicBezTo>
                  <a:pt x="2662" y="889"/>
                  <a:pt x="2609" y="870"/>
                  <a:pt x="2569" y="833"/>
                </a:cubicBezTo>
                <a:lnTo>
                  <a:pt x="1727" y="59"/>
                </a:lnTo>
                <a:cubicBezTo>
                  <a:pt x="1683" y="19"/>
                  <a:pt x="1630" y="0"/>
                  <a:pt x="15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 rot="10800000">
            <a:off x="3480215" y="1584011"/>
            <a:ext cx="329248" cy="331060"/>
          </a:xfrm>
          <a:custGeom>
            <a:avLst/>
            <a:gdLst/>
            <a:ahLst/>
            <a:cxnLst/>
            <a:rect l="l" t="t" r="r" b="b"/>
            <a:pathLst>
              <a:path w="4325" h="4349" extrusionOk="0">
                <a:moveTo>
                  <a:pt x="1579" y="0"/>
                </a:moveTo>
                <a:cubicBezTo>
                  <a:pt x="1474" y="0"/>
                  <a:pt x="1375" y="77"/>
                  <a:pt x="1364" y="196"/>
                </a:cubicBezTo>
                <a:lnTo>
                  <a:pt x="1261" y="1332"/>
                </a:lnTo>
                <a:cubicBezTo>
                  <a:pt x="1253" y="1403"/>
                  <a:pt x="1215" y="1466"/>
                  <a:pt x="1154" y="1499"/>
                </a:cubicBezTo>
                <a:lnTo>
                  <a:pt x="157" y="2061"/>
                </a:lnTo>
                <a:cubicBezTo>
                  <a:pt x="0" y="2147"/>
                  <a:pt x="13" y="2376"/>
                  <a:pt x="178" y="2446"/>
                </a:cubicBezTo>
                <a:lnTo>
                  <a:pt x="1228" y="2898"/>
                </a:lnTo>
                <a:cubicBezTo>
                  <a:pt x="1292" y="2927"/>
                  <a:pt x="1341" y="2985"/>
                  <a:pt x="1354" y="3055"/>
                </a:cubicBezTo>
                <a:lnTo>
                  <a:pt x="1578" y="4175"/>
                </a:lnTo>
                <a:cubicBezTo>
                  <a:pt x="1600" y="4285"/>
                  <a:pt x="1693" y="4348"/>
                  <a:pt x="1790" y="4348"/>
                </a:cubicBezTo>
                <a:cubicBezTo>
                  <a:pt x="1848" y="4348"/>
                  <a:pt x="1907" y="4325"/>
                  <a:pt x="1952" y="4274"/>
                </a:cubicBezTo>
                <a:lnTo>
                  <a:pt x="2705" y="3416"/>
                </a:lnTo>
                <a:cubicBezTo>
                  <a:pt x="2745" y="3369"/>
                  <a:pt x="2804" y="3342"/>
                  <a:pt x="2867" y="3342"/>
                </a:cubicBezTo>
                <a:cubicBezTo>
                  <a:pt x="2875" y="3342"/>
                  <a:pt x="2884" y="3343"/>
                  <a:pt x="2893" y="3344"/>
                </a:cubicBezTo>
                <a:lnTo>
                  <a:pt x="4027" y="3478"/>
                </a:lnTo>
                <a:cubicBezTo>
                  <a:pt x="4036" y="3479"/>
                  <a:pt x="4045" y="3479"/>
                  <a:pt x="4054" y="3479"/>
                </a:cubicBezTo>
                <a:cubicBezTo>
                  <a:pt x="4217" y="3479"/>
                  <a:pt x="4324" y="3301"/>
                  <a:pt x="4240" y="3154"/>
                </a:cubicBezTo>
                <a:lnTo>
                  <a:pt x="3654" y="2170"/>
                </a:lnTo>
                <a:cubicBezTo>
                  <a:pt x="3619" y="2108"/>
                  <a:pt x="3613" y="2034"/>
                  <a:pt x="3644" y="1970"/>
                </a:cubicBezTo>
                <a:lnTo>
                  <a:pt x="4120" y="932"/>
                </a:lnTo>
                <a:cubicBezTo>
                  <a:pt x="4187" y="786"/>
                  <a:pt x="4077" y="625"/>
                  <a:pt x="3925" y="625"/>
                </a:cubicBezTo>
                <a:cubicBezTo>
                  <a:pt x="3910" y="625"/>
                  <a:pt x="3893" y="627"/>
                  <a:pt x="3877" y="631"/>
                </a:cubicBezTo>
                <a:lnTo>
                  <a:pt x="2763" y="885"/>
                </a:lnTo>
                <a:cubicBezTo>
                  <a:pt x="2747" y="888"/>
                  <a:pt x="2731" y="889"/>
                  <a:pt x="2716" y="889"/>
                </a:cubicBezTo>
                <a:cubicBezTo>
                  <a:pt x="2662" y="889"/>
                  <a:pt x="2609" y="870"/>
                  <a:pt x="2569" y="833"/>
                </a:cubicBezTo>
                <a:lnTo>
                  <a:pt x="1727" y="59"/>
                </a:lnTo>
                <a:cubicBezTo>
                  <a:pt x="1683" y="19"/>
                  <a:pt x="1630" y="0"/>
                  <a:pt x="1579" y="0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10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3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25;p42"/>
          <p:cNvSpPr/>
          <p:nvPr/>
        </p:nvSpPr>
        <p:spPr>
          <a:xfrm>
            <a:off x="169026" y="1074457"/>
            <a:ext cx="6379820" cy="2321887"/>
          </a:xfrm>
          <a:custGeom>
            <a:avLst/>
            <a:gdLst/>
            <a:ahLst/>
            <a:cxnLst/>
            <a:rect l="l" t="t" r="r" b="b"/>
            <a:pathLst>
              <a:path w="72304" h="17870" extrusionOk="0">
                <a:moveTo>
                  <a:pt x="1" y="0"/>
                </a:moveTo>
                <a:lnTo>
                  <a:pt x="5681" y="9103"/>
                </a:lnTo>
                <a:lnTo>
                  <a:pt x="1" y="17869"/>
                </a:lnTo>
                <a:lnTo>
                  <a:pt x="72304" y="17869"/>
                </a:lnTo>
                <a:lnTo>
                  <a:pt x="67809" y="9103"/>
                </a:lnTo>
                <a:lnTo>
                  <a:pt x="72304" y="0"/>
                </a:lnTo>
                <a:close/>
              </a:path>
            </a:pathLst>
          </a:custGeom>
          <a:solidFill>
            <a:srgbClr val="F8BD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6" name="Google Shape;3736;p52"/>
          <p:cNvSpPr txBox="1">
            <a:spLocks noGrp="1"/>
          </p:cNvSpPr>
          <p:nvPr>
            <p:ph type="title"/>
          </p:nvPr>
        </p:nvSpPr>
        <p:spPr>
          <a:xfrm>
            <a:off x="0" y="1425381"/>
            <a:ext cx="6386944" cy="148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400" dirty="0">
                <a:latin typeface="#9Slide05 Fleur" panose="02040403050506020204" pitchFamily="18" charset="0"/>
              </a:rPr>
              <a:t>Chúc các con </a:t>
            </a:r>
            <a:br>
              <a:rPr lang="en" sz="6400" dirty="0">
                <a:latin typeface="#9Slide05 Fleur" panose="02040403050506020204" pitchFamily="18" charset="0"/>
              </a:rPr>
            </a:br>
            <a:r>
              <a:rPr lang="en" sz="6400" dirty="0">
                <a:latin typeface="#9Slide05 Fleur" panose="02040403050506020204" pitchFamily="18" charset="0"/>
              </a:rPr>
              <a:t>chăm ngoan, học giỏi!</a:t>
            </a:r>
            <a:endParaRPr sz="6400" dirty="0">
              <a:solidFill>
                <a:schemeClr val="lt2"/>
              </a:solidFill>
              <a:latin typeface="#9Slide05 Fleur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0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33"/>
          <p:cNvSpPr txBox="1">
            <a:spLocks noGrp="1"/>
          </p:cNvSpPr>
          <p:nvPr>
            <p:ph type="title"/>
          </p:nvPr>
        </p:nvSpPr>
        <p:spPr>
          <a:xfrm>
            <a:off x="960167" y="48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latin typeface="#9Slide03 SFU Futura_05" panose="00000800000000000000" pitchFamily="2" charset="0"/>
              </a:rPr>
              <a:t>ÔN BÀI CŨ</a:t>
            </a:r>
            <a:endParaRPr dirty="0">
              <a:latin typeface="#9Slide03 SFU Futura_05" panose="00000800000000000000" pitchFamily="2" charset="0"/>
            </a:endParaRPr>
          </a:p>
        </p:txBody>
      </p:sp>
      <p:sp>
        <p:nvSpPr>
          <p:cNvPr id="1874" name="Google Shape;1874;p33"/>
          <p:cNvSpPr txBox="1">
            <a:spLocks noGrp="1"/>
          </p:cNvSpPr>
          <p:nvPr>
            <p:ph type="body" idx="1"/>
          </p:nvPr>
        </p:nvSpPr>
        <p:spPr>
          <a:xfrm>
            <a:off x="960000" y="1736733"/>
            <a:ext cx="10272000" cy="66057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75" name="Google Shape;1875;p33"/>
          <p:cNvSpPr/>
          <p:nvPr/>
        </p:nvSpPr>
        <p:spPr>
          <a:xfrm>
            <a:off x="11880967" y="279601"/>
            <a:ext cx="90567" cy="90567"/>
          </a:xfrm>
          <a:custGeom>
            <a:avLst/>
            <a:gdLst/>
            <a:ahLst/>
            <a:cxnLst/>
            <a:rect l="l" t="t" r="r" b="b"/>
            <a:pathLst>
              <a:path w="2717" h="2717" extrusionOk="0">
                <a:moveTo>
                  <a:pt x="1358" y="479"/>
                </a:moveTo>
                <a:cubicBezTo>
                  <a:pt x="1607" y="479"/>
                  <a:pt x="1809" y="560"/>
                  <a:pt x="1974" y="725"/>
                </a:cubicBezTo>
                <a:cubicBezTo>
                  <a:pt x="2152" y="904"/>
                  <a:pt x="2238" y="1111"/>
                  <a:pt x="2238" y="1358"/>
                </a:cubicBezTo>
                <a:cubicBezTo>
                  <a:pt x="2238" y="1604"/>
                  <a:pt x="2152" y="1803"/>
                  <a:pt x="1971" y="1979"/>
                </a:cubicBezTo>
                <a:cubicBezTo>
                  <a:pt x="1804" y="2153"/>
                  <a:pt x="1582" y="2240"/>
                  <a:pt x="1358" y="2240"/>
                </a:cubicBezTo>
                <a:cubicBezTo>
                  <a:pt x="1132" y="2240"/>
                  <a:pt x="904" y="2151"/>
                  <a:pt x="725" y="1974"/>
                </a:cubicBezTo>
                <a:cubicBezTo>
                  <a:pt x="560" y="1807"/>
                  <a:pt x="479" y="1606"/>
                  <a:pt x="479" y="1359"/>
                </a:cubicBezTo>
                <a:cubicBezTo>
                  <a:pt x="479" y="1109"/>
                  <a:pt x="562" y="900"/>
                  <a:pt x="722" y="730"/>
                </a:cubicBezTo>
                <a:cubicBezTo>
                  <a:pt x="900" y="561"/>
                  <a:pt x="1108" y="479"/>
                  <a:pt x="1358" y="479"/>
                </a:cubicBezTo>
                <a:close/>
                <a:moveTo>
                  <a:pt x="1358" y="0"/>
                </a:moveTo>
                <a:cubicBezTo>
                  <a:pt x="985" y="0"/>
                  <a:pt x="659" y="128"/>
                  <a:pt x="383" y="391"/>
                </a:cubicBezTo>
                <a:cubicBezTo>
                  <a:pt x="130" y="659"/>
                  <a:pt x="1" y="986"/>
                  <a:pt x="1" y="1359"/>
                </a:cubicBezTo>
                <a:cubicBezTo>
                  <a:pt x="1" y="1734"/>
                  <a:pt x="130" y="2056"/>
                  <a:pt x="386" y="2313"/>
                </a:cubicBezTo>
                <a:cubicBezTo>
                  <a:pt x="654" y="2580"/>
                  <a:pt x="982" y="2716"/>
                  <a:pt x="1358" y="2716"/>
                </a:cubicBezTo>
                <a:cubicBezTo>
                  <a:pt x="1737" y="2716"/>
                  <a:pt x="2060" y="2580"/>
                  <a:pt x="2306" y="2317"/>
                </a:cubicBezTo>
                <a:cubicBezTo>
                  <a:pt x="2579" y="2060"/>
                  <a:pt x="2717" y="1737"/>
                  <a:pt x="2717" y="1359"/>
                </a:cubicBezTo>
                <a:cubicBezTo>
                  <a:pt x="2717" y="983"/>
                  <a:pt x="2580" y="657"/>
                  <a:pt x="2313" y="388"/>
                </a:cubicBezTo>
                <a:cubicBezTo>
                  <a:pt x="2055" y="130"/>
                  <a:pt x="1732" y="0"/>
                  <a:pt x="13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1874;p33"/>
          <p:cNvSpPr txBox="1">
            <a:spLocks/>
          </p:cNvSpPr>
          <p:nvPr/>
        </p:nvSpPr>
        <p:spPr>
          <a:xfrm>
            <a:off x="960000" y="2397304"/>
            <a:ext cx="10272000" cy="66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05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85E5C"/>
              </a:buClr>
              <a:buNone/>
            </a:pP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endParaRPr lang="en-US" sz="3200" kern="0" dirty="0">
              <a:solidFill>
                <a:srgbClr val="085E5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Google Shape;1874;p33"/>
          <p:cNvSpPr txBox="1">
            <a:spLocks/>
          </p:cNvSpPr>
          <p:nvPr/>
        </p:nvSpPr>
        <p:spPr>
          <a:xfrm>
            <a:off x="3397861" y="3057875"/>
            <a:ext cx="5396279" cy="66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05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85E5C"/>
              </a:buClr>
              <a:buNone/>
            </a:pP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945313" y="3561708"/>
            <a:ext cx="2164423" cy="1369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Google Shape;1874;p33"/>
          <p:cNvSpPr txBox="1">
            <a:spLocks/>
          </p:cNvSpPr>
          <p:nvPr/>
        </p:nvSpPr>
        <p:spPr>
          <a:xfrm>
            <a:off x="959999" y="3748955"/>
            <a:ext cx="10272000" cy="66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05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85E5C"/>
              </a:buClr>
              <a:buNone/>
            </a:pPr>
            <a:r>
              <a:rPr lang="en-US" sz="3200" kern="0" dirty="0" err="1">
                <a:solidFill>
                  <a:srgbClr val="F8BDBE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kern="0" dirty="0">
                <a:solidFill>
                  <a:srgbClr val="F8BDBE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F8BDBE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200" kern="0" dirty="0">
                <a:solidFill>
                  <a:srgbClr val="F8BDBE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kern="0" dirty="0" err="1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200" kern="0" dirty="0">
                <a:solidFill>
                  <a:srgbClr val="085E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81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" grpId="0" build="p"/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35"/>
          <p:cNvSpPr/>
          <p:nvPr/>
        </p:nvSpPr>
        <p:spPr>
          <a:xfrm>
            <a:off x="1375404" y="1723027"/>
            <a:ext cx="9450200" cy="3920285"/>
          </a:xfrm>
          <a:custGeom>
            <a:avLst/>
            <a:gdLst/>
            <a:ahLst/>
            <a:cxnLst/>
            <a:rect l="l" t="t" r="r" b="b"/>
            <a:pathLst>
              <a:path w="96154" h="28786" extrusionOk="0">
                <a:moveTo>
                  <a:pt x="1" y="0"/>
                </a:moveTo>
                <a:lnTo>
                  <a:pt x="8412" y="14561"/>
                </a:lnTo>
                <a:lnTo>
                  <a:pt x="1" y="28785"/>
                </a:lnTo>
                <a:lnTo>
                  <a:pt x="96154" y="28785"/>
                </a:lnTo>
                <a:lnTo>
                  <a:pt x="88928" y="14561"/>
                </a:lnTo>
                <a:lnTo>
                  <a:pt x="961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40" name="Google Shape;1940;p35"/>
          <p:cNvGrpSpPr/>
          <p:nvPr/>
        </p:nvGrpSpPr>
        <p:grpSpPr>
          <a:xfrm>
            <a:off x="851773" y="526747"/>
            <a:ext cx="1831335" cy="1743589"/>
            <a:chOff x="6751876" y="2704887"/>
            <a:chExt cx="1373501" cy="1307692"/>
          </a:xfrm>
        </p:grpSpPr>
        <p:sp>
          <p:nvSpPr>
            <p:cNvPr id="1941" name="Google Shape;1941;p35"/>
            <p:cNvSpPr/>
            <p:nvPr/>
          </p:nvSpPr>
          <p:spPr>
            <a:xfrm>
              <a:off x="7195217" y="3682324"/>
              <a:ext cx="116501" cy="73849"/>
            </a:xfrm>
            <a:custGeom>
              <a:avLst/>
              <a:gdLst/>
              <a:ahLst/>
              <a:cxnLst/>
              <a:rect l="l" t="t" r="r" b="b"/>
              <a:pathLst>
                <a:path w="4231" h="2682" extrusionOk="0">
                  <a:moveTo>
                    <a:pt x="2475" y="1"/>
                  </a:moveTo>
                  <a:cubicBezTo>
                    <a:pt x="2226" y="1"/>
                    <a:pt x="2061" y="14"/>
                    <a:pt x="2061" y="14"/>
                  </a:cubicBezTo>
                  <a:cubicBezTo>
                    <a:pt x="2061" y="14"/>
                    <a:pt x="1" y="349"/>
                    <a:pt x="140" y="1377"/>
                  </a:cubicBezTo>
                  <a:cubicBezTo>
                    <a:pt x="236" y="2089"/>
                    <a:pt x="518" y="2229"/>
                    <a:pt x="812" y="2229"/>
                  </a:cubicBezTo>
                  <a:cubicBezTo>
                    <a:pt x="943" y="2229"/>
                    <a:pt x="1077" y="2201"/>
                    <a:pt x="1197" y="2184"/>
                  </a:cubicBezTo>
                  <a:cubicBezTo>
                    <a:pt x="1406" y="2331"/>
                    <a:pt x="1946" y="2681"/>
                    <a:pt x="2403" y="2681"/>
                  </a:cubicBezTo>
                  <a:cubicBezTo>
                    <a:pt x="2553" y="2681"/>
                    <a:pt x="2694" y="2643"/>
                    <a:pt x="2811" y="2547"/>
                  </a:cubicBezTo>
                  <a:cubicBezTo>
                    <a:pt x="3284" y="2157"/>
                    <a:pt x="2421" y="627"/>
                    <a:pt x="4230" y="320"/>
                  </a:cubicBezTo>
                  <a:cubicBezTo>
                    <a:pt x="3720" y="48"/>
                    <a:pt x="2948" y="1"/>
                    <a:pt x="2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7337600" y="3687225"/>
              <a:ext cx="108102" cy="85111"/>
            </a:xfrm>
            <a:custGeom>
              <a:avLst/>
              <a:gdLst/>
              <a:ahLst/>
              <a:cxnLst/>
              <a:rect l="l" t="t" r="r" b="b"/>
              <a:pathLst>
                <a:path w="3926" h="3091" extrusionOk="0">
                  <a:moveTo>
                    <a:pt x="3718" y="0"/>
                  </a:moveTo>
                  <a:cubicBezTo>
                    <a:pt x="2862" y="0"/>
                    <a:pt x="1794" y="524"/>
                    <a:pt x="1794" y="524"/>
                  </a:cubicBezTo>
                  <a:cubicBezTo>
                    <a:pt x="1794" y="524"/>
                    <a:pt x="1" y="1590"/>
                    <a:pt x="508" y="2497"/>
                  </a:cubicBezTo>
                  <a:cubicBezTo>
                    <a:pt x="763" y="2952"/>
                    <a:pt x="999" y="3090"/>
                    <a:pt x="1214" y="3090"/>
                  </a:cubicBezTo>
                  <a:cubicBezTo>
                    <a:pt x="1426" y="3090"/>
                    <a:pt x="1618" y="2956"/>
                    <a:pt x="1788" y="2859"/>
                  </a:cubicBezTo>
                  <a:cubicBezTo>
                    <a:pt x="1945" y="2896"/>
                    <a:pt x="2257" y="2961"/>
                    <a:pt x="2572" y="2961"/>
                  </a:cubicBezTo>
                  <a:cubicBezTo>
                    <a:pt x="2917" y="2961"/>
                    <a:pt x="3267" y="2883"/>
                    <a:pt x="3423" y="2603"/>
                  </a:cubicBezTo>
                  <a:cubicBezTo>
                    <a:pt x="3719" y="2066"/>
                    <a:pt x="2357" y="961"/>
                    <a:pt x="3926" y="12"/>
                  </a:cubicBezTo>
                  <a:cubicBezTo>
                    <a:pt x="3859" y="4"/>
                    <a:pt x="3789" y="0"/>
                    <a:pt x="37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7435515" y="3589834"/>
              <a:ext cx="407188" cy="422745"/>
            </a:xfrm>
            <a:custGeom>
              <a:avLst/>
              <a:gdLst/>
              <a:ahLst/>
              <a:cxnLst/>
              <a:rect l="l" t="t" r="r" b="b"/>
              <a:pathLst>
                <a:path w="14788" h="15353" extrusionOk="0">
                  <a:moveTo>
                    <a:pt x="1534" y="0"/>
                  </a:moveTo>
                  <a:lnTo>
                    <a:pt x="1" y="2394"/>
                  </a:lnTo>
                  <a:cubicBezTo>
                    <a:pt x="1" y="2394"/>
                    <a:pt x="3583" y="5008"/>
                    <a:pt x="5887" y="7783"/>
                  </a:cubicBezTo>
                  <a:cubicBezTo>
                    <a:pt x="8189" y="10555"/>
                    <a:pt x="6948" y="15352"/>
                    <a:pt x="6948" y="15352"/>
                  </a:cubicBezTo>
                  <a:lnTo>
                    <a:pt x="8969" y="14735"/>
                  </a:lnTo>
                  <a:cubicBezTo>
                    <a:pt x="9295" y="13798"/>
                    <a:pt x="9580" y="12851"/>
                    <a:pt x="9791" y="11878"/>
                  </a:cubicBezTo>
                  <a:cubicBezTo>
                    <a:pt x="9998" y="12743"/>
                    <a:pt x="10001" y="13544"/>
                    <a:pt x="9990" y="14423"/>
                  </a:cubicBezTo>
                  <a:lnTo>
                    <a:pt x="12489" y="13659"/>
                  </a:lnTo>
                  <a:cubicBezTo>
                    <a:pt x="12412" y="12656"/>
                    <a:pt x="12277" y="11651"/>
                    <a:pt x="12198" y="10616"/>
                  </a:cubicBezTo>
                  <a:lnTo>
                    <a:pt x="12198" y="10616"/>
                  </a:lnTo>
                  <a:cubicBezTo>
                    <a:pt x="12629" y="11439"/>
                    <a:pt x="12909" y="12465"/>
                    <a:pt x="13285" y="13415"/>
                  </a:cubicBezTo>
                  <a:lnTo>
                    <a:pt x="14785" y="12957"/>
                  </a:lnTo>
                  <a:cubicBezTo>
                    <a:pt x="14788" y="12956"/>
                    <a:pt x="14522" y="10708"/>
                    <a:pt x="11177" y="6379"/>
                  </a:cubicBezTo>
                  <a:cubicBezTo>
                    <a:pt x="7833" y="2049"/>
                    <a:pt x="1534" y="0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7109803" y="2855007"/>
              <a:ext cx="592746" cy="869913"/>
            </a:xfrm>
            <a:custGeom>
              <a:avLst/>
              <a:gdLst/>
              <a:ahLst/>
              <a:cxnLst/>
              <a:rect l="l" t="t" r="r" b="b"/>
              <a:pathLst>
                <a:path w="21527" h="31593" extrusionOk="0">
                  <a:moveTo>
                    <a:pt x="10525" y="1"/>
                  </a:moveTo>
                  <a:cubicBezTo>
                    <a:pt x="5148" y="1"/>
                    <a:pt x="0" y="4995"/>
                    <a:pt x="80" y="13493"/>
                  </a:cubicBezTo>
                  <a:cubicBezTo>
                    <a:pt x="137" y="19672"/>
                    <a:pt x="1885" y="24778"/>
                    <a:pt x="3383" y="28036"/>
                  </a:cubicBezTo>
                  <a:cubicBezTo>
                    <a:pt x="4385" y="30214"/>
                    <a:pt x="6552" y="31592"/>
                    <a:pt x="8915" y="31592"/>
                  </a:cubicBezTo>
                  <a:cubicBezTo>
                    <a:pt x="9096" y="31592"/>
                    <a:pt x="9278" y="31584"/>
                    <a:pt x="9462" y="31568"/>
                  </a:cubicBezTo>
                  <a:cubicBezTo>
                    <a:pt x="11816" y="31357"/>
                    <a:pt x="13836" y="29803"/>
                    <a:pt x="14637" y="27579"/>
                  </a:cubicBezTo>
                  <a:cubicBezTo>
                    <a:pt x="15651" y="24773"/>
                    <a:pt x="17127" y="20926"/>
                    <a:pt x="18507" y="18225"/>
                  </a:cubicBezTo>
                  <a:cubicBezTo>
                    <a:pt x="20923" y="13493"/>
                    <a:pt x="21527" y="4932"/>
                    <a:pt x="14983" y="1206"/>
                  </a:cubicBezTo>
                  <a:cubicBezTo>
                    <a:pt x="13552" y="392"/>
                    <a:pt x="12030" y="1"/>
                    <a:pt x="10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7186241" y="3224968"/>
              <a:ext cx="234791" cy="444608"/>
            </a:xfrm>
            <a:custGeom>
              <a:avLst/>
              <a:gdLst/>
              <a:ahLst/>
              <a:cxnLst/>
              <a:rect l="l" t="t" r="r" b="b"/>
              <a:pathLst>
                <a:path w="8527" h="16147" extrusionOk="0">
                  <a:moveTo>
                    <a:pt x="3944" y="0"/>
                  </a:moveTo>
                  <a:cubicBezTo>
                    <a:pt x="3906" y="0"/>
                    <a:pt x="3867" y="1"/>
                    <a:pt x="3828" y="3"/>
                  </a:cubicBezTo>
                  <a:cubicBezTo>
                    <a:pt x="2728" y="62"/>
                    <a:pt x="1718" y="970"/>
                    <a:pt x="1022" y="2524"/>
                  </a:cubicBezTo>
                  <a:cubicBezTo>
                    <a:pt x="327" y="4080"/>
                    <a:pt x="1" y="6157"/>
                    <a:pt x="116" y="8296"/>
                  </a:cubicBezTo>
                  <a:cubicBezTo>
                    <a:pt x="232" y="10438"/>
                    <a:pt x="779" y="12466"/>
                    <a:pt x="1639" y="13938"/>
                  </a:cubicBezTo>
                  <a:cubicBezTo>
                    <a:pt x="2468" y="15358"/>
                    <a:pt x="3523" y="16146"/>
                    <a:pt x="4585" y="16146"/>
                  </a:cubicBezTo>
                  <a:cubicBezTo>
                    <a:pt x="4623" y="16146"/>
                    <a:pt x="4661" y="16145"/>
                    <a:pt x="4699" y="16143"/>
                  </a:cubicBezTo>
                  <a:cubicBezTo>
                    <a:pt x="5798" y="16083"/>
                    <a:pt x="6807" y="15176"/>
                    <a:pt x="7504" y="13621"/>
                  </a:cubicBezTo>
                  <a:cubicBezTo>
                    <a:pt x="8201" y="12065"/>
                    <a:pt x="8527" y="9990"/>
                    <a:pt x="8411" y="7849"/>
                  </a:cubicBezTo>
                  <a:cubicBezTo>
                    <a:pt x="8295" y="5709"/>
                    <a:pt x="7747" y="3679"/>
                    <a:pt x="6888" y="2209"/>
                  </a:cubicBezTo>
                  <a:cubicBezTo>
                    <a:pt x="6058" y="789"/>
                    <a:pt x="5005" y="0"/>
                    <a:pt x="3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46" name="Google Shape;1946;p35"/>
            <p:cNvGrpSpPr/>
            <p:nvPr/>
          </p:nvGrpSpPr>
          <p:grpSpPr>
            <a:xfrm>
              <a:off x="7190116" y="2936886"/>
              <a:ext cx="161415" cy="147052"/>
              <a:chOff x="1450532" y="1261752"/>
              <a:chExt cx="325105" cy="296178"/>
            </a:xfrm>
          </p:grpSpPr>
          <p:sp>
            <p:nvSpPr>
              <p:cNvPr id="1947" name="Google Shape;1947;p35"/>
              <p:cNvSpPr/>
              <p:nvPr/>
            </p:nvSpPr>
            <p:spPr>
              <a:xfrm>
                <a:off x="1450532" y="1261752"/>
                <a:ext cx="325105" cy="296178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7720" extrusionOk="0">
                    <a:moveTo>
                      <a:pt x="4237" y="1"/>
                    </a:moveTo>
                    <a:cubicBezTo>
                      <a:pt x="3250" y="1"/>
                      <a:pt x="2262" y="378"/>
                      <a:pt x="1509" y="1132"/>
                    </a:cubicBezTo>
                    <a:cubicBezTo>
                      <a:pt x="1" y="2638"/>
                      <a:pt x="1" y="5082"/>
                      <a:pt x="1509" y="6588"/>
                    </a:cubicBezTo>
                    <a:cubicBezTo>
                      <a:pt x="2262" y="7342"/>
                      <a:pt x="3250" y="7719"/>
                      <a:pt x="4237" y="7719"/>
                    </a:cubicBezTo>
                    <a:cubicBezTo>
                      <a:pt x="5225" y="7719"/>
                      <a:pt x="6213" y="7342"/>
                      <a:pt x="6967" y="6588"/>
                    </a:cubicBezTo>
                    <a:cubicBezTo>
                      <a:pt x="8473" y="5082"/>
                      <a:pt x="8473" y="2638"/>
                      <a:pt x="6967" y="1132"/>
                    </a:cubicBezTo>
                    <a:cubicBezTo>
                      <a:pt x="6213" y="378"/>
                      <a:pt x="5225" y="1"/>
                      <a:pt x="4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1489818" y="1297853"/>
                <a:ext cx="258081" cy="228272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5950" extrusionOk="0">
                    <a:moveTo>
                      <a:pt x="3362" y="1"/>
                    </a:moveTo>
                    <a:cubicBezTo>
                      <a:pt x="3011" y="1"/>
                      <a:pt x="2654" y="63"/>
                      <a:pt x="2306" y="196"/>
                    </a:cubicBezTo>
                    <a:cubicBezTo>
                      <a:pt x="770" y="779"/>
                      <a:pt x="0" y="2498"/>
                      <a:pt x="584" y="4032"/>
                    </a:cubicBezTo>
                    <a:cubicBezTo>
                      <a:pt x="1035" y="5220"/>
                      <a:pt x="2165" y="5949"/>
                      <a:pt x="3364" y="5949"/>
                    </a:cubicBezTo>
                    <a:cubicBezTo>
                      <a:pt x="3715" y="5949"/>
                      <a:pt x="4073" y="5887"/>
                      <a:pt x="4420" y="5754"/>
                    </a:cubicBezTo>
                    <a:cubicBezTo>
                      <a:pt x="5956" y="5169"/>
                      <a:pt x="6726" y="3452"/>
                      <a:pt x="6142" y="1918"/>
                    </a:cubicBezTo>
                    <a:cubicBezTo>
                      <a:pt x="5691" y="730"/>
                      <a:pt x="4561" y="1"/>
                      <a:pt x="3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49" name="Google Shape;1949;p35"/>
            <p:cNvSpPr/>
            <p:nvPr/>
          </p:nvSpPr>
          <p:spPr>
            <a:xfrm>
              <a:off x="7189506" y="3043898"/>
              <a:ext cx="228265" cy="138308"/>
            </a:xfrm>
            <a:custGeom>
              <a:avLst/>
              <a:gdLst/>
              <a:ahLst/>
              <a:cxnLst/>
              <a:rect l="l" t="t" r="r" b="b"/>
              <a:pathLst>
                <a:path w="8290" h="5023" extrusionOk="0">
                  <a:moveTo>
                    <a:pt x="3881" y="1"/>
                  </a:moveTo>
                  <a:cubicBezTo>
                    <a:pt x="3195" y="1"/>
                    <a:pt x="2470" y="259"/>
                    <a:pt x="1848" y="1039"/>
                  </a:cubicBezTo>
                  <a:cubicBezTo>
                    <a:pt x="1" y="3352"/>
                    <a:pt x="1555" y="5023"/>
                    <a:pt x="1555" y="5023"/>
                  </a:cubicBezTo>
                  <a:cubicBezTo>
                    <a:pt x="1555" y="5023"/>
                    <a:pt x="3137" y="3980"/>
                    <a:pt x="4743" y="3980"/>
                  </a:cubicBezTo>
                  <a:cubicBezTo>
                    <a:pt x="4935" y="3980"/>
                    <a:pt x="5128" y="3995"/>
                    <a:pt x="5318" y="4029"/>
                  </a:cubicBezTo>
                  <a:cubicBezTo>
                    <a:pt x="5462" y="4054"/>
                    <a:pt x="5607" y="4067"/>
                    <a:pt x="5751" y="4067"/>
                  </a:cubicBezTo>
                  <a:cubicBezTo>
                    <a:pt x="6397" y="4067"/>
                    <a:pt x="7024" y="3812"/>
                    <a:pt x="7456" y="3320"/>
                  </a:cubicBezTo>
                  <a:cubicBezTo>
                    <a:pt x="8289" y="2367"/>
                    <a:pt x="6977" y="2222"/>
                    <a:pt x="6550" y="1392"/>
                  </a:cubicBezTo>
                  <a:cubicBezTo>
                    <a:pt x="6372" y="1045"/>
                    <a:pt x="6109" y="745"/>
                    <a:pt x="5768" y="556"/>
                  </a:cubicBezTo>
                  <a:cubicBezTo>
                    <a:pt x="5291" y="289"/>
                    <a:pt x="4607" y="1"/>
                    <a:pt x="3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7422160" y="3106264"/>
              <a:ext cx="114463" cy="49921"/>
            </a:xfrm>
            <a:custGeom>
              <a:avLst/>
              <a:gdLst/>
              <a:ahLst/>
              <a:cxnLst/>
              <a:rect l="l" t="t" r="r" b="b"/>
              <a:pathLst>
                <a:path w="4157" h="1813" extrusionOk="0">
                  <a:moveTo>
                    <a:pt x="2079" y="0"/>
                  </a:moveTo>
                  <a:cubicBezTo>
                    <a:pt x="930" y="0"/>
                    <a:pt x="1" y="406"/>
                    <a:pt x="1" y="907"/>
                  </a:cubicBezTo>
                  <a:cubicBezTo>
                    <a:pt x="1" y="1407"/>
                    <a:pt x="932" y="1813"/>
                    <a:pt x="2079" y="1813"/>
                  </a:cubicBezTo>
                  <a:cubicBezTo>
                    <a:pt x="3227" y="1813"/>
                    <a:pt x="4157" y="1407"/>
                    <a:pt x="4157" y="907"/>
                  </a:cubicBezTo>
                  <a:cubicBezTo>
                    <a:pt x="4157" y="407"/>
                    <a:pt x="3227" y="2"/>
                    <a:pt x="2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7476652" y="3236587"/>
              <a:ext cx="648725" cy="338350"/>
            </a:xfrm>
            <a:custGeom>
              <a:avLst/>
              <a:gdLst/>
              <a:ahLst/>
              <a:cxnLst/>
              <a:rect l="l" t="t" r="r" b="b"/>
              <a:pathLst>
                <a:path w="23560" h="12288" extrusionOk="0">
                  <a:moveTo>
                    <a:pt x="4492" y="0"/>
                  </a:moveTo>
                  <a:lnTo>
                    <a:pt x="1" y="4559"/>
                  </a:lnTo>
                  <a:cubicBezTo>
                    <a:pt x="1" y="4559"/>
                    <a:pt x="474" y="7502"/>
                    <a:pt x="3402" y="9757"/>
                  </a:cubicBezTo>
                  <a:cubicBezTo>
                    <a:pt x="4029" y="9331"/>
                    <a:pt x="5323" y="8303"/>
                    <a:pt x="5324" y="8302"/>
                  </a:cubicBezTo>
                  <a:lnTo>
                    <a:pt x="5324" y="8302"/>
                  </a:lnTo>
                  <a:cubicBezTo>
                    <a:pt x="5323" y="8303"/>
                    <a:pt x="4555" y="9607"/>
                    <a:pt x="4235" y="10332"/>
                  </a:cubicBezTo>
                  <a:cubicBezTo>
                    <a:pt x="5046" y="10838"/>
                    <a:pt x="6004" y="11286"/>
                    <a:pt x="7145" y="11624"/>
                  </a:cubicBezTo>
                  <a:cubicBezTo>
                    <a:pt x="7585" y="10645"/>
                    <a:pt x="8789" y="8761"/>
                    <a:pt x="8789" y="8760"/>
                  </a:cubicBezTo>
                  <a:lnTo>
                    <a:pt x="8789" y="8760"/>
                  </a:lnTo>
                  <a:cubicBezTo>
                    <a:pt x="8789" y="8761"/>
                    <a:pt x="8645" y="10903"/>
                    <a:pt x="8710" y="11995"/>
                  </a:cubicBezTo>
                  <a:cubicBezTo>
                    <a:pt x="9734" y="12181"/>
                    <a:pt x="10877" y="12288"/>
                    <a:pt x="12154" y="12288"/>
                  </a:cubicBezTo>
                  <a:cubicBezTo>
                    <a:pt x="12245" y="12288"/>
                    <a:pt x="12338" y="12287"/>
                    <a:pt x="12430" y="12286"/>
                  </a:cubicBezTo>
                  <a:cubicBezTo>
                    <a:pt x="12579" y="12283"/>
                    <a:pt x="12723" y="12280"/>
                    <a:pt x="12866" y="12274"/>
                  </a:cubicBezTo>
                  <a:cubicBezTo>
                    <a:pt x="13154" y="11005"/>
                    <a:pt x="13702" y="8570"/>
                    <a:pt x="13702" y="8570"/>
                  </a:cubicBezTo>
                  <a:cubicBezTo>
                    <a:pt x="13702" y="8570"/>
                    <a:pt x="14304" y="10923"/>
                    <a:pt x="14573" y="12113"/>
                  </a:cubicBezTo>
                  <a:cubicBezTo>
                    <a:pt x="16258" y="11850"/>
                    <a:pt x="17629" y="11307"/>
                    <a:pt x="18740" y="10598"/>
                  </a:cubicBezTo>
                  <a:cubicBezTo>
                    <a:pt x="18240" y="9546"/>
                    <a:pt x="17896" y="7244"/>
                    <a:pt x="17896" y="7244"/>
                  </a:cubicBezTo>
                  <a:lnTo>
                    <a:pt x="17896" y="7244"/>
                  </a:lnTo>
                  <a:cubicBezTo>
                    <a:pt x="17896" y="7244"/>
                    <a:pt x="19195" y="8918"/>
                    <a:pt x="20010" y="9622"/>
                  </a:cubicBezTo>
                  <a:cubicBezTo>
                    <a:pt x="23560" y="6359"/>
                    <a:pt x="23519" y="1265"/>
                    <a:pt x="23519" y="1265"/>
                  </a:cubicBezTo>
                  <a:lnTo>
                    <a:pt x="23519" y="1265"/>
                  </a:lnTo>
                  <a:cubicBezTo>
                    <a:pt x="23519" y="1265"/>
                    <a:pt x="22819" y="1972"/>
                    <a:pt x="16196" y="2317"/>
                  </a:cubicBezTo>
                  <a:cubicBezTo>
                    <a:pt x="15793" y="2338"/>
                    <a:pt x="15395" y="2348"/>
                    <a:pt x="15004" y="2348"/>
                  </a:cubicBezTo>
                  <a:cubicBezTo>
                    <a:pt x="8973" y="2348"/>
                    <a:pt x="4492" y="0"/>
                    <a:pt x="4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7578697" y="3279459"/>
              <a:ext cx="480458" cy="85001"/>
            </a:xfrm>
            <a:custGeom>
              <a:avLst/>
              <a:gdLst/>
              <a:ahLst/>
              <a:cxnLst/>
              <a:rect l="l" t="t" r="r" b="b"/>
              <a:pathLst>
                <a:path w="17449" h="3087" extrusionOk="0">
                  <a:moveTo>
                    <a:pt x="0" y="0"/>
                  </a:moveTo>
                  <a:cubicBezTo>
                    <a:pt x="1" y="1"/>
                    <a:pt x="2974" y="2888"/>
                    <a:pt x="8342" y="3073"/>
                  </a:cubicBezTo>
                  <a:cubicBezTo>
                    <a:pt x="8616" y="3082"/>
                    <a:pt x="8886" y="3086"/>
                    <a:pt x="9152" y="3086"/>
                  </a:cubicBezTo>
                  <a:cubicBezTo>
                    <a:pt x="14082" y="3086"/>
                    <a:pt x="17448" y="1556"/>
                    <a:pt x="17448" y="1556"/>
                  </a:cubicBezTo>
                  <a:lnTo>
                    <a:pt x="17448" y="1556"/>
                  </a:lnTo>
                  <a:cubicBezTo>
                    <a:pt x="17448" y="1556"/>
                    <a:pt x="14111" y="2612"/>
                    <a:pt x="9832" y="2612"/>
                  </a:cubicBezTo>
                  <a:cubicBezTo>
                    <a:pt x="9314" y="2612"/>
                    <a:pt x="8782" y="2597"/>
                    <a:pt x="8241" y="2562"/>
                  </a:cubicBezTo>
                  <a:cubicBezTo>
                    <a:pt x="3337" y="2250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6751876" y="2758910"/>
              <a:ext cx="422580" cy="595775"/>
            </a:xfrm>
            <a:custGeom>
              <a:avLst/>
              <a:gdLst/>
              <a:ahLst/>
              <a:cxnLst/>
              <a:rect l="l" t="t" r="r" b="b"/>
              <a:pathLst>
                <a:path w="15347" h="21637" extrusionOk="0">
                  <a:moveTo>
                    <a:pt x="5927" y="1"/>
                  </a:moveTo>
                  <a:cubicBezTo>
                    <a:pt x="5927" y="1"/>
                    <a:pt x="1593" y="2202"/>
                    <a:pt x="386" y="6641"/>
                  </a:cubicBezTo>
                  <a:cubicBezTo>
                    <a:pt x="1340" y="7022"/>
                    <a:pt x="3326" y="7388"/>
                    <a:pt x="3326" y="7388"/>
                  </a:cubicBezTo>
                  <a:cubicBezTo>
                    <a:pt x="3326" y="7388"/>
                    <a:pt x="1226" y="8109"/>
                    <a:pt x="115" y="8147"/>
                  </a:cubicBezTo>
                  <a:cubicBezTo>
                    <a:pt x="0" y="9401"/>
                    <a:pt x="140" y="10798"/>
                    <a:pt x="658" y="12341"/>
                  </a:cubicBezTo>
                  <a:cubicBezTo>
                    <a:pt x="1784" y="12048"/>
                    <a:pt x="4042" y="11525"/>
                    <a:pt x="4043" y="11525"/>
                  </a:cubicBezTo>
                  <a:lnTo>
                    <a:pt x="4043" y="11525"/>
                  </a:lnTo>
                  <a:cubicBezTo>
                    <a:pt x="4042" y="11525"/>
                    <a:pt x="2220" y="13058"/>
                    <a:pt x="1271" y="13857"/>
                  </a:cubicBezTo>
                  <a:cubicBezTo>
                    <a:pt x="1331" y="13982"/>
                    <a:pt x="1389" y="14105"/>
                    <a:pt x="1452" y="14231"/>
                  </a:cubicBezTo>
                  <a:cubicBezTo>
                    <a:pt x="2047" y="15416"/>
                    <a:pt x="2681" y="16414"/>
                    <a:pt x="3331" y="17257"/>
                  </a:cubicBezTo>
                  <a:cubicBezTo>
                    <a:pt x="4284" y="16830"/>
                    <a:pt x="6036" y="15769"/>
                    <a:pt x="6037" y="15769"/>
                  </a:cubicBezTo>
                  <a:lnTo>
                    <a:pt x="6037" y="15769"/>
                  </a:lnTo>
                  <a:cubicBezTo>
                    <a:pt x="6036" y="15769"/>
                    <a:pt x="4967" y="17616"/>
                    <a:pt x="4329" y="18417"/>
                  </a:cubicBezTo>
                  <a:cubicBezTo>
                    <a:pt x="5116" y="19236"/>
                    <a:pt x="5918" y="19853"/>
                    <a:pt x="6700" y="20318"/>
                  </a:cubicBezTo>
                  <a:cubicBezTo>
                    <a:pt x="7178" y="19728"/>
                    <a:pt x="7945" y="18505"/>
                    <a:pt x="7945" y="18504"/>
                  </a:cubicBezTo>
                  <a:lnTo>
                    <a:pt x="7945" y="18504"/>
                  </a:lnTo>
                  <a:cubicBezTo>
                    <a:pt x="7945" y="18505"/>
                    <a:pt x="7643" y="20054"/>
                    <a:pt x="7556" y="20772"/>
                  </a:cubicBezTo>
                  <a:cubicBezTo>
                    <a:pt x="9012" y="21452"/>
                    <a:pt x="10365" y="21637"/>
                    <a:pt x="11406" y="21637"/>
                  </a:cubicBezTo>
                  <a:cubicBezTo>
                    <a:pt x="12651" y="21637"/>
                    <a:pt x="13451" y="21372"/>
                    <a:pt x="13451" y="21372"/>
                  </a:cubicBezTo>
                  <a:lnTo>
                    <a:pt x="15346" y="15567"/>
                  </a:lnTo>
                  <a:cubicBezTo>
                    <a:pt x="15346" y="15567"/>
                    <a:pt x="10861" y="12431"/>
                    <a:pt x="8248" y="6668"/>
                  </a:cubicBezTo>
                  <a:cubicBezTo>
                    <a:pt x="5634" y="905"/>
                    <a:pt x="5927" y="1"/>
                    <a:pt x="5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6900537" y="2836366"/>
              <a:ext cx="247072" cy="388326"/>
            </a:xfrm>
            <a:custGeom>
              <a:avLst/>
              <a:gdLst/>
              <a:ahLst/>
              <a:cxnLst/>
              <a:rect l="l" t="t" r="r" b="b"/>
              <a:pathLst>
                <a:path w="8973" h="14103" extrusionOk="0">
                  <a:moveTo>
                    <a:pt x="1" y="0"/>
                  </a:moveTo>
                  <a:cubicBezTo>
                    <a:pt x="1" y="1"/>
                    <a:pt x="203" y="3912"/>
                    <a:pt x="2711" y="8382"/>
                  </a:cubicBezTo>
                  <a:cubicBezTo>
                    <a:pt x="5220" y="12851"/>
                    <a:pt x="8973" y="14103"/>
                    <a:pt x="8973" y="14103"/>
                  </a:cubicBezTo>
                  <a:cubicBezTo>
                    <a:pt x="8973" y="14103"/>
                    <a:pt x="5603" y="12263"/>
                    <a:pt x="3186" y="8244"/>
                  </a:cubicBezTo>
                  <a:cubicBezTo>
                    <a:pt x="718" y="4136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7348394" y="2704887"/>
              <a:ext cx="177408" cy="177793"/>
            </a:xfrm>
            <a:custGeom>
              <a:avLst/>
              <a:gdLst/>
              <a:ahLst/>
              <a:cxnLst/>
              <a:rect l="l" t="t" r="r" b="b"/>
              <a:pathLst>
                <a:path w="6443" h="6457" extrusionOk="0">
                  <a:moveTo>
                    <a:pt x="2379" y="0"/>
                  </a:moveTo>
                  <a:lnTo>
                    <a:pt x="2379" y="0"/>
                  </a:lnTo>
                  <a:cubicBezTo>
                    <a:pt x="2380" y="1"/>
                    <a:pt x="4984" y="2266"/>
                    <a:pt x="4268" y="3702"/>
                  </a:cubicBezTo>
                  <a:cubicBezTo>
                    <a:pt x="3550" y="5137"/>
                    <a:pt x="1" y="5817"/>
                    <a:pt x="1" y="5817"/>
                  </a:cubicBezTo>
                  <a:lnTo>
                    <a:pt x="3399" y="6457"/>
                  </a:lnTo>
                  <a:cubicBezTo>
                    <a:pt x="3399" y="6457"/>
                    <a:pt x="5324" y="5928"/>
                    <a:pt x="5891" y="4229"/>
                  </a:cubicBezTo>
                  <a:cubicBezTo>
                    <a:pt x="6442" y="2577"/>
                    <a:pt x="4797" y="378"/>
                    <a:pt x="4797" y="377"/>
                  </a:cubicBezTo>
                  <a:lnTo>
                    <a:pt x="4797" y="377"/>
                  </a:lnTo>
                  <a:cubicBezTo>
                    <a:pt x="4797" y="378"/>
                    <a:pt x="5854" y="3098"/>
                    <a:pt x="5099" y="3852"/>
                  </a:cubicBezTo>
                  <a:cubicBezTo>
                    <a:pt x="5929" y="1549"/>
                    <a:pt x="2380" y="1"/>
                    <a:pt x="2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56" name="Google Shape;1956;p35"/>
            <p:cNvGrpSpPr/>
            <p:nvPr/>
          </p:nvGrpSpPr>
          <p:grpSpPr>
            <a:xfrm>
              <a:off x="7388431" y="2932219"/>
              <a:ext cx="171688" cy="156411"/>
              <a:chOff x="1450532" y="1261752"/>
              <a:chExt cx="325105" cy="296178"/>
            </a:xfrm>
          </p:grpSpPr>
          <p:sp>
            <p:nvSpPr>
              <p:cNvPr id="1957" name="Google Shape;1957;p35"/>
              <p:cNvSpPr/>
              <p:nvPr/>
            </p:nvSpPr>
            <p:spPr>
              <a:xfrm>
                <a:off x="1450532" y="1261752"/>
                <a:ext cx="325105" cy="296178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7720" extrusionOk="0">
                    <a:moveTo>
                      <a:pt x="4237" y="1"/>
                    </a:moveTo>
                    <a:cubicBezTo>
                      <a:pt x="3250" y="1"/>
                      <a:pt x="2262" y="378"/>
                      <a:pt x="1509" y="1132"/>
                    </a:cubicBezTo>
                    <a:cubicBezTo>
                      <a:pt x="1" y="2638"/>
                      <a:pt x="1" y="5082"/>
                      <a:pt x="1509" y="6588"/>
                    </a:cubicBezTo>
                    <a:cubicBezTo>
                      <a:pt x="2262" y="7342"/>
                      <a:pt x="3250" y="7719"/>
                      <a:pt x="4237" y="7719"/>
                    </a:cubicBezTo>
                    <a:cubicBezTo>
                      <a:pt x="5225" y="7719"/>
                      <a:pt x="6213" y="7342"/>
                      <a:pt x="6967" y="6588"/>
                    </a:cubicBezTo>
                    <a:cubicBezTo>
                      <a:pt x="8473" y="5082"/>
                      <a:pt x="8473" y="2638"/>
                      <a:pt x="6967" y="1132"/>
                    </a:cubicBezTo>
                    <a:cubicBezTo>
                      <a:pt x="6213" y="378"/>
                      <a:pt x="5225" y="1"/>
                      <a:pt x="4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35"/>
              <p:cNvSpPr/>
              <p:nvPr/>
            </p:nvSpPr>
            <p:spPr>
              <a:xfrm>
                <a:off x="1489818" y="1297853"/>
                <a:ext cx="258081" cy="228272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5950" extrusionOk="0">
                    <a:moveTo>
                      <a:pt x="3362" y="1"/>
                    </a:moveTo>
                    <a:cubicBezTo>
                      <a:pt x="3011" y="1"/>
                      <a:pt x="2654" y="63"/>
                      <a:pt x="2306" y="196"/>
                    </a:cubicBezTo>
                    <a:cubicBezTo>
                      <a:pt x="770" y="779"/>
                      <a:pt x="0" y="2498"/>
                      <a:pt x="584" y="4032"/>
                    </a:cubicBezTo>
                    <a:cubicBezTo>
                      <a:pt x="1035" y="5220"/>
                      <a:pt x="2165" y="5949"/>
                      <a:pt x="3364" y="5949"/>
                    </a:cubicBezTo>
                    <a:cubicBezTo>
                      <a:pt x="3715" y="5949"/>
                      <a:pt x="4073" y="5887"/>
                      <a:pt x="4420" y="5754"/>
                    </a:cubicBezTo>
                    <a:cubicBezTo>
                      <a:pt x="5956" y="5169"/>
                      <a:pt x="6726" y="3452"/>
                      <a:pt x="6142" y="1918"/>
                    </a:cubicBezTo>
                    <a:cubicBezTo>
                      <a:pt x="5691" y="730"/>
                      <a:pt x="4561" y="1"/>
                      <a:pt x="3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9" name="Google Shape;1959;p35"/>
          <p:cNvGrpSpPr/>
          <p:nvPr/>
        </p:nvGrpSpPr>
        <p:grpSpPr>
          <a:xfrm>
            <a:off x="9686986" y="4827852"/>
            <a:ext cx="1662652" cy="1306997"/>
            <a:chOff x="1158834" y="887947"/>
            <a:chExt cx="1246989" cy="980248"/>
          </a:xfrm>
        </p:grpSpPr>
        <p:grpSp>
          <p:nvGrpSpPr>
            <p:cNvPr id="1960" name="Google Shape;1960;p35"/>
            <p:cNvGrpSpPr/>
            <p:nvPr/>
          </p:nvGrpSpPr>
          <p:grpSpPr>
            <a:xfrm>
              <a:off x="1158834" y="887947"/>
              <a:ext cx="1246989" cy="980248"/>
              <a:chOff x="2111775" y="1303050"/>
              <a:chExt cx="1430525" cy="1124525"/>
            </a:xfrm>
          </p:grpSpPr>
          <p:grpSp>
            <p:nvGrpSpPr>
              <p:cNvPr id="1961" name="Google Shape;1961;p35"/>
              <p:cNvGrpSpPr/>
              <p:nvPr/>
            </p:nvGrpSpPr>
            <p:grpSpPr>
              <a:xfrm>
                <a:off x="2111775" y="1303050"/>
                <a:ext cx="1430525" cy="1124525"/>
                <a:chOff x="2111775" y="1226850"/>
                <a:chExt cx="1430525" cy="1124525"/>
              </a:xfrm>
            </p:grpSpPr>
            <p:sp>
              <p:nvSpPr>
                <p:cNvPr id="1962" name="Google Shape;1962;p35"/>
                <p:cNvSpPr/>
                <p:nvPr/>
              </p:nvSpPr>
              <p:spPr>
                <a:xfrm>
                  <a:off x="2471675" y="1226850"/>
                  <a:ext cx="738075" cy="4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3" h="16400" extrusionOk="0">
                      <a:moveTo>
                        <a:pt x="16784" y="0"/>
                      </a:moveTo>
                      <a:cubicBezTo>
                        <a:pt x="15547" y="0"/>
                        <a:pt x="14289" y="476"/>
                        <a:pt x="13448" y="1317"/>
                      </a:cubicBezTo>
                      <a:cubicBezTo>
                        <a:pt x="12604" y="2160"/>
                        <a:pt x="12169" y="3299"/>
                        <a:pt x="12148" y="4441"/>
                      </a:cubicBezTo>
                      <a:cubicBezTo>
                        <a:pt x="11630" y="4269"/>
                        <a:pt x="11101" y="4132"/>
                        <a:pt x="10561" y="4039"/>
                      </a:cubicBezTo>
                      <a:cubicBezTo>
                        <a:pt x="10253" y="3987"/>
                        <a:pt x="9953" y="3962"/>
                        <a:pt x="9662" y="3962"/>
                      </a:cubicBezTo>
                      <a:cubicBezTo>
                        <a:pt x="7918" y="3962"/>
                        <a:pt x="6507" y="4884"/>
                        <a:pt x="5880" y="6695"/>
                      </a:cubicBezTo>
                      <a:cubicBezTo>
                        <a:pt x="5639" y="7395"/>
                        <a:pt x="5669" y="8258"/>
                        <a:pt x="5941" y="8989"/>
                      </a:cubicBezTo>
                      <a:cubicBezTo>
                        <a:pt x="5759" y="8952"/>
                        <a:pt x="5579" y="8908"/>
                        <a:pt x="5397" y="8874"/>
                      </a:cubicBezTo>
                      <a:cubicBezTo>
                        <a:pt x="5062" y="8813"/>
                        <a:pt x="4750" y="8783"/>
                        <a:pt x="4454" y="8783"/>
                      </a:cubicBezTo>
                      <a:cubicBezTo>
                        <a:pt x="3271" y="8783"/>
                        <a:pt x="2356" y="9260"/>
                        <a:pt x="1359" y="10131"/>
                      </a:cubicBezTo>
                      <a:cubicBezTo>
                        <a:pt x="0" y="11320"/>
                        <a:pt x="32" y="13802"/>
                        <a:pt x="1359" y="14997"/>
                      </a:cubicBezTo>
                      <a:cubicBezTo>
                        <a:pt x="2245" y="15795"/>
                        <a:pt x="3131" y="16400"/>
                        <a:pt x="4377" y="16400"/>
                      </a:cubicBezTo>
                      <a:cubicBezTo>
                        <a:pt x="5247" y="16400"/>
                        <a:pt x="6167" y="16141"/>
                        <a:pt x="7041" y="16051"/>
                      </a:cubicBezTo>
                      <a:cubicBezTo>
                        <a:pt x="8757" y="15876"/>
                        <a:pt x="10318" y="15275"/>
                        <a:pt x="11992" y="15041"/>
                      </a:cubicBezTo>
                      <a:cubicBezTo>
                        <a:pt x="13507" y="14828"/>
                        <a:pt x="13441" y="12728"/>
                        <a:pt x="12384" y="12047"/>
                      </a:cubicBezTo>
                      <a:cubicBezTo>
                        <a:pt x="12283" y="11981"/>
                        <a:pt x="12187" y="11915"/>
                        <a:pt x="12089" y="11851"/>
                      </a:cubicBezTo>
                      <a:lnTo>
                        <a:pt x="12089" y="11851"/>
                      </a:lnTo>
                      <a:cubicBezTo>
                        <a:pt x="12405" y="11933"/>
                        <a:pt x="12720" y="12011"/>
                        <a:pt x="13035" y="12083"/>
                      </a:cubicBezTo>
                      <a:cubicBezTo>
                        <a:pt x="14186" y="12341"/>
                        <a:pt x="16029" y="12511"/>
                        <a:pt x="17001" y="13084"/>
                      </a:cubicBezTo>
                      <a:cubicBezTo>
                        <a:pt x="17293" y="13257"/>
                        <a:pt x="17579" y="13332"/>
                        <a:pt x="17847" y="13332"/>
                      </a:cubicBezTo>
                      <a:cubicBezTo>
                        <a:pt x="18681" y="13332"/>
                        <a:pt x="19331" y="12593"/>
                        <a:pt x="19399" y="11745"/>
                      </a:cubicBezTo>
                      <a:cubicBezTo>
                        <a:pt x="19554" y="11829"/>
                        <a:pt x="19707" y="11915"/>
                        <a:pt x="19864" y="11999"/>
                      </a:cubicBezTo>
                      <a:cubicBezTo>
                        <a:pt x="20805" y="12518"/>
                        <a:pt x="23010" y="13752"/>
                        <a:pt x="24672" y="13752"/>
                      </a:cubicBezTo>
                      <a:cubicBezTo>
                        <a:pt x="25427" y="13752"/>
                        <a:pt x="26069" y="13498"/>
                        <a:pt x="26431" y="12806"/>
                      </a:cubicBezTo>
                      <a:cubicBezTo>
                        <a:pt x="26644" y="12401"/>
                        <a:pt x="26779" y="11997"/>
                        <a:pt x="26848" y="11595"/>
                      </a:cubicBezTo>
                      <a:cubicBezTo>
                        <a:pt x="27552" y="11565"/>
                        <a:pt x="28153" y="11077"/>
                        <a:pt x="28455" y="10336"/>
                      </a:cubicBezTo>
                      <a:cubicBezTo>
                        <a:pt x="29522" y="7718"/>
                        <a:pt x="27757" y="5064"/>
                        <a:pt x="26248" y="3021"/>
                      </a:cubicBezTo>
                      <a:cubicBezTo>
                        <a:pt x="25459" y="1953"/>
                        <a:pt x="24268" y="1290"/>
                        <a:pt x="23068" y="1290"/>
                      </a:cubicBezTo>
                      <a:cubicBezTo>
                        <a:pt x="22251" y="1290"/>
                        <a:pt x="21429" y="1597"/>
                        <a:pt x="20726" y="2293"/>
                      </a:cubicBezTo>
                      <a:cubicBezTo>
                        <a:pt x="20385" y="1950"/>
                        <a:pt x="20076" y="1624"/>
                        <a:pt x="19818" y="1317"/>
                      </a:cubicBezTo>
                      <a:cubicBezTo>
                        <a:pt x="19059" y="410"/>
                        <a:pt x="17931" y="0"/>
                        <a:pt x="167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35"/>
                <p:cNvSpPr/>
                <p:nvPr/>
              </p:nvSpPr>
              <p:spPr>
                <a:xfrm>
                  <a:off x="2111775" y="1732200"/>
                  <a:ext cx="361375" cy="47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5" h="18959" extrusionOk="0">
                      <a:moveTo>
                        <a:pt x="3401" y="1"/>
                      </a:moveTo>
                      <a:cubicBezTo>
                        <a:pt x="1" y="1"/>
                        <a:pt x="336" y="5221"/>
                        <a:pt x="854" y="7500"/>
                      </a:cubicBezTo>
                      <a:cubicBezTo>
                        <a:pt x="1546" y="10536"/>
                        <a:pt x="848" y="13468"/>
                        <a:pt x="1196" y="16535"/>
                      </a:cubicBezTo>
                      <a:cubicBezTo>
                        <a:pt x="1362" y="17997"/>
                        <a:pt x="2445" y="18959"/>
                        <a:pt x="3661" y="18959"/>
                      </a:cubicBezTo>
                      <a:cubicBezTo>
                        <a:pt x="4234" y="18959"/>
                        <a:pt x="4837" y="18746"/>
                        <a:pt x="5387" y="18270"/>
                      </a:cubicBezTo>
                      <a:cubicBezTo>
                        <a:pt x="7973" y="16038"/>
                        <a:pt x="9651" y="12974"/>
                        <a:pt x="12052" y="10557"/>
                      </a:cubicBezTo>
                      <a:cubicBezTo>
                        <a:pt x="13449" y="10215"/>
                        <a:pt x="14455" y="8402"/>
                        <a:pt x="13146" y="7039"/>
                      </a:cubicBezTo>
                      <a:cubicBezTo>
                        <a:pt x="10931" y="4734"/>
                        <a:pt x="7096" y="214"/>
                        <a:pt x="3609" y="7"/>
                      </a:cubicBezTo>
                      <a:cubicBezTo>
                        <a:pt x="3538" y="3"/>
                        <a:pt x="3469" y="1"/>
                        <a:pt x="34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35"/>
                <p:cNvSpPr/>
                <p:nvPr/>
              </p:nvSpPr>
              <p:spPr>
                <a:xfrm>
                  <a:off x="2188925" y="1797000"/>
                  <a:ext cx="217925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7" h="4150" extrusionOk="0">
                      <a:moveTo>
                        <a:pt x="361" y="0"/>
                      </a:moveTo>
                      <a:cubicBezTo>
                        <a:pt x="139" y="0"/>
                        <a:pt x="1" y="330"/>
                        <a:pt x="233" y="483"/>
                      </a:cubicBezTo>
                      <a:cubicBezTo>
                        <a:pt x="2676" y="2086"/>
                        <a:pt x="5591" y="3355"/>
                        <a:pt x="8406" y="4142"/>
                      </a:cubicBezTo>
                      <a:cubicBezTo>
                        <a:pt x="8426" y="4147"/>
                        <a:pt x="8444" y="4150"/>
                        <a:pt x="8462" y="4150"/>
                      </a:cubicBezTo>
                      <a:cubicBezTo>
                        <a:pt x="8639" y="4150"/>
                        <a:pt x="8716" y="3899"/>
                        <a:pt x="8554" y="3792"/>
                      </a:cubicBezTo>
                      <a:cubicBezTo>
                        <a:pt x="6083" y="2167"/>
                        <a:pt x="3056" y="1525"/>
                        <a:pt x="493" y="38"/>
                      </a:cubicBezTo>
                      <a:cubicBezTo>
                        <a:pt x="447" y="12"/>
                        <a:pt x="403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35"/>
                <p:cNvSpPr/>
                <p:nvPr/>
              </p:nvSpPr>
              <p:spPr>
                <a:xfrm>
                  <a:off x="2205175" y="1914825"/>
                  <a:ext cx="20327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1" h="1026" extrusionOk="0">
                      <a:moveTo>
                        <a:pt x="6714" y="1"/>
                      </a:moveTo>
                      <a:cubicBezTo>
                        <a:pt x="4562" y="1"/>
                        <a:pt x="2375" y="525"/>
                        <a:pt x="241" y="641"/>
                      </a:cubicBezTo>
                      <a:cubicBezTo>
                        <a:pt x="4" y="654"/>
                        <a:pt x="1" y="1007"/>
                        <a:pt x="241" y="1013"/>
                      </a:cubicBezTo>
                      <a:cubicBezTo>
                        <a:pt x="546" y="1021"/>
                        <a:pt x="852" y="1025"/>
                        <a:pt x="1159" y="1025"/>
                      </a:cubicBezTo>
                      <a:cubicBezTo>
                        <a:pt x="3372" y="1025"/>
                        <a:pt x="5626" y="821"/>
                        <a:pt x="7807" y="548"/>
                      </a:cubicBezTo>
                      <a:cubicBezTo>
                        <a:pt x="8123" y="507"/>
                        <a:pt x="8130" y="84"/>
                        <a:pt x="7807" y="51"/>
                      </a:cubicBezTo>
                      <a:cubicBezTo>
                        <a:pt x="7444" y="16"/>
                        <a:pt x="7080" y="1"/>
                        <a:pt x="67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35"/>
                <p:cNvSpPr/>
                <p:nvPr/>
              </p:nvSpPr>
              <p:spPr>
                <a:xfrm>
                  <a:off x="2231000" y="1900225"/>
                  <a:ext cx="255450" cy="20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8" h="8063" extrusionOk="0">
                      <a:moveTo>
                        <a:pt x="9770" y="0"/>
                      </a:moveTo>
                      <a:cubicBezTo>
                        <a:pt x="9713" y="0"/>
                        <a:pt x="9652" y="18"/>
                        <a:pt x="9591" y="58"/>
                      </a:cubicBezTo>
                      <a:cubicBezTo>
                        <a:pt x="6306" y="2217"/>
                        <a:pt x="2942" y="4680"/>
                        <a:pt x="217" y="7524"/>
                      </a:cubicBezTo>
                      <a:cubicBezTo>
                        <a:pt x="1" y="7749"/>
                        <a:pt x="212" y="8063"/>
                        <a:pt x="451" y="8063"/>
                      </a:cubicBezTo>
                      <a:cubicBezTo>
                        <a:pt x="522" y="8063"/>
                        <a:pt x="596" y="8035"/>
                        <a:pt x="662" y="7968"/>
                      </a:cubicBezTo>
                      <a:cubicBezTo>
                        <a:pt x="3470" y="5130"/>
                        <a:pt x="7351" y="3560"/>
                        <a:pt x="10010" y="600"/>
                      </a:cubicBezTo>
                      <a:cubicBezTo>
                        <a:pt x="10218" y="371"/>
                        <a:pt x="10033" y="0"/>
                        <a:pt x="97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35"/>
                <p:cNvSpPr/>
                <p:nvPr/>
              </p:nvSpPr>
              <p:spPr>
                <a:xfrm>
                  <a:off x="2331500" y="1370225"/>
                  <a:ext cx="1210800" cy="9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32" h="39246" extrusionOk="0">
                      <a:moveTo>
                        <a:pt x="26993" y="0"/>
                      </a:moveTo>
                      <a:cubicBezTo>
                        <a:pt x="25991" y="0"/>
                        <a:pt x="24986" y="51"/>
                        <a:pt x="23985" y="142"/>
                      </a:cubicBezTo>
                      <a:cubicBezTo>
                        <a:pt x="16988" y="774"/>
                        <a:pt x="10617" y="4505"/>
                        <a:pt x="6229" y="9897"/>
                      </a:cubicBezTo>
                      <a:cubicBezTo>
                        <a:pt x="5906" y="10301"/>
                        <a:pt x="5589" y="10713"/>
                        <a:pt x="5283" y="11135"/>
                      </a:cubicBezTo>
                      <a:cubicBezTo>
                        <a:pt x="3263" y="13920"/>
                        <a:pt x="1757" y="17084"/>
                        <a:pt x="929" y="20462"/>
                      </a:cubicBezTo>
                      <a:cubicBezTo>
                        <a:pt x="879" y="20654"/>
                        <a:pt x="875" y="20838"/>
                        <a:pt x="893" y="21007"/>
                      </a:cubicBezTo>
                      <a:cubicBezTo>
                        <a:pt x="1" y="25546"/>
                        <a:pt x="4203" y="29734"/>
                        <a:pt x="7477" y="32305"/>
                      </a:cubicBezTo>
                      <a:cubicBezTo>
                        <a:pt x="7544" y="32359"/>
                        <a:pt x="7616" y="32412"/>
                        <a:pt x="7684" y="32467"/>
                      </a:cubicBezTo>
                      <a:cubicBezTo>
                        <a:pt x="7939" y="32664"/>
                        <a:pt x="8195" y="32858"/>
                        <a:pt x="8453" y="33054"/>
                      </a:cubicBezTo>
                      <a:cubicBezTo>
                        <a:pt x="11626" y="35392"/>
                        <a:pt x="15114" y="37305"/>
                        <a:pt x="18913" y="38335"/>
                      </a:cubicBezTo>
                      <a:cubicBezTo>
                        <a:pt x="19639" y="38533"/>
                        <a:pt x="20377" y="38699"/>
                        <a:pt x="21126" y="38829"/>
                      </a:cubicBezTo>
                      <a:cubicBezTo>
                        <a:pt x="22587" y="39081"/>
                        <a:pt x="24037" y="39220"/>
                        <a:pt x="25480" y="39242"/>
                      </a:cubicBezTo>
                      <a:cubicBezTo>
                        <a:pt x="25624" y="39245"/>
                        <a:pt x="25768" y="39246"/>
                        <a:pt x="25912" y="39246"/>
                      </a:cubicBezTo>
                      <a:cubicBezTo>
                        <a:pt x="26861" y="39246"/>
                        <a:pt x="27809" y="39191"/>
                        <a:pt x="28746" y="39090"/>
                      </a:cubicBezTo>
                      <a:cubicBezTo>
                        <a:pt x="29473" y="39009"/>
                        <a:pt x="30188" y="38897"/>
                        <a:pt x="30906" y="38754"/>
                      </a:cubicBezTo>
                      <a:cubicBezTo>
                        <a:pt x="33108" y="38316"/>
                        <a:pt x="35269" y="37572"/>
                        <a:pt x="37343" y="36518"/>
                      </a:cubicBezTo>
                      <a:cubicBezTo>
                        <a:pt x="39682" y="35332"/>
                        <a:pt x="41792" y="33572"/>
                        <a:pt x="43588" y="31676"/>
                      </a:cubicBezTo>
                      <a:cubicBezTo>
                        <a:pt x="45070" y="30113"/>
                        <a:pt x="46181" y="28443"/>
                        <a:pt x="46957" y="26713"/>
                      </a:cubicBezTo>
                      <a:cubicBezTo>
                        <a:pt x="47370" y="25790"/>
                        <a:pt x="47687" y="24850"/>
                        <a:pt x="47911" y="23896"/>
                      </a:cubicBezTo>
                      <a:cubicBezTo>
                        <a:pt x="48333" y="22078"/>
                        <a:pt x="48432" y="20230"/>
                        <a:pt x="48226" y="18392"/>
                      </a:cubicBezTo>
                      <a:cubicBezTo>
                        <a:pt x="47625" y="13016"/>
                        <a:pt x="44462" y="7776"/>
                        <a:pt x="39612" y="3927"/>
                      </a:cubicBezTo>
                      <a:cubicBezTo>
                        <a:pt x="36718" y="1634"/>
                        <a:pt x="33328" y="510"/>
                        <a:pt x="29794" y="142"/>
                      </a:cubicBezTo>
                      <a:cubicBezTo>
                        <a:pt x="29526" y="110"/>
                        <a:pt x="29251" y="88"/>
                        <a:pt x="28984" y="70"/>
                      </a:cubicBezTo>
                      <a:cubicBezTo>
                        <a:pt x="28322" y="22"/>
                        <a:pt x="27658" y="0"/>
                        <a:pt x="269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35"/>
                <p:cNvSpPr/>
                <p:nvPr/>
              </p:nvSpPr>
              <p:spPr>
                <a:xfrm>
                  <a:off x="2456425" y="1617575"/>
                  <a:ext cx="186825" cy="5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3" h="23159" extrusionOk="0">
                      <a:moveTo>
                        <a:pt x="1229" y="0"/>
                      </a:moveTo>
                      <a:lnTo>
                        <a:pt x="1229" y="0"/>
                      </a:lnTo>
                      <a:cubicBezTo>
                        <a:pt x="906" y="404"/>
                        <a:pt x="588" y="817"/>
                        <a:pt x="283" y="1238"/>
                      </a:cubicBezTo>
                      <a:cubicBezTo>
                        <a:pt x="1" y="4651"/>
                        <a:pt x="2505" y="6550"/>
                        <a:pt x="5627" y="6891"/>
                      </a:cubicBezTo>
                      <a:cubicBezTo>
                        <a:pt x="3391" y="8715"/>
                        <a:pt x="1085" y="11325"/>
                        <a:pt x="1331" y="14256"/>
                      </a:cubicBezTo>
                      <a:cubicBezTo>
                        <a:pt x="1496" y="16232"/>
                        <a:pt x="3065" y="17247"/>
                        <a:pt x="4785" y="17477"/>
                      </a:cubicBezTo>
                      <a:cubicBezTo>
                        <a:pt x="3454" y="18681"/>
                        <a:pt x="2723" y="20522"/>
                        <a:pt x="2478" y="22409"/>
                      </a:cubicBezTo>
                      <a:cubicBezTo>
                        <a:pt x="2546" y="22464"/>
                        <a:pt x="2616" y="22516"/>
                        <a:pt x="2684" y="22570"/>
                      </a:cubicBezTo>
                      <a:cubicBezTo>
                        <a:pt x="2939" y="22767"/>
                        <a:pt x="3195" y="22961"/>
                        <a:pt x="3454" y="23159"/>
                      </a:cubicBezTo>
                      <a:cubicBezTo>
                        <a:pt x="3556" y="20708"/>
                        <a:pt x="4457" y="18132"/>
                        <a:pt x="6684" y="17433"/>
                      </a:cubicBezTo>
                      <a:cubicBezTo>
                        <a:pt x="7278" y="17247"/>
                        <a:pt x="7064" y="16467"/>
                        <a:pt x="6508" y="16467"/>
                      </a:cubicBezTo>
                      <a:cubicBezTo>
                        <a:pt x="6478" y="16467"/>
                        <a:pt x="6447" y="16469"/>
                        <a:pt x="6415" y="16474"/>
                      </a:cubicBezTo>
                      <a:cubicBezTo>
                        <a:pt x="6130" y="16517"/>
                        <a:pt x="5857" y="16538"/>
                        <a:pt x="5596" y="16538"/>
                      </a:cubicBezTo>
                      <a:cubicBezTo>
                        <a:pt x="2882" y="16538"/>
                        <a:pt x="1565" y="14283"/>
                        <a:pt x="2824" y="11574"/>
                      </a:cubicBezTo>
                      <a:cubicBezTo>
                        <a:pt x="3683" y="9732"/>
                        <a:pt x="5274" y="7847"/>
                        <a:pt x="7075" y="6889"/>
                      </a:cubicBezTo>
                      <a:cubicBezTo>
                        <a:pt x="7472" y="6675"/>
                        <a:pt x="7279" y="6061"/>
                        <a:pt x="6851" y="6052"/>
                      </a:cubicBezTo>
                      <a:cubicBezTo>
                        <a:pt x="2941" y="6029"/>
                        <a:pt x="415" y="3973"/>
                        <a:pt x="12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35"/>
                <p:cNvSpPr/>
                <p:nvPr/>
              </p:nvSpPr>
              <p:spPr>
                <a:xfrm>
                  <a:off x="2690475" y="1387575"/>
                  <a:ext cx="278000" cy="9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38546" extrusionOk="0">
                      <a:moveTo>
                        <a:pt x="8029" y="1"/>
                      </a:moveTo>
                      <a:cubicBezTo>
                        <a:pt x="8004" y="1"/>
                        <a:pt x="7976" y="5"/>
                        <a:pt x="7947" y="15"/>
                      </a:cubicBezTo>
                      <a:cubicBezTo>
                        <a:pt x="4181" y="1290"/>
                        <a:pt x="1265" y="4847"/>
                        <a:pt x="620" y="8754"/>
                      </a:cubicBezTo>
                      <a:cubicBezTo>
                        <a:pt x="1" y="12526"/>
                        <a:pt x="2608" y="14613"/>
                        <a:pt x="5896" y="14972"/>
                      </a:cubicBezTo>
                      <a:cubicBezTo>
                        <a:pt x="3660" y="16797"/>
                        <a:pt x="1354" y="19408"/>
                        <a:pt x="1600" y="22337"/>
                      </a:cubicBezTo>
                      <a:cubicBezTo>
                        <a:pt x="1765" y="24313"/>
                        <a:pt x="3334" y="25328"/>
                        <a:pt x="5054" y="25558"/>
                      </a:cubicBezTo>
                      <a:cubicBezTo>
                        <a:pt x="2902" y="27501"/>
                        <a:pt x="2324" y="31108"/>
                        <a:pt x="2818" y="33857"/>
                      </a:cubicBezTo>
                      <a:cubicBezTo>
                        <a:pt x="3102" y="35429"/>
                        <a:pt x="3696" y="36692"/>
                        <a:pt x="4552" y="37638"/>
                      </a:cubicBezTo>
                      <a:cubicBezTo>
                        <a:pt x="5279" y="37835"/>
                        <a:pt x="6016" y="38002"/>
                        <a:pt x="6765" y="38132"/>
                      </a:cubicBezTo>
                      <a:cubicBezTo>
                        <a:pt x="8225" y="38383"/>
                        <a:pt x="9678" y="38523"/>
                        <a:pt x="11120" y="38545"/>
                      </a:cubicBezTo>
                      <a:cubicBezTo>
                        <a:pt x="7890" y="38039"/>
                        <a:pt x="5135" y="38179"/>
                        <a:pt x="4063" y="34443"/>
                      </a:cubicBezTo>
                      <a:cubicBezTo>
                        <a:pt x="3268" y="31676"/>
                        <a:pt x="3659" y="26542"/>
                        <a:pt x="6950" y="25512"/>
                      </a:cubicBezTo>
                      <a:cubicBezTo>
                        <a:pt x="7545" y="25324"/>
                        <a:pt x="7332" y="24545"/>
                        <a:pt x="6777" y="24545"/>
                      </a:cubicBezTo>
                      <a:cubicBezTo>
                        <a:pt x="6747" y="24545"/>
                        <a:pt x="6715" y="24547"/>
                        <a:pt x="6683" y="24552"/>
                      </a:cubicBezTo>
                      <a:cubicBezTo>
                        <a:pt x="6398" y="24595"/>
                        <a:pt x="6125" y="24616"/>
                        <a:pt x="5865" y="24616"/>
                      </a:cubicBezTo>
                      <a:cubicBezTo>
                        <a:pt x="3150" y="24616"/>
                        <a:pt x="1830" y="22362"/>
                        <a:pt x="3090" y="19651"/>
                      </a:cubicBezTo>
                      <a:cubicBezTo>
                        <a:pt x="3950" y="17810"/>
                        <a:pt x="5542" y="15926"/>
                        <a:pt x="7341" y="14966"/>
                      </a:cubicBezTo>
                      <a:cubicBezTo>
                        <a:pt x="7741" y="14750"/>
                        <a:pt x="7548" y="14137"/>
                        <a:pt x="7118" y="14133"/>
                      </a:cubicBezTo>
                      <a:cubicBezTo>
                        <a:pt x="3132" y="14110"/>
                        <a:pt x="587" y="11975"/>
                        <a:pt x="1546" y="7853"/>
                      </a:cubicBezTo>
                      <a:cubicBezTo>
                        <a:pt x="2303" y="4610"/>
                        <a:pt x="4905" y="1520"/>
                        <a:pt x="8078" y="481"/>
                      </a:cubicBezTo>
                      <a:cubicBezTo>
                        <a:pt x="8345" y="393"/>
                        <a:pt x="8266" y="1"/>
                        <a:pt x="80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35"/>
                <p:cNvSpPr/>
                <p:nvPr/>
              </p:nvSpPr>
              <p:spPr>
                <a:xfrm>
                  <a:off x="2914450" y="1372000"/>
                  <a:ext cx="193750" cy="9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0" h="39015" extrusionOk="0">
                      <a:moveTo>
                        <a:pt x="5661" y="0"/>
                      </a:moveTo>
                      <a:cubicBezTo>
                        <a:pt x="2993" y="1799"/>
                        <a:pt x="1110" y="4820"/>
                        <a:pt x="608" y="7963"/>
                      </a:cubicBezTo>
                      <a:cubicBezTo>
                        <a:pt x="0" y="11811"/>
                        <a:pt x="2494" y="14095"/>
                        <a:pt x="5900" y="14477"/>
                      </a:cubicBezTo>
                      <a:cubicBezTo>
                        <a:pt x="3638" y="16417"/>
                        <a:pt x="1344" y="19157"/>
                        <a:pt x="1586" y="22190"/>
                      </a:cubicBezTo>
                      <a:cubicBezTo>
                        <a:pt x="1754" y="24220"/>
                        <a:pt x="3308" y="25298"/>
                        <a:pt x="5059" y="25551"/>
                      </a:cubicBezTo>
                      <a:cubicBezTo>
                        <a:pt x="2843" y="27609"/>
                        <a:pt x="2326" y="31440"/>
                        <a:pt x="2810" y="34281"/>
                      </a:cubicBezTo>
                      <a:cubicBezTo>
                        <a:pt x="3174" y="36395"/>
                        <a:pt x="4083" y="37994"/>
                        <a:pt x="5427" y="39015"/>
                      </a:cubicBezTo>
                      <a:cubicBezTo>
                        <a:pt x="6151" y="38935"/>
                        <a:pt x="6868" y="38823"/>
                        <a:pt x="7585" y="38680"/>
                      </a:cubicBezTo>
                      <a:cubicBezTo>
                        <a:pt x="7374" y="38631"/>
                        <a:pt x="7164" y="38572"/>
                        <a:pt x="6952" y="38503"/>
                      </a:cubicBezTo>
                      <a:cubicBezTo>
                        <a:pt x="5081" y="37902"/>
                        <a:pt x="4431" y="36161"/>
                        <a:pt x="3961" y="34435"/>
                      </a:cubicBezTo>
                      <a:cubicBezTo>
                        <a:pt x="3226" y="31731"/>
                        <a:pt x="3826" y="26498"/>
                        <a:pt x="6952" y="25500"/>
                      </a:cubicBezTo>
                      <a:cubicBezTo>
                        <a:pt x="7557" y="25309"/>
                        <a:pt x="7346" y="24506"/>
                        <a:pt x="6781" y="24506"/>
                      </a:cubicBezTo>
                      <a:cubicBezTo>
                        <a:pt x="6748" y="24506"/>
                        <a:pt x="6714" y="24509"/>
                        <a:pt x="6679" y="24515"/>
                      </a:cubicBezTo>
                      <a:cubicBezTo>
                        <a:pt x="6387" y="24562"/>
                        <a:pt x="6109" y="24585"/>
                        <a:pt x="5844" y="24585"/>
                      </a:cubicBezTo>
                      <a:cubicBezTo>
                        <a:pt x="3128" y="24585"/>
                        <a:pt x="1878" y="22197"/>
                        <a:pt x="3038" y="19507"/>
                      </a:cubicBezTo>
                      <a:cubicBezTo>
                        <a:pt x="3867" y="17580"/>
                        <a:pt x="5482" y="15484"/>
                        <a:pt x="7347" y="14468"/>
                      </a:cubicBezTo>
                      <a:cubicBezTo>
                        <a:pt x="7750" y="14250"/>
                        <a:pt x="7562" y="13616"/>
                        <a:pt x="7115" y="13616"/>
                      </a:cubicBezTo>
                      <a:cubicBezTo>
                        <a:pt x="2973" y="13609"/>
                        <a:pt x="628" y="11206"/>
                        <a:pt x="1545" y="7054"/>
                      </a:cubicBezTo>
                      <a:cubicBezTo>
                        <a:pt x="2153" y="4304"/>
                        <a:pt x="4003" y="1563"/>
                        <a:pt x="6472" y="71"/>
                      </a:cubicBezTo>
                      <a:cubicBezTo>
                        <a:pt x="6203" y="39"/>
                        <a:pt x="5930" y="18"/>
                        <a:pt x="56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35"/>
                <p:cNvSpPr/>
                <p:nvPr/>
              </p:nvSpPr>
              <p:spPr>
                <a:xfrm>
                  <a:off x="2908850" y="1967100"/>
                  <a:ext cx="263425" cy="2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7" h="9160" extrusionOk="0">
                      <a:moveTo>
                        <a:pt x="7772" y="1"/>
                      </a:moveTo>
                      <a:cubicBezTo>
                        <a:pt x="4788" y="1"/>
                        <a:pt x="401" y="2105"/>
                        <a:pt x="34" y="5092"/>
                      </a:cubicBezTo>
                      <a:cubicBezTo>
                        <a:pt x="11" y="5272"/>
                        <a:pt x="0" y="5457"/>
                        <a:pt x="11" y="5645"/>
                      </a:cubicBezTo>
                      <a:cubicBezTo>
                        <a:pt x="37" y="6272"/>
                        <a:pt x="239" y="6930"/>
                        <a:pt x="669" y="7612"/>
                      </a:cubicBezTo>
                      <a:cubicBezTo>
                        <a:pt x="1357" y="8709"/>
                        <a:pt x="2281" y="9159"/>
                        <a:pt x="3288" y="9159"/>
                      </a:cubicBezTo>
                      <a:cubicBezTo>
                        <a:pt x="6436" y="9159"/>
                        <a:pt x="10396" y="4766"/>
                        <a:pt x="10529" y="2030"/>
                      </a:cubicBezTo>
                      <a:cubicBezTo>
                        <a:pt x="10537" y="1756"/>
                        <a:pt x="10507" y="1514"/>
                        <a:pt x="10429" y="1299"/>
                      </a:cubicBezTo>
                      <a:cubicBezTo>
                        <a:pt x="10375" y="1141"/>
                        <a:pt x="10300" y="999"/>
                        <a:pt x="10196" y="873"/>
                      </a:cubicBezTo>
                      <a:cubicBezTo>
                        <a:pt x="10049" y="667"/>
                        <a:pt x="9843" y="502"/>
                        <a:pt x="9592" y="376"/>
                      </a:cubicBezTo>
                      <a:cubicBezTo>
                        <a:pt x="9114" y="120"/>
                        <a:pt x="8483" y="1"/>
                        <a:pt x="77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35"/>
                <p:cNvSpPr/>
                <p:nvPr/>
              </p:nvSpPr>
              <p:spPr>
                <a:xfrm>
                  <a:off x="3022900" y="2057575"/>
                  <a:ext cx="850" cy="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8" extrusionOk="0">
                      <a:moveTo>
                        <a:pt x="17" y="0"/>
                      </a:moveTo>
                      <a:cubicBezTo>
                        <a:pt x="0" y="0"/>
                        <a:pt x="0" y="27"/>
                        <a:pt x="17" y="27"/>
                      </a:cubicBezTo>
                      <a:cubicBezTo>
                        <a:pt x="33" y="27"/>
                        <a:pt x="33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35"/>
                <p:cNvSpPr/>
                <p:nvPr/>
              </p:nvSpPr>
              <p:spPr>
                <a:xfrm>
                  <a:off x="2908850" y="1976475"/>
                  <a:ext cx="254925" cy="1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7" h="5270" extrusionOk="0">
                      <a:moveTo>
                        <a:pt x="9592" y="1"/>
                      </a:moveTo>
                      <a:cubicBezTo>
                        <a:pt x="6336" y="1394"/>
                        <a:pt x="3067" y="2932"/>
                        <a:pt x="34" y="4717"/>
                      </a:cubicBezTo>
                      <a:cubicBezTo>
                        <a:pt x="11" y="4897"/>
                        <a:pt x="0" y="5082"/>
                        <a:pt x="11" y="5270"/>
                      </a:cubicBezTo>
                      <a:cubicBezTo>
                        <a:pt x="3241" y="3429"/>
                        <a:pt x="7011" y="2424"/>
                        <a:pt x="10196" y="499"/>
                      </a:cubicBezTo>
                      <a:cubicBezTo>
                        <a:pt x="10049" y="292"/>
                        <a:pt x="9842" y="127"/>
                        <a:pt x="95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35"/>
                <p:cNvSpPr/>
                <p:nvPr/>
              </p:nvSpPr>
              <p:spPr>
                <a:xfrm>
                  <a:off x="2955100" y="2018300"/>
                  <a:ext cx="198075" cy="1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3" h="4917" extrusionOk="0">
                      <a:moveTo>
                        <a:pt x="7746" y="1"/>
                      </a:moveTo>
                      <a:cubicBezTo>
                        <a:pt x="7733" y="1"/>
                        <a:pt x="7721" y="3"/>
                        <a:pt x="7708" y="8"/>
                      </a:cubicBezTo>
                      <a:cubicBezTo>
                        <a:pt x="5016" y="1065"/>
                        <a:pt x="2511" y="2981"/>
                        <a:pt x="140" y="4612"/>
                      </a:cubicBezTo>
                      <a:cubicBezTo>
                        <a:pt x="1" y="4709"/>
                        <a:pt x="86" y="4916"/>
                        <a:pt x="219" y="4916"/>
                      </a:cubicBezTo>
                      <a:cubicBezTo>
                        <a:pt x="245" y="4916"/>
                        <a:pt x="273" y="4908"/>
                        <a:pt x="302" y="4889"/>
                      </a:cubicBezTo>
                      <a:cubicBezTo>
                        <a:pt x="2760" y="3323"/>
                        <a:pt x="5565" y="2054"/>
                        <a:pt x="7834" y="224"/>
                      </a:cubicBezTo>
                      <a:cubicBezTo>
                        <a:pt x="7922" y="153"/>
                        <a:pt x="7847" y="1"/>
                        <a:pt x="7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75" name="Google Shape;1975;p35"/>
              <p:cNvSpPr/>
              <p:nvPr/>
            </p:nvSpPr>
            <p:spPr>
              <a:xfrm>
                <a:off x="3336875" y="1891725"/>
                <a:ext cx="192300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5952" extrusionOk="0">
                    <a:moveTo>
                      <a:pt x="1614" y="1"/>
                    </a:moveTo>
                    <a:cubicBezTo>
                      <a:pt x="810" y="1"/>
                      <a:pt x="0" y="577"/>
                      <a:pt x="72" y="1496"/>
                    </a:cubicBezTo>
                    <a:cubicBezTo>
                      <a:pt x="292" y="4322"/>
                      <a:pt x="2987" y="5951"/>
                      <a:pt x="5621" y="5951"/>
                    </a:cubicBezTo>
                    <a:cubicBezTo>
                      <a:pt x="5997" y="5951"/>
                      <a:pt x="6371" y="5918"/>
                      <a:pt x="6738" y="5850"/>
                    </a:cubicBezTo>
                    <a:cubicBezTo>
                      <a:pt x="7149" y="4928"/>
                      <a:pt x="7467" y="3987"/>
                      <a:pt x="7691" y="3033"/>
                    </a:cubicBezTo>
                    <a:lnTo>
                      <a:pt x="7691" y="3033"/>
                    </a:lnTo>
                    <a:cubicBezTo>
                      <a:pt x="7589" y="3046"/>
                      <a:pt x="7486" y="3052"/>
                      <a:pt x="7382" y="3052"/>
                    </a:cubicBezTo>
                    <a:cubicBezTo>
                      <a:pt x="5667" y="3052"/>
                      <a:pt x="3638" y="1400"/>
                      <a:pt x="2667" y="421"/>
                    </a:cubicBezTo>
                    <a:cubicBezTo>
                      <a:pt x="2382" y="132"/>
                      <a:pt x="1998" y="1"/>
                      <a:pt x="16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976" name="Google Shape;1976;p35"/>
            <p:cNvGrpSpPr/>
            <p:nvPr/>
          </p:nvGrpSpPr>
          <p:grpSpPr>
            <a:xfrm>
              <a:off x="1925382" y="1093577"/>
              <a:ext cx="325105" cy="296178"/>
              <a:chOff x="1450532" y="1261752"/>
              <a:chExt cx="325105" cy="296178"/>
            </a:xfrm>
          </p:grpSpPr>
          <p:sp>
            <p:nvSpPr>
              <p:cNvPr id="1977" name="Google Shape;1977;p35"/>
              <p:cNvSpPr/>
              <p:nvPr/>
            </p:nvSpPr>
            <p:spPr>
              <a:xfrm>
                <a:off x="1450532" y="1261752"/>
                <a:ext cx="325105" cy="296178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7720" extrusionOk="0">
                    <a:moveTo>
                      <a:pt x="4237" y="1"/>
                    </a:moveTo>
                    <a:cubicBezTo>
                      <a:pt x="3250" y="1"/>
                      <a:pt x="2262" y="378"/>
                      <a:pt x="1509" y="1132"/>
                    </a:cubicBezTo>
                    <a:cubicBezTo>
                      <a:pt x="1" y="2638"/>
                      <a:pt x="1" y="5082"/>
                      <a:pt x="1509" y="6588"/>
                    </a:cubicBezTo>
                    <a:cubicBezTo>
                      <a:pt x="2262" y="7342"/>
                      <a:pt x="3250" y="7719"/>
                      <a:pt x="4237" y="7719"/>
                    </a:cubicBezTo>
                    <a:cubicBezTo>
                      <a:pt x="5225" y="7719"/>
                      <a:pt x="6213" y="7342"/>
                      <a:pt x="6967" y="6588"/>
                    </a:cubicBezTo>
                    <a:cubicBezTo>
                      <a:pt x="8473" y="5082"/>
                      <a:pt x="8473" y="2638"/>
                      <a:pt x="6967" y="1132"/>
                    </a:cubicBezTo>
                    <a:cubicBezTo>
                      <a:pt x="6213" y="378"/>
                      <a:pt x="5225" y="1"/>
                      <a:pt x="4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1489818" y="1297853"/>
                <a:ext cx="258081" cy="228272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5950" extrusionOk="0">
                    <a:moveTo>
                      <a:pt x="3362" y="1"/>
                    </a:moveTo>
                    <a:cubicBezTo>
                      <a:pt x="3011" y="1"/>
                      <a:pt x="2654" y="63"/>
                      <a:pt x="2306" y="196"/>
                    </a:cubicBezTo>
                    <a:cubicBezTo>
                      <a:pt x="770" y="779"/>
                      <a:pt x="0" y="2498"/>
                      <a:pt x="584" y="4032"/>
                    </a:cubicBezTo>
                    <a:cubicBezTo>
                      <a:pt x="1035" y="5220"/>
                      <a:pt x="2165" y="5949"/>
                      <a:pt x="3364" y="5949"/>
                    </a:cubicBezTo>
                    <a:cubicBezTo>
                      <a:pt x="3715" y="5949"/>
                      <a:pt x="4073" y="5887"/>
                      <a:pt x="4420" y="5754"/>
                    </a:cubicBezTo>
                    <a:cubicBezTo>
                      <a:pt x="5956" y="5169"/>
                      <a:pt x="6726" y="3452"/>
                      <a:pt x="6142" y="1918"/>
                    </a:cubicBezTo>
                    <a:cubicBezTo>
                      <a:pt x="5691" y="730"/>
                      <a:pt x="4561" y="1"/>
                      <a:pt x="3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31519" y="923485"/>
            <a:ext cx="9335908" cy="5877419"/>
          </a:xfrm>
          <a:prstGeom prst="rect">
            <a:avLst/>
          </a:prstGeom>
          <a:noFill/>
        </p:spPr>
        <p:txBody>
          <a:bodyPr wrap="square" lIns="131111" tIns="65552" rIns="131111" bIns="65552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lang="en-US" sz="5333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lang="en-US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267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4267" b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267" b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267" b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u="sng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267" b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muông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4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algn="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lang="en-US" sz="7466" b="1" kern="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1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678108" y="606481"/>
            <a:ext cx="10972801" cy="5457551"/>
          </a:xfrm>
          <a:prstGeom prst="rect">
            <a:avLst/>
          </a:prstGeom>
          <a:noFill/>
          <a:ln w="9525">
            <a:noFill/>
          </a:ln>
        </p:spPr>
        <p:txBody>
          <a:bodyPr lIns="121755" tIns="60880" rIns="121755" bIns="608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en-US" sz="4267" b="1" kern="0" noProof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Bài 1: Xếp tên các con vật dưới đây vào nhóm thích hợp: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en-US" sz="3733" b="1" kern="0" noProof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 a/ Thú dữ, nguy hiểm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en-US" sz="3733" b="1" kern="0" noProof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  <a:defRPr/>
            </a:pPr>
            <a:endParaRPr lang="en-US" sz="3733" b="1" kern="0" noProof="1">
              <a:ln/>
              <a:solidFill>
                <a:srgbClr val="69230A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en-US" sz="3733" b="1" kern="0" noProof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(</a:t>
            </a:r>
            <a:r>
              <a:rPr lang="en-US" sz="3733" b="1" kern="0" noProof="1">
                <a:ln/>
                <a:solidFill>
                  <a:srgbClr val="F8BDBE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hổ, báo, gấu, lợn lòi, chó sói, sư tử, thỏ, ngựa vằn, bò rừng, khỉ, vượn, tê giác, sóc, chồn, cáo, hươu</a:t>
            </a:r>
            <a:r>
              <a:rPr lang="en-US" sz="3733" b="1" kern="0" noProof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6410" y="2166999"/>
            <a:ext cx="1805516" cy="6974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ln w="0"/>
                <a:solidFill>
                  <a:srgbClr val="19191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/>
                <a:sym typeface="Arial"/>
              </a:rPr>
              <a:t>M : </a:t>
            </a:r>
            <a:r>
              <a:rPr lang="en-US" altLang="zh-CN" sz="3733" kern="0" dirty="0" err="1">
                <a:ln w="0"/>
                <a:solidFill>
                  <a:srgbClr val="19191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/>
                <a:sym typeface="Arial"/>
              </a:rPr>
              <a:t>hổ</a:t>
            </a:r>
            <a:endParaRPr lang="en-US" altLang="zh-CN" sz="3733" kern="0" dirty="0">
              <a:ln w="0"/>
              <a:solidFill>
                <a:srgbClr val="19191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0732" y="3156874"/>
            <a:ext cx="1828800" cy="6974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ln w="0"/>
                <a:solidFill>
                  <a:srgbClr val="19191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/>
                <a:sym typeface="Arial"/>
              </a:rPr>
              <a:t>M : </a:t>
            </a:r>
            <a:r>
              <a:rPr lang="en-US" altLang="zh-CN" sz="3733" kern="0" dirty="0" err="1">
                <a:ln w="0"/>
                <a:solidFill>
                  <a:srgbClr val="19191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Arial"/>
                <a:sym typeface="Arial"/>
              </a:rPr>
              <a:t>thỏ</a:t>
            </a:r>
            <a:endParaRPr lang="en-US" altLang="zh-CN" sz="3733" kern="0" dirty="0">
              <a:ln w="0"/>
              <a:solidFill>
                <a:srgbClr val="19191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32583" y="3173574"/>
            <a:ext cx="5308149" cy="6974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b="1" kern="0" dirty="0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b/ </a:t>
            </a:r>
            <a:r>
              <a:rPr lang="en-US" altLang="zh-CN" sz="3733" b="1" kern="0" dirty="0" err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3733" b="1" kern="0" dirty="0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altLang="zh-CN" sz="3733" b="1" kern="0" dirty="0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3733" b="1" kern="0" dirty="0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ln/>
                <a:solidFill>
                  <a:srgbClr val="69230A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3733" b="1" kern="0" dirty="0">
              <a:ln/>
              <a:solidFill>
                <a:srgbClr val="69230A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2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2536" y="3327094"/>
            <a:ext cx="12009120" cy="333106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21755" tIns="60880" rIns="121755" bIns="6088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vi-VN" sz="1867" kern="0">
              <a:solidFill>
                <a:srgbClr val="6699FF"/>
              </a:solidFill>
              <a:sym typeface="Arial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7941" y="4043679"/>
            <a:ext cx="1405441" cy="9144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US" altLang="zh-CN" sz="4400" b="1" kern="0" dirty="0">
                <a:solidFill>
                  <a:srgbClr val="7030A0"/>
                </a:solidFill>
                <a:latin typeface="VNI-Times" pitchFamily="2" charset="0"/>
                <a:ea typeface="SimSun" panose="02010600030101010101" pitchFamily="2" charset="-122"/>
              </a:rPr>
              <a:t>- </a:t>
            </a:r>
            <a:r>
              <a:rPr lang="vi-VN" sz="44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hổ, </a:t>
            </a:r>
            <a:endParaRPr lang="en-US" altLang="zh-CN" sz="4400" b="1" kern="0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157661" y="4003053"/>
            <a:ext cx="1727187" cy="9143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US" altLang="zh-CN" sz="44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400" b="1" kern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thỏ,</a:t>
            </a:r>
          </a:p>
          <a:p>
            <a:pPr>
              <a:buFontTx/>
              <a:buNone/>
            </a:pPr>
            <a:endParaRPr lang="en-US" altLang="zh-CN" sz="44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086088" y="3332554"/>
            <a:ext cx="2640" cy="33183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21755" tIns="60880" rIns="121755" bIns="60880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92536" y="3970164"/>
            <a:ext cx="12009120" cy="3202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121755" tIns="60880" rIns="121755" bIns="60880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/>
              </a:solidFill>
              <a:sym typeface="Arial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9896" y="3278079"/>
            <a:ext cx="12192000" cy="779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267" kern="0" dirty="0">
                <a:solidFill>
                  <a:srgbClr val="FF0000"/>
                </a:solidFill>
                <a:cs typeface="Arial"/>
                <a:sym typeface="Arial"/>
              </a:rPr>
              <a:t> 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dữ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42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269"/>
            <a:ext cx="12293599" cy="3323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vi-VN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Bài 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1/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Xếp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tên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đây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nhóm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thích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hợp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  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a /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dữ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3200" kern="0" dirty="0">
              <a:solidFill>
                <a:prstClr val="black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(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hổ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báo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gấu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lợn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lòi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chó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sói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sư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tử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thỏ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ngựa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vằn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bò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rừng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khỉ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vượn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tê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sóc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chồn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cáo</a:t>
            </a: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hươu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4551" y="1562520"/>
            <a:ext cx="4303089" cy="615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b /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3200" kern="0" dirty="0">
              <a:solidFill>
                <a:prstClr val="black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78819" y="3275856"/>
            <a:ext cx="5101384" cy="779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4267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442693" y="4132488"/>
            <a:ext cx="1405441" cy="914400"/>
          </a:xfrm>
          <a:prstGeom prst="rect">
            <a:avLst/>
          </a:prstGeom>
        </p:spPr>
        <p:txBody>
          <a:bodyPr vert="horz" lIns="121755" tIns="60880" rIns="121755" bIns="60880" rtlCol="0">
            <a:normAutofit fontScale="92500"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VNI-Times" pitchFamily="2" charset="0"/>
                <a:sym typeface="Arial"/>
              </a:rPr>
              <a:t> </a:t>
            </a:r>
            <a:r>
              <a:rPr lang="vi-VN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báo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, 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616582" y="4093356"/>
            <a:ext cx="1520644" cy="914400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VNI-Times" pitchFamily="2" charset="0"/>
                <a:sym typeface="Arial"/>
              </a:rPr>
              <a:t> </a:t>
            </a:r>
            <a:r>
              <a:rPr lang="vi-VN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gấu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, 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769052" y="4071723"/>
            <a:ext cx="2111729" cy="914400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VNI-Times" pitchFamily="2" charset="0"/>
                <a:sym typeface="Arial"/>
              </a:rPr>
              <a:t> </a:t>
            </a:r>
            <a:r>
              <a:rPr lang="vi-VN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lợn lòi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, 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79562" y="4937456"/>
            <a:ext cx="2320295" cy="914400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VNI-Times" pitchFamily="2" charset="0"/>
                <a:sym typeface="Arial"/>
              </a:rPr>
              <a:t> </a:t>
            </a:r>
            <a:r>
              <a:rPr lang="vi-VN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chó sói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, 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170693" y="4959089"/>
            <a:ext cx="1831856" cy="914400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VNI-Times" pitchFamily="2" charset="0"/>
                <a:sym typeface="Arial"/>
              </a:rPr>
              <a:t> </a:t>
            </a:r>
            <a:r>
              <a:rPr lang="vi-VN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sư tử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, 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7643082" y="3950972"/>
            <a:ext cx="2780207" cy="914387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ngựa vằn,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3688062" y="4937456"/>
            <a:ext cx="2425068" cy="914387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bò rừng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7030A0"/>
              </a:solidFill>
              <a:latin typeface="VNI-Times" pitchFamily="2" charset="0"/>
              <a:sym typeface="Arial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10148226" y="3987819"/>
            <a:ext cx="1394236" cy="914387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khỉ,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6162123" y="4790329"/>
            <a:ext cx="1938635" cy="914387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vượn,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34751" y="5771564"/>
            <a:ext cx="2103876" cy="914387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tê giác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sym typeface="Arial"/>
              </a:rPr>
              <a:t>.</a:t>
            </a:r>
            <a:endParaRPr lang="vi-VN" sz="4400" b="1" dirty="0">
              <a:solidFill>
                <a:srgbClr val="7030A0"/>
              </a:solidFill>
              <a:latin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7030A0"/>
              </a:solidFill>
              <a:latin typeface="VNI-Times" pitchFamily="2" charset="0"/>
              <a:sym typeface="Arial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7858991" y="4816765"/>
            <a:ext cx="1394236" cy="914387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sóc,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8875858" y="4816765"/>
            <a:ext cx="1730044" cy="914387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chồn,</a:t>
            </a: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>
          <a:xfrm>
            <a:off x="10312611" y="4800563"/>
            <a:ext cx="1394236" cy="914387"/>
          </a:xfrm>
          <a:prstGeom prst="rect">
            <a:avLst/>
          </a:prstGeom>
        </p:spPr>
        <p:txBody>
          <a:bodyPr vert="horz" lIns="121755" tIns="60880" rIns="121755" bIns="60880" rtlCol="0">
            <a:norm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sym typeface="Arial"/>
              </a:rPr>
              <a:t>cáo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sym typeface="Arial"/>
              </a:rPr>
              <a:t>,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7030A0"/>
              </a:solidFill>
              <a:latin typeface="VNI-Times" pitchFamily="2" charset="0"/>
              <a:sym typeface="Arial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6146799" y="5650152"/>
            <a:ext cx="1921907" cy="914387"/>
          </a:xfrm>
          <a:prstGeom prst="rect">
            <a:avLst/>
          </a:prstGeom>
        </p:spPr>
        <p:txBody>
          <a:bodyPr vert="horz" lIns="121755" tIns="60880" rIns="121755" bIns="60880" rtlCol="0">
            <a:noAutofit/>
          </a:bodyPr>
          <a:lstStyle>
            <a:lvl1pPr marL="342265" indent="-34226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80" indent="-285115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9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2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99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555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120" indent="-228600" algn="l" defTabSz="91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hươu</a:t>
            </a:r>
            <a:r>
              <a:rPr lang="en-US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>
              <a:buClr>
                <a:srgbClr val="000000"/>
              </a:buClr>
              <a:buFontTx/>
              <a:buNone/>
            </a:pPr>
            <a:endParaRPr lang="en-US" altLang="zh-CN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9" grpId="0"/>
      <p:bldP spid="10" grpId="0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1"/>
            <a:ext cx="12192000" cy="6858001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altLang="zh-CN" sz="2800" kern="0">
              <a:solidFill>
                <a:srgbClr val="000000"/>
              </a:solidFill>
              <a:latin typeface=".VnTime" panose="020B7200000000000000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altLang="zh-C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4579" name="Picture 3" descr="CAZGD1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932" y="697251"/>
            <a:ext cx="35128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s68076_H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599" y="2814508"/>
            <a:ext cx="3512893" cy="180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ages[34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1743" y="2800932"/>
            <a:ext cx="3849052" cy="18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mages[73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624" y="4724400"/>
            <a:ext cx="3825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images[97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829" y="4724401"/>
            <a:ext cx="391709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mages[36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800" y="2814508"/>
            <a:ext cx="4064704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924800" y="5105401"/>
            <a:ext cx="8382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4984" y="-132258"/>
            <a:ext cx="5562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200" kern="0" dirty="0">
                <a:solidFill>
                  <a:srgbClr val="0000FF"/>
                </a:solidFill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4000" b="1" u="sng" kern="0" dirty="0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dữ</a:t>
            </a:r>
            <a:r>
              <a:rPr lang="en-US" altLang="zh-CN" sz="4000" b="1" u="sng" kern="0" dirty="0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4000" b="1" u="sng" kern="0" dirty="0" err="1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4000" b="1" u="sng" kern="0" dirty="0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EFEFEF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4000" b="1" u="sng" kern="0" dirty="0">
              <a:solidFill>
                <a:srgbClr val="EFEFEF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184275" y="1994412"/>
            <a:ext cx="89154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4588" name="Picture 12" descr="lonloi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01743" y="707443"/>
            <a:ext cx="3849052" cy="200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861809" y="3524366"/>
            <a:ext cx="12954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163105" y="2970369"/>
            <a:ext cx="8143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Hổ</a:t>
            </a:r>
            <a:endParaRPr lang="en-US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524000" y="2362200"/>
            <a:ext cx="1447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000" b="1" kern="0">
                <a:solidFill>
                  <a:srgbClr val="FF0000"/>
                </a:solidFill>
                <a:cs typeface="Arial"/>
                <a:sym typeface="Arial"/>
              </a:rPr>
              <a:t>Bò rừng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069013" y="2298701"/>
            <a:ext cx="1752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Lợn Lòi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8765539" y="1908854"/>
            <a:ext cx="1143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Sư tử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524001" y="4065589"/>
            <a:ext cx="22574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0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     </a:t>
            </a:r>
            <a:r>
              <a:rPr lang="en-US" altLang="zh-CN" sz="28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Chó sói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791201" y="4191000"/>
            <a:ext cx="12319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Báo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644105" y="6318621"/>
            <a:ext cx="1427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Tê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giác</a:t>
            </a:r>
            <a:endParaRPr lang="en-US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858000" y="1219201"/>
            <a:ext cx="4572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4598" name="Picture 22" descr="Bo_ru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1829" y="697249"/>
            <a:ext cx="40912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819400" y="2286001"/>
            <a:ext cx="1600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Bò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Rừng</a:t>
            </a:r>
            <a:endParaRPr lang="en-US" altLang="zh-CN" sz="2800" b="1" kern="0" dirty="0">
              <a:solidFill>
                <a:srgbClr val="0000FF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4600" name="Text Box 1"/>
          <p:cNvSpPr txBox="1">
            <a:spLocks noChangeArrowheads="1"/>
          </p:cNvSpPr>
          <p:nvPr/>
        </p:nvSpPr>
        <p:spPr bwMode="auto">
          <a:xfrm>
            <a:off x="2857502" y="6242052"/>
            <a:ext cx="18473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altLang="zh-C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01" name="Text Box 2"/>
          <p:cNvSpPr txBox="1">
            <a:spLocks noChangeArrowheads="1"/>
          </p:cNvSpPr>
          <p:nvPr/>
        </p:nvSpPr>
        <p:spPr bwMode="auto">
          <a:xfrm>
            <a:off x="2641602" y="6397626"/>
            <a:ext cx="7489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CN" sz="2400" b="1" kern="0">
                <a:solidFill>
                  <a:srgbClr val="0000FF"/>
                </a:solidFill>
                <a:latin typeface="Times New Roman" panose="02020603050405020304" pitchFamily="18" charset="0"/>
                <a:cs typeface="Arial"/>
                <a:sym typeface="Arial"/>
              </a:rPr>
              <a:t>Gấu</a:t>
            </a:r>
          </a:p>
        </p:txBody>
      </p:sp>
    </p:spTree>
    <p:extLst>
      <p:ext uri="{BB962C8B-B14F-4D97-AF65-F5344CB8AC3E}">
        <p14:creationId xmlns:p14="http://schemas.microsoft.com/office/powerpoint/2010/main" val="18266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altLang="zh-CN" sz="2800" kern="0">
              <a:solidFill>
                <a:srgbClr val="000000"/>
              </a:solidFill>
              <a:latin typeface=".VnTime" panose="020B7200000000000000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altLang="zh-C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603" name="Picture 3" descr="images[19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3" y="714475"/>
            <a:ext cx="356234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s[4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3" y="2845118"/>
            <a:ext cx="3562347" cy="1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ages[4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021" y="708127"/>
            <a:ext cx="37969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ages[5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3847" y="738664"/>
            <a:ext cx="371632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s[5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3" y="4884029"/>
            <a:ext cx="3562347" cy="17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ages[80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3339" y="2853582"/>
            <a:ext cx="3790632" cy="19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924800" y="5105401"/>
            <a:ext cx="8382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10762549" flipV="1">
            <a:off x="2482211" y="6147982"/>
            <a:ext cx="13638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Vượn</a:t>
            </a:r>
            <a:endParaRPr lang="en-US" altLang="zh-CN" sz="2800" b="1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86200" y="1"/>
            <a:ext cx="5334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000" b="1" kern="0" dirty="0">
                <a:solidFill>
                  <a:srgbClr val="0000FF"/>
                </a:solidFill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Thú</a:t>
            </a:r>
            <a:r>
              <a:rPr lang="en-US" altLang="zh-CN" sz="4000" b="1" u="sng" kern="0" dirty="0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altLang="zh-CN" sz="4000" b="1" u="sng" kern="0" dirty="0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nguy</a:t>
            </a:r>
            <a:r>
              <a:rPr lang="en-US" altLang="zh-CN" sz="4000" b="1" u="sng" kern="0" dirty="0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000" b="1" u="sng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</a:rPr>
              <a:t>hiểm</a:t>
            </a:r>
            <a:endParaRPr lang="en-US" altLang="zh-CN" sz="4000" b="1" u="sng" kern="0" dirty="0">
              <a:solidFill>
                <a:srgbClr val="FFFF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-1041428" y="1800573"/>
            <a:ext cx="89154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362700" y="3304377"/>
            <a:ext cx="12954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334000" y="5943600"/>
            <a:ext cx="9144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000" b="1" kern="0">
                <a:solidFill>
                  <a:srgbClr val="FF0000"/>
                </a:solidFill>
                <a:cs typeface="Arial"/>
                <a:sym typeface="Arial"/>
              </a:rPr>
              <a:t>hươu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743522" y="2163341"/>
            <a:ext cx="892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Arial"/>
                <a:sym typeface="Arial"/>
              </a:rPr>
              <a:t>Thỏ</a:t>
            </a:r>
            <a:endParaRPr lang="en-US" altLang="zh-CN" sz="2800" b="1" kern="0" dirty="0">
              <a:solidFill>
                <a:srgbClr val="191919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909215" y="2273085"/>
            <a:ext cx="114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400" b="1" kern="0" dirty="0" err="1">
                <a:solidFill>
                  <a:srgbClr val="191919"/>
                </a:solidFill>
                <a:cs typeface="Arial"/>
                <a:sym typeface="Arial"/>
              </a:rPr>
              <a:t>Sóc</a:t>
            </a:r>
            <a:endParaRPr lang="en-US" altLang="zh-CN" sz="2400" b="1" kern="0" dirty="0">
              <a:solidFill>
                <a:srgbClr val="191919"/>
              </a:solidFill>
              <a:cs typeface="Arial"/>
              <a:sym typeface="Arial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243139" y="4049714"/>
            <a:ext cx="1752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400" b="1" kern="0">
                <a:solidFill>
                  <a:srgbClr val="191919"/>
                </a:solidFill>
                <a:cs typeface="Arial"/>
                <a:sym typeface="Arial"/>
              </a:rPr>
              <a:t>Ngựa vằn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771640" y="4279507"/>
            <a:ext cx="1066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chồn</a:t>
            </a:r>
            <a:endParaRPr lang="en-US" altLang="zh-CN" sz="2800" b="1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1219201"/>
            <a:ext cx="4572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623" name="Picture 23" descr="1137470171_huo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9430" y="4884030"/>
            <a:ext cx="3784541" cy="180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096000" y="6019800"/>
            <a:ext cx="1447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Hươu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867400" y="2286001"/>
            <a:ext cx="9906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244408" y="1831354"/>
            <a:ext cx="114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400" b="1" kern="0" dirty="0" err="1">
                <a:solidFill>
                  <a:srgbClr val="191919"/>
                </a:solidFill>
                <a:latin typeface="Times New Roman" panose="02020603050405020304" pitchFamily="18" charset="0"/>
                <a:cs typeface="Arial"/>
                <a:sym typeface="Arial"/>
              </a:rPr>
              <a:t>Khỉ</a:t>
            </a:r>
            <a:endParaRPr lang="en-US" altLang="zh-CN" sz="2400" b="1" kern="0" dirty="0">
              <a:solidFill>
                <a:srgbClr val="191919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2852513"/>
            <a:ext cx="3717219" cy="2186219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593113" y="4049713"/>
            <a:ext cx="13360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2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Arial"/>
                <a:sym typeface="Arial"/>
              </a:rPr>
              <a:t>C</a:t>
            </a:r>
            <a:r>
              <a:rPr lang="vi-VN" altLang="zh-CN" sz="2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Arial"/>
                <a:sym typeface="Arial"/>
              </a:rPr>
              <a:t>á</a:t>
            </a:r>
            <a:r>
              <a:rPr lang="en-US" altLang="zh-CN" sz="2800" b="1" kern="0" dirty="0">
                <a:solidFill>
                  <a:srgbClr val="191919"/>
                </a:solidFill>
                <a:latin typeface="Times New Roman" panose="02020603050405020304" pitchFamily="18" charset="0"/>
                <a:cs typeface="Arial"/>
                <a:sym typeface="Arial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017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2020" y="645586"/>
            <a:ext cx="11684000" cy="5005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vi-VN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Bài 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2/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Dựa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hiểu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về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trả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lời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endParaRPr lang="vi-VN" sz="3733" b="1" kern="0" dirty="0">
              <a:solidFill>
                <a:prstClr val="black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câu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hỏi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lang="en-US" altLang="zh-CN" sz="3733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a/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Thỏ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chạy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b/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Sóc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chuyền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cành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sang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cành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khác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c/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Gấu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đi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d/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Voi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kéo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gỗ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 err="1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altLang="zh-CN" sz="3733" kern="0" dirty="0">
                <a:solidFill>
                  <a:srgbClr val="C1EBE1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3733" kern="0" dirty="0">
                <a:solidFill>
                  <a:srgbClr val="C1EBE1">
                    <a:lumMod val="25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96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337" y="2025650"/>
            <a:ext cx="8856617" cy="1920213"/>
          </a:xfrm>
        </p:spPr>
        <p:txBody>
          <a:bodyPr/>
          <a:lstStyle/>
          <a:p>
            <a:pPr algn="l"/>
            <a: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  <a:t>Thỏ chạy </a:t>
            </a: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rất nhanh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  <a:b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</a:br>
            <a: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  <a:t>Thỏ chạy </a:t>
            </a: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nhanh như bay</a:t>
            </a:r>
            <a:r>
              <a:rPr lang="en-US" altLang="zh-CN" sz="4267" dirty="0">
                <a:ln w="0"/>
                <a:solidFill>
                  <a:srgbClr val="00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Times" pitchFamily="2" charset="0"/>
                <a:ea typeface="SimSun" panose="02010600030101010101" pitchFamily="2" charset="-122"/>
              </a:rPr>
              <a:t>.</a:t>
            </a:r>
            <a: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</a:t>
            </a:r>
            <a:b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</a:br>
            <a:r>
              <a:rPr lang="en-US" altLang="zh-CN" sz="4267" dirty="0">
                <a:solidFill>
                  <a:srgbClr val="003300"/>
                </a:solidFill>
                <a:latin typeface="VNI-Times" pitchFamily="2" charset="0"/>
                <a:ea typeface="SimSun" panose="02010600030101010101" pitchFamily="2" charset="-122"/>
              </a:rPr>
              <a:t>    - 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  <a:t>Thỏ chạy </a:t>
            </a: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nhanh như tên bắn</a:t>
            </a:r>
            <a:r>
              <a:rPr lang="vi-VN" sz="4267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  <a:endParaRPr lang="en-US" altLang="zh-CN" sz="4267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7" name="Picture 17" descr="rab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37344" y="4085200"/>
            <a:ext cx="3177993" cy="27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98"/>
          <p:cNvSpPr txBox="1">
            <a:spLocks noChangeArrowheads="1"/>
          </p:cNvSpPr>
          <p:nvPr/>
        </p:nvSpPr>
        <p:spPr bwMode="auto">
          <a:xfrm>
            <a:off x="2069737" y="1106773"/>
            <a:ext cx="9245600" cy="7796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755" tIns="60880" rIns="121755" bIns="6088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/>
              <a:buNone/>
            </a:pP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Thỏ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chạy</a:t>
            </a:r>
            <a:r>
              <a:rPr lang="en-US" altLang="zh-CN" sz="4267" kern="0" dirty="0">
                <a:solidFill>
                  <a:srgbClr val="0033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altLang="zh-CN" sz="4267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altLang="zh-CN" sz="4267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à</a:t>
            </a:r>
            <a:r>
              <a:rPr lang="en-US" altLang="zh-CN" sz="4267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o</a:t>
            </a:r>
            <a:r>
              <a:rPr lang="en-US" altLang="zh-CN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theme/theme1.xml><?xml version="1.0" encoding="utf-8"?>
<a:theme xmlns:a="http://schemas.openxmlformats.org/drawingml/2006/main" name="Pre-K Daily Seasonal Calendar by Slidesgo">
  <a:themeElements>
    <a:clrScheme name="Simple Light">
      <a:dk1>
        <a:srgbClr val="191919"/>
      </a:dk1>
      <a:lt1>
        <a:srgbClr val="EFEFEF"/>
      </a:lt1>
      <a:dk2>
        <a:srgbClr val="C1EBE1"/>
      </a:dk2>
      <a:lt2>
        <a:srgbClr val="018685"/>
      </a:lt2>
      <a:accent1>
        <a:srgbClr val="085E5C"/>
      </a:accent1>
      <a:accent2>
        <a:srgbClr val="FFE28D"/>
      </a:accent2>
      <a:accent3>
        <a:srgbClr val="FFAD55"/>
      </a:accent3>
      <a:accent4>
        <a:srgbClr val="69230A"/>
      </a:accent4>
      <a:accent5>
        <a:srgbClr val="F8BDBE"/>
      </a:accent5>
      <a:accent6>
        <a:srgbClr val="FFFFFF"/>
      </a:accent6>
      <a:hlink>
        <a:srgbClr val="085E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777</Words>
  <Application>Microsoft Office PowerPoint</Application>
  <PresentationFormat>Widescreen</PresentationFormat>
  <Paragraphs>97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#9Slide05 Fleur</vt:lpstr>
      <vt:lpstr>Baloo</vt:lpstr>
      <vt:lpstr>Times New Roman</vt:lpstr>
      <vt:lpstr>Cambria</vt:lpstr>
      <vt:lpstr>Montserrat</vt:lpstr>
      <vt:lpstr>.VnTime</vt:lpstr>
      <vt:lpstr>Calibri</vt:lpstr>
      <vt:lpstr>VNI-Times</vt:lpstr>
      <vt:lpstr>#9Slide03 SFU Futura_05</vt:lpstr>
      <vt:lpstr>Proxima Nova Semibold</vt:lpstr>
      <vt:lpstr>Arial</vt:lpstr>
      <vt:lpstr>Montserrat Light</vt:lpstr>
      <vt:lpstr>Proxima Nova</vt:lpstr>
      <vt:lpstr>Pre-K Daily Seasonal Calendar by Slidesgo</vt:lpstr>
      <vt:lpstr>Slidesgo Final Pages</vt:lpstr>
      <vt:lpstr>TRƯỜNG TIỂU HỌC ĐỨC GIANG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Thỏ chạy rất nhanh.     - Thỏ chạy nhanh như bay.      - Thỏ chạy nhanh như tên bắn.</vt:lpstr>
      <vt:lpstr>   - Sóc chuyền từ cành này sang cành khác  rất nhanh.    - Sóc chuyền từ cành này sang cành khác  nhanh thoăn thoắt.    - Sóc chuyền từ cành này sang cành khác  nhẹ như không.</vt:lpstr>
      <vt:lpstr>            - Gấu đi lặc lè.       - Gấu đi chậm chạp.      - Gấu đi lắc la lắc lư. </vt:lpstr>
      <vt:lpstr>  - Voi kéo gỗ rất khỏe.  - Voi kéo gỗ hùng hục.  - Voi kéo gỗ băng băng. </vt:lpstr>
      <vt:lpstr>PowerPoint Presentation</vt:lpstr>
      <vt:lpstr>PowerPoint Presentation</vt:lpstr>
      <vt:lpstr>PowerPoint Presentation</vt:lpstr>
      <vt:lpstr>DẶN DÒ</vt:lpstr>
      <vt:lpstr>Chúc các con  chăm ngoan, học giỏi!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</dc:title>
  <dc:creator>Lenovo</dc:creator>
  <cp:lastModifiedBy>Phạm Dương</cp:lastModifiedBy>
  <cp:revision>8</cp:revision>
  <dcterms:created xsi:type="dcterms:W3CDTF">2021-02-22T02:24:36Z</dcterms:created>
  <dcterms:modified xsi:type="dcterms:W3CDTF">2021-06-01T10:10:01Z</dcterms:modified>
</cp:coreProperties>
</file>