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4" r:id="rId2"/>
    <p:sldMasterId id="2147483696" r:id="rId3"/>
    <p:sldMasterId id="2147483708" r:id="rId4"/>
    <p:sldMasterId id="2147483722" r:id="rId5"/>
    <p:sldMasterId id="2147483736" r:id="rId6"/>
    <p:sldMasterId id="2147483746" r:id="rId7"/>
    <p:sldMasterId id="2147483756" r:id="rId8"/>
    <p:sldMasterId id="2147483766" r:id="rId9"/>
    <p:sldMasterId id="2147483778" r:id="rId10"/>
    <p:sldMasterId id="2147483790" r:id="rId11"/>
  </p:sldMasterIdLst>
  <p:notesMasterIdLst>
    <p:notesMasterId r:id="rId38"/>
  </p:notesMasterIdLst>
  <p:sldIdLst>
    <p:sldId id="283" r:id="rId12"/>
    <p:sldId id="258" r:id="rId13"/>
    <p:sldId id="259" r:id="rId14"/>
    <p:sldId id="284" r:id="rId15"/>
    <p:sldId id="260" r:id="rId16"/>
    <p:sldId id="261" r:id="rId17"/>
    <p:sldId id="262" r:id="rId18"/>
    <p:sldId id="263" r:id="rId19"/>
    <p:sldId id="264" r:id="rId20"/>
    <p:sldId id="257" r:id="rId21"/>
    <p:sldId id="26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5" r:id="rId30"/>
    <p:sldId id="276" r:id="rId31"/>
    <p:sldId id="274" r:id="rId32"/>
    <p:sldId id="277" r:id="rId33"/>
    <p:sldId id="278" r:id="rId34"/>
    <p:sldId id="279" r:id="rId35"/>
    <p:sldId id="280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5D498-EFA5-4B1B-AB0E-65EFD1F57A6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A611F-00AD-436A-B164-D9C1E099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3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9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90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0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3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1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1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3576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98498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12479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0154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23801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14423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36443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60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538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8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621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95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95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84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01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731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04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15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610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069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67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92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58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8177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733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992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944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40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558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31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7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59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59145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7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601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6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60548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400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7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927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07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60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0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11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487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587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8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6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1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2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4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75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75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35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68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784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52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47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94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8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65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68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38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93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960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97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22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8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0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5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13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31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16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232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3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82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65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44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267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7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64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93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750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013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36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80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675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191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248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1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76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10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9783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0756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67569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246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22437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076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532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4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9012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69160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3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02906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615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0638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726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187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9181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82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9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624990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301261" y="-1301266"/>
            <a:ext cx="2447781" cy="5050305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1" y="0"/>
            <a:ext cx="45297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8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55444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2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298096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06229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74321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59319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7476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4EF85-F56A-4A59-A0E4-83DFC12F9D2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4532-0C88-4F8F-8130-88D87B62F8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57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52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4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0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0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1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2341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2872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1237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3.wdp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3.gif"/><Relationship Id="rId5" Type="http://schemas.openxmlformats.org/officeDocument/2006/relationships/image" Target="../media/image9.gif"/><Relationship Id="rId10" Type="http://schemas.openxmlformats.org/officeDocument/2006/relationships/slide" Target="slide5.xml"/><Relationship Id="rId4" Type="http://schemas.openxmlformats.org/officeDocument/2006/relationships/image" Target="../media/image8.jpg"/><Relationship Id="rId9" Type="http://schemas.openxmlformats.org/officeDocument/2006/relationships/image" Target="../media/image12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6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13.gif"/><Relationship Id="rId4" Type="http://schemas.openxmlformats.org/officeDocument/2006/relationships/image" Target="../media/image17.gif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0.jpg"/><Relationship Id="rId12" Type="http://schemas.openxmlformats.org/officeDocument/2006/relationships/image" Target="../media/image2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2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23.jpe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0.jpg"/><Relationship Id="rId12" Type="http://schemas.openxmlformats.org/officeDocument/2006/relationships/image" Target="../media/image2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0.jpg"/><Relationship Id="rId12" Type="http://schemas.openxmlformats.org/officeDocument/2006/relationships/image" Target="../media/image2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926081" y="143692"/>
            <a:ext cx="6949440" cy="3161211"/>
          </a:xfrm>
          <a:prstGeom prst="cloud">
            <a:avLst/>
          </a:prstGeom>
          <a:solidFill>
            <a:srgbClr val="FF99CC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0850" y="847134"/>
            <a:ext cx="58708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XIN CHÀO TẤT CẢ </a:t>
            </a:r>
          </a:p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CON!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9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BÀI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13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000487" y="326755"/>
            <a:ext cx="7191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CHỦ ĐỀ 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CỘNG ĐỒNG ĐỊA PHƯƠNG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809761" y="4475476"/>
            <a:ext cx="7522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A176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A176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GIAO THÔNG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17A176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1026" name="Picture 2" descr="Types transport concept cartoon style Royalty Free Vector">
            <a:extLst>
              <a:ext uri="{FF2B5EF4-FFF2-40B4-BE49-F238E27FC236}">
                <a16:creationId xmlns:a16="http://schemas.microsoft.com/office/drawing/2014/main" id="{A73DC3C5-80A0-47D6-AAED-145C079B3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8"/>
          <a:stretch/>
        </p:blipFill>
        <p:spPr bwMode="auto">
          <a:xfrm>
            <a:off x="6125253" y="1751104"/>
            <a:ext cx="5505450" cy="49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6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1692986"/>
          </a:xfrm>
          <a:prstGeom prst="rect">
            <a:avLst/>
          </a:prstGeom>
        </p:spPr>
      </p:pic>
      <p:grpSp>
        <p:nvGrpSpPr>
          <p:cNvPr id="9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0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1" name="TextBox 67"/>
            <p:cNvSpPr txBox="1"/>
            <p:nvPr/>
          </p:nvSpPr>
          <p:spPr>
            <a:xfrm>
              <a:off x="2208337" y="1556684"/>
              <a:ext cx="1378326" cy="108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5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66" y="1498611"/>
            <a:ext cx="10156816" cy="3103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466" y="5107578"/>
            <a:ext cx="6897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Các</a:t>
            </a:r>
            <a:r>
              <a:rPr lang="en-US" sz="3200" dirty="0" smtClean="0">
                <a:solidFill>
                  <a:srgbClr val="FF0000"/>
                </a:solidFill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</a:rPr>
              <a:t>ghi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vở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ghi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nhé</a:t>
            </a:r>
            <a:r>
              <a:rPr lang="en-US" sz="3200" dirty="0" smtClean="0">
                <a:solidFill>
                  <a:srgbClr val="FF0000"/>
                </a:solidFill>
              </a:rPr>
              <a:t>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68098" y="2440046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FFF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 ĐỘNG MỞ ĐẦU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3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194DB-9AED-409E-8ABC-5DEEF8F16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1350066" y="1254137"/>
            <a:ext cx="1108212" cy="1085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0CC0F-B717-4466-A442-A4516191E3D4}"/>
              </a:ext>
            </a:extLst>
          </p:cNvPr>
          <p:cNvSpPr txBox="1"/>
          <p:nvPr/>
        </p:nvSpPr>
        <p:spPr>
          <a:xfrm>
            <a:off x="2153477" y="1385880"/>
            <a:ext cx="92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8B5C75-0A0D-474A-808B-A2946A61C833}"/>
              </a:ext>
            </a:extLst>
          </p:cNvPr>
          <p:cNvGrpSpPr/>
          <p:nvPr/>
        </p:nvGrpSpPr>
        <p:grpSpPr>
          <a:xfrm rot="20688847">
            <a:off x="371550" y="4189182"/>
            <a:ext cx="2043120" cy="2043120"/>
            <a:chOff x="4166543" y="3304310"/>
            <a:chExt cx="2043120" cy="20431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A0C9D2D-D8A1-43F4-9167-F5F366DD52AB}"/>
                </a:ext>
              </a:extLst>
            </p:cNvPr>
            <p:cNvSpPr/>
            <p:nvPr/>
          </p:nvSpPr>
          <p:spPr>
            <a:xfrm>
              <a:off x="4166543" y="3304310"/>
              <a:ext cx="2043120" cy="20431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50" name="Picture 2" descr="Premium Vector | Cartoon bicycle">
              <a:extLst>
                <a:ext uri="{FF2B5EF4-FFF2-40B4-BE49-F238E27FC236}">
                  <a16:creationId xmlns:a16="http://schemas.microsoft.com/office/drawing/2014/main" id="{C82DF804-FCF6-4748-8706-BB0DDA566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5" r="3296" b="17587"/>
            <a:stretch/>
          </p:blipFill>
          <p:spPr bwMode="auto">
            <a:xfrm>
              <a:off x="4204889" y="3647925"/>
              <a:ext cx="1966427" cy="135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11DA0A-38E9-4FB9-84E7-63B0C7DC418F}"/>
              </a:ext>
            </a:extLst>
          </p:cNvPr>
          <p:cNvGrpSpPr/>
          <p:nvPr/>
        </p:nvGrpSpPr>
        <p:grpSpPr>
          <a:xfrm rot="814682">
            <a:off x="2500947" y="2770365"/>
            <a:ext cx="2043121" cy="2043120"/>
            <a:chOff x="4052880" y="3210616"/>
            <a:chExt cx="2043121" cy="20431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CE5D3CA-65A4-412B-B621-FEB8D911A78F}"/>
                </a:ext>
              </a:extLst>
            </p:cNvPr>
            <p:cNvSpPr/>
            <p:nvPr/>
          </p:nvSpPr>
          <p:spPr>
            <a:xfrm>
              <a:off x="4052880" y="3210616"/>
              <a:ext cx="2043120" cy="20431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52" name="Picture 4" descr="Cute cartoon moped Royalty Free Vector Image - VectorStock">
              <a:extLst>
                <a:ext uri="{FF2B5EF4-FFF2-40B4-BE49-F238E27FC236}">
                  <a16:creationId xmlns:a16="http://schemas.microsoft.com/office/drawing/2014/main" id="{1242F7CF-0A55-4BA0-8636-2F2F368F2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0" t="12323" r="13901" b="20208"/>
            <a:stretch/>
          </p:blipFill>
          <p:spPr bwMode="auto">
            <a:xfrm>
              <a:off x="4052880" y="3496454"/>
              <a:ext cx="2043121" cy="151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80F401-EBCA-43F6-AC6E-9D4F1A8A818D}"/>
              </a:ext>
            </a:extLst>
          </p:cNvPr>
          <p:cNvGrpSpPr/>
          <p:nvPr/>
        </p:nvGrpSpPr>
        <p:grpSpPr>
          <a:xfrm rot="861114">
            <a:off x="4754375" y="3925657"/>
            <a:ext cx="2068593" cy="2043120"/>
            <a:chOff x="4739390" y="4386260"/>
            <a:chExt cx="2068593" cy="20431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3BDF17E-58D9-497E-A53D-414582A4F65D}"/>
                </a:ext>
              </a:extLst>
            </p:cNvPr>
            <p:cNvSpPr/>
            <p:nvPr/>
          </p:nvSpPr>
          <p:spPr>
            <a:xfrm rot="20688847">
              <a:off x="4752128" y="4386260"/>
              <a:ext cx="2043120" cy="20431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54" name="Picture 6" descr="How to Draw a Cartoon Car in 12 Steps - EasyLineDrawing">
              <a:extLst>
                <a:ext uri="{FF2B5EF4-FFF2-40B4-BE49-F238E27FC236}">
                  <a16:creationId xmlns:a16="http://schemas.microsoft.com/office/drawing/2014/main" id="{B29058BD-9A12-4179-A474-10BCAD7EF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99" b="21418"/>
            <a:stretch/>
          </p:blipFill>
          <p:spPr bwMode="auto">
            <a:xfrm rot="20553622">
              <a:off x="4739390" y="4898573"/>
              <a:ext cx="2068593" cy="92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273B99-4CC6-4628-98CF-EC237382F82D}"/>
              </a:ext>
            </a:extLst>
          </p:cNvPr>
          <p:cNvGrpSpPr/>
          <p:nvPr/>
        </p:nvGrpSpPr>
        <p:grpSpPr>
          <a:xfrm rot="471564">
            <a:off x="7275305" y="2851551"/>
            <a:ext cx="2043120" cy="2043120"/>
            <a:chOff x="7247597" y="2407440"/>
            <a:chExt cx="2043120" cy="20431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3458AA5-F18A-4B7C-9533-8B909AC84108}"/>
                </a:ext>
              </a:extLst>
            </p:cNvPr>
            <p:cNvSpPr/>
            <p:nvPr/>
          </p:nvSpPr>
          <p:spPr>
            <a:xfrm rot="814682">
              <a:off x="7247597" y="2407440"/>
              <a:ext cx="2043120" cy="20431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58" name="Picture 10" descr="Bus Cartoon Images, Stock Photos &amp;amp; Vectors | Shutterstock">
              <a:extLst>
                <a:ext uri="{FF2B5EF4-FFF2-40B4-BE49-F238E27FC236}">
                  <a16:creationId xmlns:a16="http://schemas.microsoft.com/office/drawing/2014/main" id="{2636941E-B1A7-491C-93CE-9EBB179827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67"/>
            <a:stretch/>
          </p:blipFill>
          <p:spPr bwMode="auto">
            <a:xfrm>
              <a:off x="7372019" y="2907319"/>
              <a:ext cx="1794275" cy="1034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D1EE5A-0413-4177-B4B1-53F8A8ADC6CD}"/>
              </a:ext>
            </a:extLst>
          </p:cNvPr>
          <p:cNvGrpSpPr/>
          <p:nvPr/>
        </p:nvGrpSpPr>
        <p:grpSpPr>
          <a:xfrm>
            <a:off x="9902333" y="3496454"/>
            <a:ext cx="2199982" cy="2043120"/>
            <a:chOff x="9316100" y="3443761"/>
            <a:chExt cx="2199982" cy="204312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EEFE9C6-2333-47DD-93FA-0CDD7869F68F}"/>
                </a:ext>
              </a:extLst>
            </p:cNvPr>
            <p:cNvSpPr/>
            <p:nvPr/>
          </p:nvSpPr>
          <p:spPr>
            <a:xfrm rot="21549961">
              <a:off x="9394532" y="3443761"/>
              <a:ext cx="2043120" cy="20431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60" name="Picture 12" descr="Cartoon Wooden Boat High Res Stock Images | Shutterstock">
              <a:extLst>
                <a:ext uri="{FF2B5EF4-FFF2-40B4-BE49-F238E27FC236}">
                  <a16:creationId xmlns:a16="http://schemas.microsoft.com/office/drawing/2014/main" id="{98C72F22-696A-4692-96C4-D5DC434530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90"/>
            <a:stretch/>
          </p:blipFill>
          <p:spPr bwMode="auto">
            <a:xfrm rot="229172">
              <a:off x="9316100" y="4173748"/>
              <a:ext cx="2199982" cy="94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057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68098" y="2440046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FFF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 ĐỘNG KHÁM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2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t="-3000" r="-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CD3FE-2246-4A54-85F4-CE0313F914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3353160"/>
            <a:ext cx="894162" cy="998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95DDD-0136-4C7F-965B-5352A5B953FD}"/>
              </a:ext>
            </a:extLst>
          </p:cNvPr>
          <p:cNvSpPr txBox="1"/>
          <p:nvPr/>
        </p:nvSpPr>
        <p:spPr>
          <a:xfrm>
            <a:off x="1104578" y="3478243"/>
            <a:ext cx="1067779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0025" y="2554913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KHÁM PHÁ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33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1D65C-FF00-485C-9094-7EDB7B1D31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EF8F6"/>
              </a:clrFrom>
              <a:clrTo>
                <a:srgbClr val="DEF8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816" y="299800"/>
            <a:ext cx="7496566" cy="59744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6EAA9D-9FE5-4B1B-B602-CE0EA24652D4}"/>
              </a:ext>
            </a:extLst>
          </p:cNvPr>
          <p:cNvGrpSpPr/>
          <p:nvPr/>
        </p:nvGrpSpPr>
        <p:grpSpPr>
          <a:xfrm>
            <a:off x="472385" y="819150"/>
            <a:ext cx="1858781" cy="685800"/>
            <a:chOff x="630256" y="2743200"/>
            <a:chExt cx="1858781" cy="685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70E087D-D737-4994-953E-4B4142F2501D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EFDE69-46FE-44E4-BD47-2DA050FC9E2C}"/>
                </a:ext>
              </a:extLst>
            </p:cNvPr>
            <p:cNvSpPr txBox="1"/>
            <p:nvPr/>
          </p:nvSpPr>
          <p:spPr>
            <a:xfrm>
              <a:off x="712690" y="2805440"/>
              <a:ext cx="1733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bay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EBF994-2856-4F9A-807D-3BCA13AA88C2}"/>
              </a:ext>
            </a:extLst>
          </p:cNvPr>
          <p:cNvGrpSpPr/>
          <p:nvPr/>
        </p:nvGrpSpPr>
        <p:grpSpPr>
          <a:xfrm>
            <a:off x="9861666" y="819150"/>
            <a:ext cx="1858781" cy="685800"/>
            <a:chOff x="630256" y="2743200"/>
            <a:chExt cx="1858781" cy="6858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55CC77-4169-4A2D-B0AA-D9BB0D12B001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3A7E61-5F80-4B37-8276-24D97C310E40}"/>
                </a:ext>
              </a:extLst>
            </p:cNvPr>
            <p:cNvSpPr txBox="1"/>
            <p:nvPr/>
          </p:nvSpPr>
          <p:spPr>
            <a:xfrm>
              <a:off x="1093690" y="2805440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tô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9B0CB5-47D4-405E-ACE5-D1BC08B6C3D6}"/>
              </a:ext>
            </a:extLst>
          </p:cNvPr>
          <p:cNvGrpSpPr/>
          <p:nvPr/>
        </p:nvGrpSpPr>
        <p:grpSpPr>
          <a:xfrm>
            <a:off x="472385" y="3752850"/>
            <a:ext cx="1858781" cy="685800"/>
            <a:chOff x="630256" y="2743200"/>
            <a:chExt cx="1858781" cy="6858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C128B11-6990-434C-9D44-760D906AAE8D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308683-2265-488C-B501-E28DA2D63D84}"/>
                </a:ext>
              </a:extLst>
            </p:cNvPr>
            <p:cNvSpPr txBox="1"/>
            <p:nvPr/>
          </p:nvSpPr>
          <p:spPr>
            <a:xfrm>
              <a:off x="712690" y="2805440"/>
              <a:ext cx="16866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F465A-7EB1-425D-956A-00E114EAEEB9}"/>
              </a:ext>
            </a:extLst>
          </p:cNvPr>
          <p:cNvGrpSpPr/>
          <p:nvPr/>
        </p:nvGrpSpPr>
        <p:grpSpPr>
          <a:xfrm>
            <a:off x="9860834" y="3714065"/>
            <a:ext cx="1858781" cy="685800"/>
            <a:chOff x="630256" y="2743200"/>
            <a:chExt cx="1858781" cy="6858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8927EBF-9D01-4EF0-A41F-64A1A39B4B8D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49E17C-B98B-4C3D-A6A9-6F43ACC241D7}"/>
                </a:ext>
              </a:extLst>
            </p:cNvPr>
            <p:cNvSpPr txBox="1"/>
            <p:nvPr/>
          </p:nvSpPr>
          <p:spPr>
            <a:xfrm>
              <a:off x="674590" y="2805440"/>
              <a:ext cx="17780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thủy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439ADD4-D8D9-4EDC-8106-449E90315E89}"/>
              </a:ext>
            </a:extLst>
          </p:cNvPr>
          <p:cNvSpPr txBox="1"/>
          <p:nvPr/>
        </p:nvSpPr>
        <p:spPr>
          <a:xfrm>
            <a:off x="266678" y="1797902"/>
            <a:ext cx="2066592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không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B1357-A7BB-4D9D-BE96-AD823BC2E72A}"/>
              </a:ext>
            </a:extLst>
          </p:cNvPr>
          <p:cNvSpPr txBox="1"/>
          <p:nvPr/>
        </p:nvSpPr>
        <p:spPr>
          <a:xfrm>
            <a:off x="9702333" y="1562549"/>
            <a:ext cx="2204450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bộ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B66061-845E-439A-9EA6-6A93F5517AC6}"/>
              </a:ext>
            </a:extLst>
          </p:cNvPr>
          <p:cNvSpPr txBox="1"/>
          <p:nvPr/>
        </p:nvSpPr>
        <p:spPr>
          <a:xfrm>
            <a:off x="156371" y="4598777"/>
            <a:ext cx="2282997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943240-819D-4928-8268-0D70FF39A9DE}"/>
              </a:ext>
            </a:extLst>
          </p:cNvPr>
          <p:cNvSpPr txBox="1"/>
          <p:nvPr/>
        </p:nvSpPr>
        <p:spPr>
          <a:xfrm>
            <a:off x="9548537" y="4598776"/>
            <a:ext cx="2483373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CD3FE-2246-4A54-85F4-CE0313F914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26" y="393068"/>
            <a:ext cx="894162" cy="998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95DDD-0136-4C7F-965B-5352A5B953FD}"/>
              </a:ext>
            </a:extLst>
          </p:cNvPr>
          <p:cNvSpPr txBox="1"/>
          <p:nvPr/>
        </p:nvSpPr>
        <p:spPr>
          <a:xfrm>
            <a:off x="1608029" y="239926"/>
            <a:ext cx="801222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4AEFC7-E367-4DDC-BA21-2A5BCDB96221}"/>
              </a:ext>
            </a:extLst>
          </p:cNvPr>
          <p:cNvGrpSpPr/>
          <p:nvPr/>
        </p:nvGrpSpPr>
        <p:grpSpPr>
          <a:xfrm>
            <a:off x="-80454" y="1694089"/>
            <a:ext cx="5800725" cy="4514850"/>
            <a:chOff x="2990623" y="1766661"/>
            <a:chExt cx="5800725" cy="4514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F02602-7EBC-4E31-A6DF-FB49EAE23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EAF6F4"/>
                </a:clrFrom>
                <a:clrTo>
                  <a:srgbClr val="EAF6F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370"/>
            <a:stretch/>
          </p:blipFill>
          <p:spPr>
            <a:xfrm>
              <a:off x="3244083" y="1766661"/>
              <a:ext cx="5547265" cy="45148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4FDB0F-8A28-4568-AE7B-F38FDB3C9B08}"/>
                </a:ext>
              </a:extLst>
            </p:cNvPr>
            <p:cNvSpPr/>
            <p:nvPr/>
          </p:nvSpPr>
          <p:spPr>
            <a:xfrm>
              <a:off x="2990623" y="5633811"/>
              <a:ext cx="581025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8F9BD5-6CDE-4845-8618-756C9F36B9C9}"/>
              </a:ext>
            </a:extLst>
          </p:cNvPr>
          <p:cNvGrpSpPr/>
          <p:nvPr/>
        </p:nvGrpSpPr>
        <p:grpSpPr>
          <a:xfrm>
            <a:off x="5990091" y="2640337"/>
            <a:ext cx="1858781" cy="685800"/>
            <a:chOff x="630256" y="2743200"/>
            <a:chExt cx="1858781" cy="685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497917-00BC-4309-B6BE-6945AB0F76B9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C90353-A1E0-4F1A-A79E-8C45D0172C3D}"/>
                </a:ext>
              </a:extLst>
            </p:cNvPr>
            <p:cNvSpPr txBox="1"/>
            <p:nvPr/>
          </p:nvSpPr>
          <p:spPr>
            <a:xfrm>
              <a:off x="712690" y="2805440"/>
              <a:ext cx="1733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bay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1F6DC7-EBD8-4C27-894E-56059022F08D}"/>
              </a:ext>
            </a:extLst>
          </p:cNvPr>
          <p:cNvGrpSpPr/>
          <p:nvPr/>
        </p:nvGrpSpPr>
        <p:grpSpPr>
          <a:xfrm>
            <a:off x="8112565" y="2640337"/>
            <a:ext cx="1858781" cy="685800"/>
            <a:chOff x="630256" y="2743200"/>
            <a:chExt cx="1858781" cy="6858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FE2FD4-D00B-40B7-895F-6E6FD4C9D6C8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01D750-6526-4FE7-89EC-B93D53A3FDF7}"/>
                </a:ext>
              </a:extLst>
            </p:cNvPr>
            <p:cNvSpPr txBox="1"/>
            <p:nvPr/>
          </p:nvSpPr>
          <p:spPr>
            <a:xfrm>
              <a:off x="1093690" y="2805440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tô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6792FE-993F-483B-9AA3-D47B777F5C10}"/>
              </a:ext>
            </a:extLst>
          </p:cNvPr>
          <p:cNvGrpSpPr/>
          <p:nvPr/>
        </p:nvGrpSpPr>
        <p:grpSpPr>
          <a:xfrm>
            <a:off x="10235039" y="2598015"/>
            <a:ext cx="1858781" cy="685800"/>
            <a:chOff x="630256" y="2743200"/>
            <a:chExt cx="1858781" cy="6858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9F7FB7B-7543-4280-BB99-729736D5E63B}"/>
                </a:ext>
              </a:extLst>
            </p:cNvPr>
            <p:cNvSpPr/>
            <p:nvPr/>
          </p:nvSpPr>
          <p:spPr>
            <a:xfrm>
              <a:off x="630256" y="2743200"/>
              <a:ext cx="1858781" cy="685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B693BA-54C5-4C84-B9B9-92F66D9DA6F1}"/>
                </a:ext>
              </a:extLst>
            </p:cNvPr>
            <p:cNvSpPr txBox="1"/>
            <p:nvPr/>
          </p:nvSpPr>
          <p:spPr>
            <a:xfrm>
              <a:off x="674590" y="2805440"/>
              <a:ext cx="17780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thủy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D9FC014-F6BF-481D-8984-7C42CFF4AB74}"/>
              </a:ext>
            </a:extLst>
          </p:cNvPr>
          <p:cNvSpPr txBox="1"/>
          <p:nvPr/>
        </p:nvSpPr>
        <p:spPr>
          <a:xfrm>
            <a:off x="6604305" y="3602012"/>
            <a:ext cx="4902304" cy="1682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1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khắp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41791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9113" y="655210"/>
            <a:ext cx="5295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KHỞI ĐỘNG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9317" y="2495004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Trước</a:t>
            </a:r>
            <a:r>
              <a:rPr lang="en-US" sz="4400" dirty="0" smtClean="0"/>
              <a:t> </a:t>
            </a:r>
            <a:r>
              <a:rPr lang="en-US" sz="4400" dirty="0" err="1" smtClean="0"/>
              <a:t>khi</a:t>
            </a:r>
            <a:r>
              <a:rPr lang="en-US" sz="4400" dirty="0" smtClean="0"/>
              <a:t> </a:t>
            </a:r>
            <a:r>
              <a:rPr lang="en-US" sz="4400" dirty="0" err="1" smtClean="0"/>
              <a:t>vào</a:t>
            </a:r>
            <a:r>
              <a:rPr lang="en-US" sz="4400" dirty="0" smtClean="0"/>
              <a:t> </a:t>
            </a:r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mới</a:t>
            </a:r>
            <a:r>
              <a:rPr lang="en-US" sz="4400" dirty="0" smtClean="0"/>
              <a:t>, </a:t>
            </a:r>
            <a:r>
              <a:rPr lang="en-US" sz="4400" dirty="0" err="1" smtClean="0"/>
              <a:t>cô</a:t>
            </a:r>
            <a:r>
              <a:rPr lang="en-US" sz="4400" dirty="0" smtClean="0"/>
              <a:t> </a:t>
            </a:r>
            <a:r>
              <a:rPr lang="en-US" sz="4400" dirty="0" err="1" smtClean="0"/>
              <a:t>trò</a:t>
            </a:r>
            <a:r>
              <a:rPr lang="en-US" sz="4400" dirty="0" smtClean="0"/>
              <a:t> </a:t>
            </a:r>
            <a:r>
              <a:rPr lang="en-US" sz="4400" dirty="0" err="1" smtClean="0"/>
              <a:t>mình</a:t>
            </a:r>
            <a:r>
              <a:rPr lang="en-US" sz="4400" dirty="0" smtClean="0"/>
              <a:t> </a:t>
            </a:r>
            <a:r>
              <a:rPr lang="en-US" sz="4400" dirty="0" err="1" smtClean="0"/>
              <a:t>cùng</a:t>
            </a:r>
            <a:r>
              <a:rPr lang="en-US" sz="4400" dirty="0" smtClean="0"/>
              <a:t> </a:t>
            </a:r>
            <a:r>
              <a:rPr lang="en-US" sz="4400" dirty="0" err="1" smtClean="0"/>
              <a:t>tham</a:t>
            </a:r>
            <a:r>
              <a:rPr lang="en-US" sz="4400" dirty="0" smtClean="0"/>
              <a:t>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một</a:t>
            </a:r>
            <a:r>
              <a:rPr lang="en-US" sz="4400" dirty="0" smtClean="0"/>
              <a:t> </a:t>
            </a:r>
            <a:r>
              <a:rPr lang="en-US" sz="4400" dirty="0" err="1" smtClean="0"/>
              <a:t>trò</a:t>
            </a:r>
            <a:r>
              <a:rPr lang="en-US" sz="4400" dirty="0" smtClean="0"/>
              <a:t> </a:t>
            </a:r>
            <a:r>
              <a:rPr lang="en-US" sz="4400" dirty="0" err="1" smtClean="0"/>
              <a:t>chơi</a:t>
            </a:r>
            <a:r>
              <a:rPr lang="en-US" sz="4400" dirty="0" smtClean="0"/>
              <a:t> </a:t>
            </a:r>
            <a:r>
              <a:rPr lang="en-US" sz="4400" dirty="0" err="1" smtClean="0"/>
              <a:t>nhỏ</a:t>
            </a:r>
            <a:r>
              <a:rPr lang="en-US" sz="4400" dirty="0" smtClean="0"/>
              <a:t> </a:t>
            </a:r>
            <a:r>
              <a:rPr lang="en-US" sz="4400" dirty="0" err="1" smtClean="0"/>
              <a:t>nhé</a:t>
            </a:r>
            <a:r>
              <a:rPr lang="en-US" sz="4400" dirty="0" smtClean="0"/>
              <a:t>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740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15883" y="2635435"/>
            <a:ext cx="8975549" cy="1859916"/>
            <a:chOff x="6981" y="5729"/>
            <a:chExt cx="6532" cy="124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FFF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81" y="5729"/>
              <a:ext cx="6532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 ĐỘNG THỰC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8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1267150" y="1703011"/>
            <a:ext cx="10927829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5" y="2329218"/>
            <a:ext cx="907027" cy="914401"/>
          </a:xfrm>
          <a:prstGeom prst="rect">
            <a:avLst/>
          </a:prstGeom>
        </p:spPr>
      </p:pic>
      <p:pic>
        <p:nvPicPr>
          <p:cNvPr id="3076" name="Picture 4" descr="Cartoon Transportation Vector Stock Vector - Illustration of airplane,  graphic: 9060936">
            <a:extLst>
              <a:ext uri="{FF2B5EF4-FFF2-40B4-BE49-F238E27FC236}">
                <a16:creationId xmlns:a16="http://schemas.microsoft.com/office/drawing/2014/main" id="{30D6D47F-3A8F-4FFE-9BB5-39243660E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3" t="51945" b="28198"/>
          <a:stretch/>
        </p:blipFill>
        <p:spPr bwMode="auto">
          <a:xfrm>
            <a:off x="9577020" y="0"/>
            <a:ext cx="2614980" cy="1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rtoon Transportation Vector Stock Vector - Illustration of airplane,  graphic: 9060936">
            <a:extLst>
              <a:ext uri="{FF2B5EF4-FFF2-40B4-BE49-F238E27FC236}">
                <a16:creationId xmlns:a16="http://schemas.microsoft.com/office/drawing/2014/main" id="{8B9DBF50-F565-4479-ACF1-637C7DAF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22431" r="37862" b="54237"/>
          <a:stretch/>
        </p:blipFill>
        <p:spPr bwMode="auto">
          <a:xfrm>
            <a:off x="2909030" y="3196788"/>
            <a:ext cx="2453156" cy="21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nsport cartoon style stock illustration. Illustration of isolated -  16649199">
            <a:extLst>
              <a:ext uri="{FF2B5EF4-FFF2-40B4-BE49-F238E27FC236}">
                <a16:creationId xmlns:a16="http://schemas.microsoft.com/office/drawing/2014/main" id="{1CB7DB80-A001-44F7-9E52-7F4C7C21A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10" b="62356"/>
          <a:stretch/>
        </p:blipFill>
        <p:spPr bwMode="auto">
          <a:xfrm>
            <a:off x="-358514" y="4275628"/>
            <a:ext cx="3245370" cy="19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Funny cartoon vehicles and cars set">
            <a:extLst>
              <a:ext uri="{FF2B5EF4-FFF2-40B4-BE49-F238E27FC236}">
                <a16:creationId xmlns:a16="http://schemas.microsoft.com/office/drawing/2014/main" id="{96CD89C4-BFB3-490B-A5A0-4A7A23BE0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2" t="60060" b="2705"/>
          <a:stretch/>
        </p:blipFill>
        <p:spPr bwMode="auto">
          <a:xfrm>
            <a:off x="8585382" y="3810024"/>
            <a:ext cx="3401986" cy="25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t cartoon transport transportation theme Vector Image">
            <a:extLst>
              <a:ext uri="{FF2B5EF4-FFF2-40B4-BE49-F238E27FC236}">
                <a16:creationId xmlns:a16="http://schemas.microsoft.com/office/drawing/2014/main" id="{78392474-2493-4F1C-B854-E63D37717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t="6105" r="52046" b="74864"/>
          <a:stretch/>
        </p:blipFill>
        <p:spPr bwMode="auto">
          <a:xfrm rot="356376">
            <a:off x="5394797" y="4513114"/>
            <a:ext cx="2427956" cy="222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4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>
            <a:spLocks noChangeArrowheads="1"/>
          </p:cNvSpPr>
          <p:nvPr/>
        </p:nvSpPr>
        <p:spPr bwMode="auto">
          <a:xfrm>
            <a:off x="1286094" y="550611"/>
            <a:ext cx="9627327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Các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con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hãy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thi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phương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tiện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giao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thông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với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người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và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bạn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bè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nhé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520536"/>
              </p:ext>
            </p:extLst>
          </p:nvPr>
        </p:nvGraphicFramePr>
        <p:xfrm>
          <a:off x="1130346" y="2097364"/>
          <a:ext cx="9938821" cy="34282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4705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3135423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23176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2000995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3697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686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686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686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007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15883" y="2635435"/>
            <a:ext cx="8975549" cy="1859916"/>
            <a:chOff x="6981" y="5729"/>
            <a:chExt cx="6532" cy="124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FFF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81" y="5729"/>
              <a:ext cx="6532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 ĐỘNG VẬN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6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718457" y="1269755"/>
            <a:ext cx="8098971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3879668" y="262012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đ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lang="en-US" sz="3600" b="1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452844" y="4199101"/>
            <a:ext cx="9396549" cy="1266072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Con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hãy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quay video chia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sẻ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những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điều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mà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con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biết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và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gửi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cho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cô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giáo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chủ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nhiệm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normalizeH="0" noProof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nhé</a:t>
            </a:r>
            <a:r>
              <a:rPr kumimoji="0" lang="en-US" sz="3600" b="1" i="0" u="none" strike="noStrike" kern="1200" normalizeH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rPr>
              <a:t>!</a:t>
            </a:r>
            <a:endParaRPr kumimoji="0" lang="en-US" sz="3600" b="1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698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1303A4-8493-47C0-8A07-0E49368027BF}"/>
              </a:ext>
            </a:extLst>
          </p:cNvPr>
          <p:cNvGrpSpPr/>
          <p:nvPr/>
        </p:nvGrpSpPr>
        <p:grpSpPr>
          <a:xfrm>
            <a:off x="1454241" y="1979022"/>
            <a:ext cx="8826228" cy="3807823"/>
            <a:chOff x="407577" y="1147175"/>
            <a:chExt cx="9157338" cy="43853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AC7AD6-FC6D-4ABA-BD5E-FCC675CA74C6}"/>
                </a:ext>
              </a:extLst>
            </p:cNvPr>
            <p:cNvGrpSpPr/>
            <p:nvPr/>
          </p:nvGrpSpPr>
          <p:grpSpPr>
            <a:xfrm>
              <a:off x="407577" y="1147175"/>
              <a:ext cx="9157338" cy="4385310"/>
              <a:chOff x="407576" y="1147175"/>
              <a:chExt cx="10983022" cy="4385310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6CFC68D5-9AB2-406A-98A5-5F4458BD576B}"/>
                  </a:ext>
                </a:extLst>
              </p:cNvPr>
              <p:cNvSpPr/>
              <p:nvPr/>
            </p:nvSpPr>
            <p:spPr>
              <a:xfrm>
                <a:off x="1066800" y="1147175"/>
                <a:ext cx="10058400" cy="4206970"/>
              </a:xfrm>
              <a:prstGeom prst="cloud">
                <a:avLst/>
              </a:prstGeom>
              <a:solidFill>
                <a:srgbClr val="6CD0F5"/>
              </a:solidFill>
              <a:ln w="38100" cap="flat" cmpd="sng" algn="ctr">
                <a:solidFill>
                  <a:srgbClr val="6CD0F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Cloud 18">
                <a:extLst>
                  <a:ext uri="{FF2B5EF4-FFF2-40B4-BE49-F238E27FC236}">
                    <a16:creationId xmlns:a16="http://schemas.microsoft.com/office/drawing/2014/main" id="{01FC582D-66BA-4FAF-B8AF-E180CCA63788}"/>
                  </a:ext>
                </a:extLst>
              </p:cNvPr>
              <p:cNvSpPr/>
              <p:nvPr/>
            </p:nvSpPr>
            <p:spPr>
              <a:xfrm>
                <a:off x="1332197" y="1325515"/>
                <a:ext cx="10058401" cy="4206970"/>
              </a:xfrm>
              <a:prstGeom prst="cloud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6CD0F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E006DF4-AA2F-4346-95F1-C963E9A9A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EF5FF"/>
                  </a:clrFrom>
                  <a:clrTo>
                    <a:srgbClr val="FEF5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2453" l="0" r="98990">
                            <a14:foregroundMark x1="42424" y1="93396" x2="42424" y2="93396"/>
                            <a14:foregroundMark x1="58586" y1="93396" x2="58586" y2="93396"/>
                            <a14:foregroundMark x1="88889" y1="66038" x2="88889" y2="66038"/>
                            <a14:foregroundMark x1="92929" y1="54717" x2="92929" y2="54717"/>
                            <a14:foregroundMark x1="91919" y1="65094" x2="91919" y2="65094"/>
                            <a14:foregroundMark x1="93939" y1="31132" x2="93939" y2="31132"/>
                            <a14:foregroundMark x1="59596" y1="14151" x2="59596" y2="14151"/>
                            <a14:foregroundMark x1="60606" y1="11321" x2="60606" y2="11321"/>
                            <a14:foregroundMark x1="66667" y1="11321" x2="66667" y2="17925"/>
                            <a14:foregroundMark x1="26263" y1="48113" x2="0" y2="47170"/>
                            <a14:foregroundMark x1="0" y1="47170" x2="0" y2="47170"/>
                            <a14:foregroundMark x1="29293" y1="35849" x2="6061" y2="23585"/>
                            <a14:foregroundMark x1="6061" y1="23585" x2="0" y2="17925"/>
                            <a14:foregroundMark x1="30303" y1="30189" x2="30303" y2="3774"/>
                            <a14:foregroundMark x1="30303" y1="3774" x2="27273" y2="943"/>
                            <a14:foregroundMark x1="12121" y1="62264" x2="6061" y2="63208"/>
                            <a14:foregroundMark x1="18182" y1="76415" x2="17172" y2="80189"/>
                            <a14:foregroundMark x1="85859" y1="65094" x2="98990" y2="66981"/>
                            <a14:foregroundMark x1="83838" y1="77358" x2="92929" y2="80189"/>
                            <a14:foregroundMark x1="92929" y1="54717" x2="97980" y2="52830"/>
                            <a14:foregroundMark x1="88889" y1="47170" x2="97980" y2="48113"/>
                            <a14:foregroundMark x1="89899" y1="41509" x2="95960" y2="42453"/>
                            <a14:foregroundMark x1="13131" y1="29245" x2="29293" y2="30189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7576" y="1859562"/>
                <a:ext cx="2079051" cy="2226055"/>
              </a:xfrm>
              <a:prstGeom prst="roundRect">
                <a:avLst>
                  <a:gd name="adj" fmla="val 35715"/>
                </a:avLst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AE9BC4-1C5F-4BC8-ABA2-6F69EA3B1C1F}"/>
                </a:ext>
              </a:extLst>
            </p:cNvPr>
            <p:cNvSpPr txBox="1"/>
            <p:nvPr/>
          </p:nvSpPr>
          <p:spPr>
            <a:xfrm>
              <a:off x="2141032" y="1918311"/>
              <a:ext cx="7001911" cy="257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phương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tiện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thường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chỉ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trên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một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loại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giao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thông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Phương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tiện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giao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thông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giúp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con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người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di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chuyển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hơn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vận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chuyển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hàng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hóa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khắp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nơi</a:t>
              </a:r>
              <a:r>
                <a:rPr kumimoji="0" lang="en-US" sz="2400" b="1" i="0" u="none" strike="noStrike" kern="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cs typeface="Arial" panose="020B0604020202020204" pitchFamily="34" charset="0"/>
                </a:rPr>
                <a:t>.</a:t>
              </a:r>
              <a:endParaRPr kumimoji="0" lang="en-VN" sz="2400" b="1" i="0" u="none" strike="noStrike" kern="0" cap="none" spc="0" normalizeH="0" baseline="0" noProof="0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97289" y="956264"/>
            <a:ext cx="7154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</a:rPr>
              <a:t>iệp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ghi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nhớ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nhé</a:t>
            </a:r>
            <a:r>
              <a:rPr lang="en-US" sz="3200" b="1" dirty="0" smtClean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564" y="2601575"/>
            <a:ext cx="10908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tạm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biệt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con,</a:t>
            </a:r>
          </a:p>
          <a:p>
            <a:pPr algn="ctr"/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Chúc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con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chăm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ngoan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giỏi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4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9550" y="485392"/>
            <a:ext cx="2981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chơi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3899" y="1593668"/>
            <a:ext cx="77332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/>
              <a:t>Ấn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con </a:t>
            </a:r>
            <a:r>
              <a:rPr lang="en-US" sz="2800" dirty="0" err="1" smtClean="0"/>
              <a:t>virut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đố</a:t>
            </a:r>
            <a:r>
              <a:rPr lang="en-US" sz="2800" dirty="0" smtClean="0"/>
              <a:t>,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, con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ấn</a:t>
            </a:r>
            <a:r>
              <a:rPr lang="en-US" sz="2800" dirty="0" smtClean="0"/>
              <a:t> QUAY LẠI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r>
              <a:rPr lang="en-US" sz="2800" dirty="0" smtClean="0"/>
              <a:t> </a:t>
            </a:r>
            <a:r>
              <a:rPr lang="en-US" sz="2800" dirty="0" err="1" smtClean="0"/>
              <a:t>tục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Ấn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tương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con </a:t>
            </a:r>
            <a:r>
              <a:rPr lang="en-US" sz="2800" dirty="0" err="1" smtClean="0"/>
              <a:t>virut</a:t>
            </a:r>
            <a:r>
              <a:rPr lang="en-US" sz="2800" dirty="0" smtClean="0"/>
              <a:t> </a:t>
            </a:r>
            <a:r>
              <a:rPr lang="en-US" sz="2800" dirty="0" err="1" smtClean="0"/>
              <a:t>vừa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giúp</a:t>
            </a:r>
            <a:r>
              <a:rPr lang="en-US" sz="2800" dirty="0" smtClean="0"/>
              <a:t> </a:t>
            </a:r>
            <a:r>
              <a:rPr lang="en-US" sz="2800" dirty="0" err="1" smtClean="0"/>
              <a:t>bác</a:t>
            </a:r>
            <a:r>
              <a:rPr lang="en-US" sz="2800" dirty="0" smtClean="0"/>
              <a:t> </a:t>
            </a:r>
            <a:r>
              <a:rPr lang="en-US" sz="2800" dirty="0" err="1" smtClean="0"/>
              <a:t>sĩ</a:t>
            </a:r>
            <a:r>
              <a:rPr lang="en-US" sz="2800" dirty="0" smtClean="0"/>
              <a:t> </a:t>
            </a:r>
            <a:r>
              <a:rPr lang="en-US" sz="2800" dirty="0" err="1" smtClean="0"/>
              <a:t>tiêu</a:t>
            </a:r>
            <a:r>
              <a:rPr lang="en-US" sz="2800" dirty="0" smtClean="0"/>
              <a:t> </a:t>
            </a:r>
            <a:r>
              <a:rPr lang="en-US" sz="2800" dirty="0" err="1" smtClean="0"/>
              <a:t>diệt</a:t>
            </a:r>
            <a:r>
              <a:rPr lang="en-US" sz="2800" dirty="0" smtClean="0"/>
              <a:t> </a:t>
            </a:r>
            <a:r>
              <a:rPr lang="en-US" sz="2800" dirty="0" err="1" smtClean="0"/>
              <a:t>nó</a:t>
            </a:r>
            <a:r>
              <a:rPr lang="en-US" sz="2800" dirty="0" smtClean="0"/>
              <a:t> </a:t>
            </a:r>
            <a:r>
              <a:rPr lang="en-US" sz="2800" dirty="0" err="1" smtClean="0"/>
              <a:t>nhé</a:t>
            </a:r>
            <a:r>
              <a:rPr lang="en-US" sz="2800" dirty="0" smtClean="0"/>
              <a:t>!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hết</a:t>
            </a:r>
            <a:r>
              <a:rPr lang="en-US" sz="2800" dirty="0" smtClean="0"/>
              <a:t> 4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, con </a:t>
            </a:r>
            <a:r>
              <a:rPr lang="en-US" sz="2800" dirty="0" err="1" smtClean="0"/>
              <a:t>ấn</a:t>
            </a:r>
            <a:r>
              <a:rPr lang="en-US" sz="2800" dirty="0" smtClean="0"/>
              <a:t> ĐẾN BÀI MỚI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 </a:t>
            </a:r>
            <a:r>
              <a:rPr lang="en-US" sz="2800" dirty="0" err="1" smtClean="0"/>
              <a:t>vụ</a:t>
            </a:r>
            <a:r>
              <a:rPr lang="en-US" sz="2800" dirty="0" smtClean="0"/>
              <a:t> </a:t>
            </a:r>
            <a:r>
              <a:rPr lang="en-US" sz="2800" dirty="0" err="1" smtClean="0"/>
              <a:t>nhé</a:t>
            </a:r>
            <a:r>
              <a:rPr lang="en-US" sz="2800" dirty="0" smtClean="0"/>
              <a:t>!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CHÚC CON CHIẾN THẮNG TRÒ CHƠI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14" action="ppaction://hlinksldjump"/>
            <a:extLst>
              <a:ext uri="{FF2B5EF4-FFF2-40B4-BE49-F238E27FC236}">
                <a16:creationId xmlns:a16="http://schemas.microsoft.com/office/drawing/2014/main" id="{DD6839EF-40E6-4845-A631-C7D96FFF95D9}"/>
              </a:ext>
            </a:extLst>
          </p:cNvPr>
          <p:cNvSpPr/>
          <p:nvPr/>
        </p:nvSpPr>
        <p:spPr>
          <a:xfrm>
            <a:off x="9322808" y="5981828"/>
            <a:ext cx="2383770" cy="66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67A38F-636C-4150-9A17-D96E11D1E6E3}"/>
              </a:ext>
            </a:extLst>
          </p:cNvPr>
          <p:cNvSpPr/>
          <p:nvPr/>
        </p:nvSpPr>
        <p:spPr>
          <a:xfrm>
            <a:off x="7766756" y="3976577"/>
            <a:ext cx="293304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</a:p>
        </p:txBody>
      </p:sp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7D37C-F941-4072-89F0-D8ADAB6E6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52635" y="3976577"/>
            <a:ext cx="767854" cy="6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Chẳng phải chim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 bay trên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Chở được nhiều người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 khắp mọi nơi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gì vượt sóng ra khơi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656</Words>
  <Application>Microsoft Office PowerPoint</Application>
  <PresentationFormat>Widescreen</PresentationFormat>
  <Paragraphs>167</Paragraphs>
  <Slides>26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Microsoft YaHei</vt:lpstr>
      <vt:lpstr>SimSun</vt:lpstr>
      <vt:lpstr>SimSun</vt:lpstr>
      <vt:lpstr>.VnBlack</vt:lpstr>
      <vt:lpstr>Arial</vt:lpstr>
      <vt:lpstr>Arial Rounded MT Bold</vt:lpstr>
      <vt:lpstr>Calibri</vt:lpstr>
      <vt:lpstr>Calibri Light</vt:lpstr>
      <vt:lpstr>等线</vt:lpstr>
      <vt:lpstr>黑体</vt:lpstr>
      <vt:lpstr>Tahoma</vt:lpstr>
      <vt:lpstr>Times New Roman</vt:lpstr>
      <vt:lpstr>UTM Cookies</vt:lpstr>
      <vt:lpstr>Wingdings</vt:lpstr>
      <vt:lpstr>字魂59号-创粗黑</vt:lpstr>
      <vt:lpstr>方正卡通简体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2021-11-26T07:55:17Z</dcterms:created>
  <dcterms:modified xsi:type="dcterms:W3CDTF">2021-11-26T09:05:34Z</dcterms:modified>
</cp:coreProperties>
</file>