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  <p:sldId id="30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319490" y="1647225"/>
            <a:ext cx="50538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357074" y="1572168"/>
            <a:ext cx="47024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01654" y="1522374"/>
            <a:ext cx="50752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079350" y="1468551"/>
            <a:ext cx="52169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530544" y="282117"/>
            <a:ext cx="54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63BC40-3452-47FA-9971-1FA67C7E26BC}"/>
              </a:ext>
            </a:extLst>
          </p:cNvPr>
          <p:cNvCxnSpPr>
            <a:cxnSpLocks/>
          </p:cNvCxnSpPr>
          <p:nvPr/>
        </p:nvCxnSpPr>
        <p:spPr>
          <a:xfrm>
            <a:off x="3649196" y="1020796"/>
            <a:ext cx="326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54115" y="51018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91437" y="410887"/>
            <a:ext cx="111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Số</a:t>
            </a:r>
            <a:r>
              <a:rPr lang="en-US" sz="3600" b="1" dirty="0"/>
              <a:t>?</a:t>
            </a:r>
            <a:endParaRPr lang="vi-VN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C22BE2D-B0D1-4980-933B-9F40FB6ED880}"/>
              </a:ext>
            </a:extLst>
          </p:cNvPr>
          <p:cNvCxnSpPr>
            <a:cxnSpLocks/>
          </p:cNvCxnSpPr>
          <p:nvPr/>
        </p:nvCxnSpPr>
        <p:spPr>
          <a:xfrm>
            <a:off x="4047732" y="947511"/>
            <a:ext cx="807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261860" y="580972"/>
            <a:ext cx="581854" cy="562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D88FEC-2244-4D42-BF5D-1D1B8AE3049D}"/>
              </a:ext>
            </a:extLst>
          </p:cNvPr>
          <p:cNvGrpSpPr/>
          <p:nvPr/>
        </p:nvGrpSpPr>
        <p:grpSpPr>
          <a:xfrm>
            <a:off x="3897445" y="620171"/>
            <a:ext cx="1906632" cy="646331"/>
            <a:chOff x="1931813" y="1330185"/>
            <a:chExt cx="1906632" cy="64633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DA5AD4C-A913-4158-B36B-99CA66C686C1}"/>
                </a:ext>
              </a:extLst>
            </p:cNvPr>
            <p:cNvSpPr/>
            <p:nvPr/>
          </p:nvSpPr>
          <p:spPr>
            <a:xfrm>
              <a:off x="1931813" y="1475578"/>
              <a:ext cx="1785599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507528-1D35-4B22-B3FC-72D5D9E42C03}"/>
                </a:ext>
              </a:extLst>
            </p:cNvPr>
            <p:cNvSpPr txBox="1"/>
            <p:nvPr/>
          </p:nvSpPr>
          <p:spPr>
            <a:xfrm>
              <a:off x="1972068" y="1330185"/>
              <a:ext cx="1866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&gt;, &lt;, =</a:t>
              </a:r>
              <a:endParaRPr lang="vi-VN" sz="3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667594" y="2829368"/>
            <a:ext cx="595631" cy="6425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vi-VN" sz="3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263225" y="2919471"/>
            <a:ext cx="85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438862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271315" y="2943354"/>
            <a:ext cx="102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b)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,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36F2D9-74B2-4D42-AE89-B66863F0BF63}"/>
              </a:ext>
            </a:extLst>
          </p:cNvPr>
          <p:cNvCxnSpPr>
            <a:cxnSpLocks/>
          </p:cNvCxnSpPr>
          <p:nvPr/>
        </p:nvCxnSpPr>
        <p:spPr>
          <a:xfrm>
            <a:off x="3934655" y="1147718"/>
            <a:ext cx="1407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FD6245-2966-4D38-89F0-5187ACC85138}"/>
              </a:ext>
            </a:extLst>
          </p:cNvPr>
          <p:cNvCxnSpPr>
            <a:cxnSpLocks/>
          </p:cNvCxnSpPr>
          <p:nvPr/>
        </p:nvCxnSpPr>
        <p:spPr>
          <a:xfrm>
            <a:off x="1622925" y="1477063"/>
            <a:ext cx="32440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56518" y="0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93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48937" y="2546787"/>
            <a:ext cx="9585189" cy="11990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CHÀO TẠM BIỆT!</a:t>
            </a:r>
            <a:endParaRPr lang="vi-VN" sz="60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E637E7E1-9AAA-4B15-B118-5C75D5B1E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 flipH="1">
            <a:off x="9602554" y="2024109"/>
            <a:ext cx="1888849" cy="43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169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156</cp:revision>
  <dcterms:created xsi:type="dcterms:W3CDTF">2021-06-02T01:34:28Z</dcterms:created>
  <dcterms:modified xsi:type="dcterms:W3CDTF">2022-05-03T13:54:09Z</dcterms:modified>
</cp:coreProperties>
</file>