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301" r:id="rId4"/>
    <p:sldId id="305" r:id="rId5"/>
    <p:sldId id="302" r:id="rId6"/>
    <p:sldId id="30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272426" y="1522374"/>
            <a:ext cx="48044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67:</a:t>
            </a:r>
          </a:p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28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28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51442" cy="570588"/>
            <a:chOff x="1296327" y="1647588"/>
            <a:chExt cx="1851442" cy="570588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694956"/>
              <a:ext cx="1148642" cy="523220"/>
              <a:chOff x="1999127" y="1694956"/>
              <a:chExt cx="1148642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59004" y="1694956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32817" y="1931831"/>
            <a:ext cx="671259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0377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1" y="1146234"/>
            <a:ext cx="10526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Quan sát lớp học của em đếm và ghi lại số lượng mỗi loại đồ vật.</a:t>
            </a:r>
            <a:endParaRPr lang="en-US" sz="28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851082" y="60426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85217" y="623014"/>
            <a:ext cx="108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sp>
        <p:nvSpPr>
          <p:cNvPr id="18" name="Oval 17"/>
          <p:cNvSpPr/>
          <p:nvPr/>
        </p:nvSpPr>
        <p:spPr>
          <a:xfrm>
            <a:off x="1148282" y="51700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9461" y="2517919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8974" y="2511298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hế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76228" y="2517919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ửa ra vào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97155" y="3243749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3857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7321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02837" y="3293163"/>
            <a:ext cx="182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ảng lớp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2350" y="3286542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ửa sổ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69604" y="3293163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đồng hồ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11721" y="1021330"/>
            <a:ext cx="5667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93490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26728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5201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00979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4690" y="4333461"/>
            <a:ext cx="12094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9100" y="5625548"/>
            <a:ext cx="2369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46418" y="5625548"/>
            <a:ext cx="1343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6800" y="4386470"/>
            <a:ext cx="2829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mây</a:t>
            </a:r>
            <a:r>
              <a:rPr lang="en-US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228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103</cp:revision>
  <dcterms:created xsi:type="dcterms:W3CDTF">2021-06-02T01:34:28Z</dcterms:created>
  <dcterms:modified xsi:type="dcterms:W3CDTF">2022-05-03T13:52:21Z</dcterms:modified>
</cp:coreProperties>
</file>