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9" r:id="rId3"/>
    <p:sldMasterId id="2147483703" r:id="rId4"/>
    <p:sldMasterId id="2147483715" r:id="rId5"/>
    <p:sldMasterId id="2147483730" r:id="rId6"/>
    <p:sldMasterId id="2147483743" r:id="rId7"/>
  </p:sldMasterIdLst>
  <p:notesMasterIdLst>
    <p:notesMasterId r:id="rId34"/>
  </p:notesMasterIdLst>
  <p:sldIdLst>
    <p:sldId id="2007577115" r:id="rId8"/>
    <p:sldId id="2007577126" r:id="rId9"/>
    <p:sldId id="263" r:id="rId10"/>
    <p:sldId id="267" r:id="rId11"/>
    <p:sldId id="268" r:id="rId12"/>
    <p:sldId id="269" r:id="rId13"/>
    <p:sldId id="270" r:id="rId14"/>
    <p:sldId id="287" r:id="rId15"/>
    <p:sldId id="274" r:id="rId16"/>
    <p:sldId id="277" r:id="rId17"/>
    <p:sldId id="289" r:id="rId18"/>
    <p:sldId id="279" r:id="rId19"/>
    <p:sldId id="280" r:id="rId20"/>
    <p:sldId id="290" r:id="rId21"/>
    <p:sldId id="282" r:id="rId22"/>
    <p:sldId id="283" r:id="rId23"/>
    <p:sldId id="2884" r:id="rId24"/>
    <p:sldId id="2007577127" r:id="rId25"/>
    <p:sldId id="2007577122" r:id="rId26"/>
    <p:sldId id="265" r:id="rId27"/>
    <p:sldId id="2892" r:id="rId28"/>
    <p:sldId id="2886" r:id="rId29"/>
    <p:sldId id="2007577124" r:id="rId30"/>
    <p:sldId id="2899" r:id="rId31"/>
    <p:sldId id="2007577123" r:id="rId32"/>
    <p:sldId id="20075771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gi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7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2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3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3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61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2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5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3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5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5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9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8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8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09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39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8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86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7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2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00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3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0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0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11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9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49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322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08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1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8973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10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838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22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141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135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17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87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9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microsoft.com/office/2007/relationships/hdphoto" Target="../media/hdphoto3.wdp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slide" Target="slide12.xml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slide" Target="slide15.xml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11" Type="http://schemas.openxmlformats.org/officeDocument/2006/relationships/image" Target="../media/image77.png"/><Relationship Id="rId5" Type="http://schemas.openxmlformats.org/officeDocument/2006/relationships/image" Target="../media/image72.jpg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95.png"/><Relationship Id="rId2" Type="http://schemas.openxmlformats.org/officeDocument/2006/relationships/image" Target="../media/image83.png"/><Relationship Id="rId16" Type="http://schemas.openxmlformats.org/officeDocument/2006/relationships/image" Target="../media/image97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jpeg"/><Relationship Id="rId1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98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microsoft.com/office/2007/relationships/hdphoto" Target="../media/hdphoto13.wdp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52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slide" Target="slide8.xml"/><Relationship Id="rId4" Type="http://schemas.openxmlformats.org/officeDocument/2006/relationships/image" Target="../media/image52.jpg"/><Relationship Id="rId9" Type="http://schemas.openxmlformats.org/officeDocument/2006/relationships/image" Target="../media/image56.pn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3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6.png"/><Relationship Id="rId4" Type="http://schemas.openxmlformats.org/officeDocument/2006/relationships/audio" Target="../media/media4.mp3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microsoft.com/office/2007/relationships/media" Target="../media/media6.mp3"/><Relationship Id="rId7" Type="http://schemas.openxmlformats.org/officeDocument/2006/relationships/image" Target="../media/image60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lang="en-US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Tiết 1: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8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2" y="2128838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hai ngày 21 tháng 2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9993" y="3445094"/>
            <a:ext cx="483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Khối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trụ, khối cầu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(tiết 1)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193739" y="4790366"/>
            <a:ext cx="2885891" cy="172297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34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/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551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0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922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3102896"/>
            <a:ext cx="1054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thêm những đồ vật trong nhà có dạng khối cầu và khối trụ.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46 – Tiết 2: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35, 36)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2408938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346</Words>
  <Application>Microsoft Office PowerPoint</Application>
  <PresentationFormat>Widescreen</PresentationFormat>
  <Paragraphs>93</Paragraphs>
  <Slides>26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ＭＳ Ｐゴシック</vt:lpstr>
      <vt:lpstr>宋体</vt:lpstr>
      <vt:lpstr>Arial</vt:lpstr>
      <vt:lpstr>Arial-Rounded</vt:lpstr>
      <vt:lpstr>Calibri</vt:lpstr>
      <vt:lpstr>Calibri Light</vt:lpstr>
      <vt:lpstr>等线</vt:lpstr>
      <vt:lpstr>HP001 5 hàng</vt:lpstr>
      <vt:lpstr>iCiel Cadena</vt:lpstr>
      <vt:lpstr>iCiel Mijas</vt:lpstr>
      <vt:lpstr>Tahoma</vt:lpstr>
      <vt:lpstr>Times New Roman</vt:lpstr>
      <vt:lpstr>Utm AVO</vt:lpstr>
      <vt:lpstr>UTM Cookies</vt:lpstr>
      <vt:lpstr>2_Office Theme</vt:lpstr>
      <vt:lpstr>自定义设计方案</vt:lpstr>
      <vt:lpstr>第一PPT，www.1ppt.com</vt:lpstr>
      <vt:lpstr>1_Office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</cp:revision>
  <dcterms:created xsi:type="dcterms:W3CDTF">2021-08-03T13:46:18Z</dcterms:created>
  <dcterms:modified xsi:type="dcterms:W3CDTF">2022-02-19T14:41:03Z</dcterms:modified>
</cp:coreProperties>
</file>