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3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3" r:id="rId2"/>
    <p:sldMasterId id="2147483700" r:id="rId3"/>
    <p:sldMasterId id="2147483712" r:id="rId4"/>
  </p:sldMasterIdLst>
  <p:sldIdLst>
    <p:sldId id="257" r:id="rId5"/>
    <p:sldId id="258" r:id="rId6"/>
    <p:sldId id="259" r:id="rId7"/>
    <p:sldId id="260" r:id="rId8"/>
    <p:sldId id="261" r:id="rId9"/>
    <p:sldId id="262" r:id="rId10"/>
    <p:sldId id="263" r:id="rId11"/>
    <p:sldId id="264" r:id="rId12"/>
    <p:sldId id="265" r:id="rId1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72" d="100"/>
          <a:sy n="72" d="100"/>
        </p:scale>
        <p:origin x="660" y="5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4714236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285373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1092275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84513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38239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2922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42746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66262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61333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90041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65647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480744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134933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5740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296547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839144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028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6783886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10568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34579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239658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4553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741623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328523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70911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76435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957695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61033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61648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016439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647310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596633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115113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858981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203372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719499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092046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251887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4768723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74214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695833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4699755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647643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13826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83115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49122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322448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7863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26040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19733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3285129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09894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027119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34271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72566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856190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825725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88803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0009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282830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4765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023921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770957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1377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72522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0891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132459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626341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99640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287652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98967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4812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5519714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434151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147575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26" Type="http://schemas.openxmlformats.org/officeDocument/2006/relationships/slideLayout" Target="../slideLayouts/slideLayout38.xml"/><Relationship Id="rId3" Type="http://schemas.openxmlformats.org/officeDocument/2006/relationships/slideLayout" Target="../slideLayouts/slideLayout15.xml"/><Relationship Id="rId21" Type="http://schemas.openxmlformats.org/officeDocument/2006/relationships/slideLayout" Target="../slideLayouts/slideLayout33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5" Type="http://schemas.openxmlformats.org/officeDocument/2006/relationships/slideLayout" Target="../slideLayouts/slideLayout37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slideLayout" Target="../slideLayouts/slideLayout32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36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23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1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Relationship Id="rId22" Type="http://schemas.openxmlformats.org/officeDocument/2006/relationships/slideLayout" Target="../slideLayouts/slideLayout34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slideLayout" Target="../slideLayouts/slideLayout62.xml"/><Relationship Id="rId18" Type="http://schemas.openxmlformats.org/officeDocument/2006/relationships/slideLayout" Target="../slideLayouts/slideLayout67.xml"/><Relationship Id="rId26" Type="http://schemas.openxmlformats.org/officeDocument/2006/relationships/slideLayout" Target="../slideLayouts/slideLayout75.xml"/><Relationship Id="rId3" Type="http://schemas.openxmlformats.org/officeDocument/2006/relationships/slideLayout" Target="../slideLayouts/slideLayout52.xml"/><Relationship Id="rId21" Type="http://schemas.openxmlformats.org/officeDocument/2006/relationships/slideLayout" Target="../slideLayouts/slideLayout70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17" Type="http://schemas.openxmlformats.org/officeDocument/2006/relationships/slideLayout" Target="../slideLayouts/slideLayout66.xml"/><Relationship Id="rId25" Type="http://schemas.openxmlformats.org/officeDocument/2006/relationships/slideLayout" Target="../slideLayouts/slideLayout74.xml"/><Relationship Id="rId2" Type="http://schemas.openxmlformats.org/officeDocument/2006/relationships/slideLayout" Target="../slideLayouts/slideLayout51.xml"/><Relationship Id="rId16" Type="http://schemas.openxmlformats.org/officeDocument/2006/relationships/slideLayout" Target="../slideLayouts/slideLayout65.xml"/><Relationship Id="rId20" Type="http://schemas.openxmlformats.org/officeDocument/2006/relationships/slideLayout" Target="../slideLayouts/slideLayout69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24" Type="http://schemas.openxmlformats.org/officeDocument/2006/relationships/slideLayout" Target="../slideLayouts/slideLayout73.xml"/><Relationship Id="rId5" Type="http://schemas.openxmlformats.org/officeDocument/2006/relationships/slideLayout" Target="../slideLayouts/slideLayout54.xml"/><Relationship Id="rId15" Type="http://schemas.openxmlformats.org/officeDocument/2006/relationships/slideLayout" Target="../slideLayouts/slideLayout64.xml"/><Relationship Id="rId23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59.xml"/><Relationship Id="rId19" Type="http://schemas.openxmlformats.org/officeDocument/2006/relationships/slideLayout" Target="../slideLayouts/slideLayout68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Relationship Id="rId14" Type="http://schemas.openxmlformats.org/officeDocument/2006/relationships/slideLayout" Target="../slideLayouts/slideLayout63.xml"/><Relationship Id="rId22" Type="http://schemas.openxmlformats.org/officeDocument/2006/relationships/slideLayout" Target="../slideLayouts/slideLayout71.xml"/><Relationship Id="rId27" Type="http://schemas.openxmlformats.org/officeDocument/2006/relationships/theme" Target="../theme/theme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29203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0476722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  <p:sldLayoutId id="2147483686" r:id="rId13"/>
    <p:sldLayoutId id="2147483687" r:id="rId14"/>
    <p:sldLayoutId id="2147483688" r:id="rId15"/>
    <p:sldLayoutId id="2147483689" r:id="rId16"/>
    <p:sldLayoutId id="2147483690" r:id="rId17"/>
    <p:sldLayoutId id="2147483691" r:id="rId18"/>
    <p:sldLayoutId id="2147483692" r:id="rId19"/>
    <p:sldLayoutId id="2147483693" r:id="rId20"/>
    <p:sldLayoutId id="2147483694" r:id="rId21"/>
    <p:sldLayoutId id="2147483695" r:id="rId22"/>
    <p:sldLayoutId id="2147483696" r:id="rId23"/>
    <p:sldLayoutId id="2147483697" r:id="rId24"/>
    <p:sldLayoutId id="2147483698" r:id="rId25"/>
    <p:sldLayoutId id="2147483699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08623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1187524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  <p:sldLayoutId id="2147483718" r:id="rId6"/>
    <p:sldLayoutId id="2147483719" r:id="rId7"/>
    <p:sldLayoutId id="2147483720" r:id="rId8"/>
    <p:sldLayoutId id="2147483721" r:id="rId9"/>
    <p:sldLayoutId id="2147483722" r:id="rId10"/>
    <p:sldLayoutId id="2147483723" r:id="rId11"/>
    <p:sldLayoutId id="2147483724" r:id="rId12"/>
    <p:sldLayoutId id="2147483725" r:id="rId13"/>
    <p:sldLayoutId id="2147483726" r:id="rId14"/>
    <p:sldLayoutId id="2147483727" r:id="rId15"/>
    <p:sldLayoutId id="2147483728" r:id="rId16"/>
    <p:sldLayoutId id="2147483729" r:id="rId17"/>
    <p:sldLayoutId id="2147483730" r:id="rId18"/>
    <p:sldLayoutId id="2147483731" r:id="rId19"/>
    <p:sldLayoutId id="2147483732" r:id="rId20"/>
    <p:sldLayoutId id="2147483733" r:id="rId21"/>
    <p:sldLayoutId id="2147483734" r:id="rId22"/>
    <p:sldLayoutId id="2147483735" r:id="rId23"/>
    <p:sldLayoutId id="2147483736" r:id="rId24"/>
    <p:sldLayoutId id="2147483737" r:id="rId25"/>
    <p:sldLayoutId id="2147483738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3.gif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0.xml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13" Type="http://schemas.openxmlformats.org/officeDocument/2006/relationships/image" Target="../media/image12.png"/><Relationship Id="rId3" Type="http://schemas.openxmlformats.org/officeDocument/2006/relationships/image" Target="../media/image7.png"/><Relationship Id="rId7" Type="http://schemas.openxmlformats.org/officeDocument/2006/relationships/image" Target="../media/image9.png"/><Relationship Id="rId12" Type="http://schemas.microsoft.com/office/2007/relationships/hdphoto" Target="../media/hdphoto5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5.xml"/><Relationship Id="rId6" Type="http://schemas.microsoft.com/office/2007/relationships/hdphoto" Target="../media/hdphoto2.wdp"/><Relationship Id="rId11" Type="http://schemas.openxmlformats.org/officeDocument/2006/relationships/image" Target="../media/image11.png"/><Relationship Id="rId5" Type="http://schemas.openxmlformats.org/officeDocument/2006/relationships/image" Target="../media/image8.png"/><Relationship Id="rId15" Type="http://schemas.openxmlformats.org/officeDocument/2006/relationships/image" Target="../media/image14.png"/><Relationship Id="rId10" Type="http://schemas.microsoft.com/office/2007/relationships/hdphoto" Target="../media/hdphoto4.wdp"/><Relationship Id="rId4" Type="http://schemas.microsoft.com/office/2007/relationships/hdphoto" Target="../media/hdphoto1.wdp"/><Relationship Id="rId9" Type="http://schemas.openxmlformats.org/officeDocument/2006/relationships/image" Target="../media/image10.png"/><Relationship Id="rId1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5.xml"/><Relationship Id="rId4" Type="http://schemas.openxmlformats.org/officeDocument/2006/relationships/image" Target="../media/image390.png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55.xml"/><Relationship Id="rId5" Type="http://schemas.microsoft.com/office/2007/relationships/hdphoto" Target="../media/hdphoto7.wdp"/><Relationship Id="rId4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13" Type="http://schemas.microsoft.com/office/2007/relationships/hdphoto" Target="../media/hdphoto8.wdp"/><Relationship Id="rId12" Type="http://schemas.openxmlformats.org/officeDocument/2006/relationships/image" Target="../media/image17.png"/><Relationship Id="rId1" Type="http://schemas.openxmlformats.org/officeDocument/2006/relationships/slideLayout" Target="../slideLayouts/slideLayout55.xml"/><Relationship Id="rId11" Type="http://schemas.openxmlformats.org/officeDocument/2006/relationships/image" Target="../media/image44.png"/><Relationship Id="rId10" Type="http://schemas.openxmlformats.org/officeDocument/2006/relationships/image" Target="../media/image430.png"/><Relationship Id="rId9" Type="http://schemas.openxmlformats.org/officeDocument/2006/relationships/image" Target="../media/image42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55.xml"/><Relationship Id="rId4" Type="http://schemas.openxmlformats.org/officeDocument/2006/relationships/image" Target="../media/image2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813235" y="2980587"/>
            <a:ext cx="9876422" cy="1754326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4BACC6"/>
                  </a:outerShdw>
                </a:effectLst>
                <a:uLnTx/>
                <a:uFillTx/>
                <a:latin typeface="Arial"/>
                <a:ea typeface="+mn-ea"/>
                <a:cs typeface="+mn-cs"/>
              </a:rPr>
              <a:t>CHÀO MỪNG CÁC CON ĐẾN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4BACC6"/>
                  </a:outerShdw>
                </a:effectLst>
                <a:uLnTx/>
                <a:uFillTx/>
                <a:latin typeface="Arial"/>
                <a:ea typeface="+mn-ea"/>
                <a:cs typeface="+mn-cs"/>
              </a:rPr>
              <a:t>VỚI TIẾT TOÁN</a:t>
            </a:r>
            <a:endParaRPr kumimoji="0" lang="en-US" sz="5400" b="1" i="0" u="none" strike="noStrike" kern="1200" cap="none" spc="0" normalizeH="0" baseline="0" noProof="0">
              <a:ln w="13462">
                <a:solidFill>
                  <a:prstClr val="white"/>
                </a:solidFill>
                <a:prstDash val="solid"/>
              </a:ln>
              <a:solidFill>
                <a:prstClr val="black">
                  <a:lumMod val="85000"/>
                  <a:lumOff val="15000"/>
                </a:prstClr>
              </a:solidFill>
              <a:effectLst>
                <a:outerShdw dist="38100" dir="2700000" algn="bl" rotWithShape="0">
                  <a:srgbClr val="4BACC6"/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2730" y="0"/>
            <a:ext cx="2951922" cy="212034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58" y="1813011"/>
            <a:ext cx="6102212" cy="3771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65130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916274" y="106016"/>
            <a:ext cx="2268388" cy="980661"/>
            <a:chOff x="1446361" y="0"/>
            <a:chExt cx="2268388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446361" y="206880"/>
              <a:ext cx="226838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79646">
                      <a:lumMod val="75000"/>
                    </a:srgbClr>
                  </a:solidFill>
                  <a:effectLst/>
                  <a:uLnTx/>
                  <a:uFillTx/>
                  <a:latin typeface="UTM Cookies"/>
                  <a:ea typeface="+mn-ea"/>
                  <a:cs typeface="+mn-cs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3119726" y="327868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PHÉP NHÂN, PHÉP CHIA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2521589" y="2212663"/>
            <a:ext cx="6827831" cy="1828193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solidFill>
                    <a:srgbClr val="7030A0"/>
                  </a:solidFill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BÀI 45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1" i="0" u="none" strike="noStrike" kern="1200" cap="none" spc="0" normalizeH="0" baseline="0" noProof="0" dirty="0">
                <a:ln>
                  <a:solidFill>
                    <a:srgbClr val="7030A0"/>
                  </a:solidFill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 CHUNG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5177764" y="4225394"/>
            <a:ext cx="1515479" cy="76309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000" b="1" i="0" u="none" strike="noStrike" kern="1200" cap="none" spc="0" normalizeH="0" baseline="0" noProof="0" dirty="0" err="1" smtClean="0">
                <a:ln>
                  <a:solidFill>
                    <a:srgbClr val="7030A0"/>
                  </a:solidFill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Tiết</a:t>
            </a:r>
            <a:r>
              <a:rPr kumimoji="0" lang="en-GB" sz="4000" b="1" i="0" u="none" strike="noStrike" kern="1200" cap="none" spc="0" normalizeH="0" baseline="0" noProof="0" dirty="0" smtClean="0">
                <a:ln>
                  <a:solidFill>
                    <a:srgbClr val="7030A0"/>
                  </a:solidFill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 3</a:t>
            </a:r>
            <a:endParaRPr kumimoji="0" lang="vi-VN" sz="5400" b="1" i="0" u="none" strike="noStrike" kern="1200" cap="none" spc="0" normalizeH="0" baseline="0" noProof="0" dirty="0">
              <a:ln>
                <a:solidFill>
                  <a:srgbClr val="7030A0"/>
                </a:solidFill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90187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399453" y="1049490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YÊU CẦU CẦN ĐẠT</a:t>
            </a:r>
            <a:endParaRPr kumimoji="0" lang="vi-VN" sz="4000" b="1" i="0" u="none" strike="noStrike" kern="1200" cap="none" spc="0" normalizeH="0" baseline="0" noProof="0" dirty="0">
              <a:ln>
                <a:noFill/>
              </a:ln>
              <a:solidFill>
                <a:srgbClr val="F79646">
                  <a:lumMod val="75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1437757" y="2575670"/>
            <a:ext cx="95140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-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Thực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hiện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được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phép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nhân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và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chia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đã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học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srgbClr val="F79646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1437757" y="3521233"/>
            <a:ext cx="951402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-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Tìm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được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thích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hợp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trong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phép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nhân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với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1,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phép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chia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thương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bằng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1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dựa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vào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bảng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nhân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srgbClr val="F79646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9623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18" b="59539"/>
          <a:stretch/>
        </p:blipFill>
        <p:spPr>
          <a:xfrm>
            <a:off x="1876424" y="1871663"/>
            <a:ext cx="8567739" cy="295751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459832" y="2128838"/>
            <a:ext cx="74866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660066"/>
                </a:solidFill>
                <a:effectLst/>
                <a:uLnTx/>
                <a:uFillTx/>
                <a:latin typeface="HP001 5 hàng" panose="020B0603050302020204" pitchFamily="34" charset="0"/>
                <a:ea typeface="+mn-ea"/>
                <a:cs typeface="+mn-cs"/>
              </a:rPr>
              <a:t>Thứ năm ngày 17 tháng 2 năm 2022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660066"/>
              </a:solidFill>
              <a:effectLst/>
              <a:uLnTx/>
              <a:uFillTx/>
              <a:latin typeface="HP001 5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998245" y="2779932"/>
            <a:ext cx="13311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660066"/>
                </a:solidFill>
                <a:effectLst/>
                <a:uLnTx/>
                <a:uFillTx/>
                <a:latin typeface="HP001 5 hàng" panose="020B0603050302020204" pitchFamily="34" charset="0"/>
                <a:ea typeface="+mn-ea"/>
                <a:cs typeface="+mn-cs"/>
              </a:rPr>
              <a:t>Toán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660066"/>
              </a:solidFill>
              <a:effectLst/>
              <a:uLnTx/>
              <a:uFillTx/>
              <a:latin typeface="HP001 5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739994" y="3445094"/>
            <a:ext cx="476790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660066"/>
                </a:solidFill>
                <a:effectLst/>
                <a:uLnTx/>
                <a:uFillTx/>
                <a:latin typeface="HP001 5 hàng" panose="020B0603050302020204" pitchFamily="34" charset="0"/>
                <a:ea typeface="+mn-ea"/>
                <a:cs typeface="+mn-cs"/>
              </a:rPr>
              <a:t>Luyện tập chung (tiết 3)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660066"/>
              </a:solidFill>
              <a:effectLst/>
              <a:uLnTx/>
              <a:uFillTx/>
              <a:latin typeface="HP001 5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" name="Cloud 1"/>
          <p:cNvSpPr/>
          <p:nvPr/>
        </p:nvSpPr>
        <p:spPr>
          <a:xfrm>
            <a:off x="1193739" y="4790366"/>
            <a:ext cx="2885891" cy="1722976"/>
          </a:xfrm>
          <a:prstGeom prst="cloud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Trang 29</a:t>
            </a:r>
            <a:endParaRPr kumimoji="0" lang="en-US" sz="4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68406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4987E807-00A6-4C99-B4A9-7ABAE8546B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263A00B-B07C-4B09-A223-BAA0F32F7836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026536" y="3176322"/>
            <a:ext cx="2390775" cy="1543050"/>
          </a:xfrm>
          <a:prstGeom prst="rect">
            <a:avLst/>
          </a:prstGeom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F9C203F7-852B-42DF-B9DB-F3C4C822BBD8}"/>
              </a:ext>
            </a:extLst>
          </p:cNvPr>
          <p:cNvSpPr/>
          <p:nvPr/>
        </p:nvSpPr>
        <p:spPr>
          <a:xfrm>
            <a:off x="2967936" y="61854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3C21819-D6C5-49B5-8D76-0C87291C8DA6}"/>
              </a:ext>
            </a:extLst>
          </p:cNvPr>
          <p:cNvSpPr txBox="1"/>
          <p:nvPr/>
        </p:nvSpPr>
        <p:spPr>
          <a:xfrm>
            <a:off x="3405258" y="618543"/>
            <a:ext cx="5443350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 Tìm con ong phù hợp với bông hoa.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E59A847B-2066-45B2-AB30-448C3C053AE5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70284" y="2356120"/>
            <a:ext cx="2647950" cy="157162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6A424E06-0E3A-4F7E-855C-8AEC3E231E16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67032" y="2122758"/>
            <a:ext cx="2533650" cy="203835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CD593096-4CB3-49BD-889C-9AFA9AE170AE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r="78507"/>
          <a:stretch/>
        </p:blipFill>
        <p:spPr>
          <a:xfrm>
            <a:off x="1753858" y="891135"/>
            <a:ext cx="1858836" cy="153352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353CF78D-7BB5-4C66-A313-8C4F0EB3765D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r="81181"/>
          <a:stretch/>
        </p:blipFill>
        <p:spPr>
          <a:xfrm>
            <a:off x="8856854" y="3696545"/>
            <a:ext cx="1699313" cy="175260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60CB907-D5C9-4556-B846-ACDBC6E2CF5D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25075" t="2240" r="56106" b="-2240"/>
          <a:stretch/>
        </p:blipFill>
        <p:spPr>
          <a:xfrm>
            <a:off x="5933003" y="4270679"/>
            <a:ext cx="1699313" cy="175260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A00580B-4E0D-426E-81AD-ACCF41E285A2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52366" t="4001" r="28815" b="-4001"/>
          <a:stretch/>
        </p:blipFill>
        <p:spPr>
          <a:xfrm>
            <a:off x="2873989" y="4161108"/>
            <a:ext cx="1699313" cy="175260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CAF27A84-4B1E-437C-85A7-D3169F71DA70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74365" t="-2444" r="775" b="2444"/>
          <a:stretch/>
        </p:blipFill>
        <p:spPr>
          <a:xfrm>
            <a:off x="730152" y="2664806"/>
            <a:ext cx="2013027" cy="1571625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9296188-5790-4A49-9CAD-F67F624BF04D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26625" t="-52" r="51882" b="52"/>
          <a:stretch/>
        </p:blipFill>
        <p:spPr>
          <a:xfrm>
            <a:off x="4733474" y="1062707"/>
            <a:ext cx="1858836" cy="1533525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03ACB0B4-DA0D-4EF6-AFBC-BADB64E470EC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53446" t="-2563" r="25061" b="2563"/>
          <a:stretch/>
        </p:blipFill>
        <p:spPr>
          <a:xfrm>
            <a:off x="7282272" y="834721"/>
            <a:ext cx="1858836" cy="1533525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51D68E69-346E-435B-95DC-705EC83B7A83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80859" t="-1305" r="-2352" b="1305"/>
          <a:stretch/>
        </p:blipFill>
        <p:spPr>
          <a:xfrm>
            <a:off x="9451553" y="1545002"/>
            <a:ext cx="1858836" cy="1533525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C1E770D4-FDED-49A4-8E20-8F2EE4D35E04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77597" y="2356120"/>
            <a:ext cx="2647950" cy="1571625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07FCDF39-4CB3-42D7-8A95-C6946AE963FF}"/>
              </a:ext>
            </a:extLst>
          </p:cNvPr>
          <p:cNvSpPr txBox="1"/>
          <p:nvPr/>
        </p:nvSpPr>
        <p:spPr>
          <a:xfrm>
            <a:off x="1014733" y="5489749"/>
            <a:ext cx="5767926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b) Bông hoa nào có nhiều ong đậu nhất?</a:t>
            </a:r>
          </a:p>
        </p:txBody>
      </p:sp>
    </p:spTree>
    <p:extLst>
      <p:ext uri="{BB962C8B-B14F-4D97-AF65-F5344CB8AC3E}">
        <p14:creationId xmlns:p14="http://schemas.microsoft.com/office/powerpoint/2010/main" val="507465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3.33333E-6 L 0.11159 0.06782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573" y="3380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-7.40741E-7 L 0.04375 -0.15972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87" y="-7986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-7.40741E-7 L -0.10677 -0.2113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339" y="-10579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3.33333E-6 L -0.10169 0.23333 " pathEditMode="relative" rAng="0" ptsTypes="AA">
                                      <p:cBhvr>
                                        <p:cTn id="7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91" y="1166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2.96296E-6 L -0.04583 -0.09444 " pathEditMode="relative" rAng="0" ptsTypes="AA">
                                      <p:cBhvr>
                                        <p:cTn id="80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92" y="-4722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4.81481E-6 L -0.17344 0.20973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672" y="1048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1.85185E-6 L -0.05859 -0.32338 " pathEditMode="relative" rAng="0" ptsTypes="AA">
                                      <p:cBhvr>
                                        <p:cTn id="8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30" y="-16181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2.96296E-6 L -0.15247 0.22361 " pathEditMode="relative" rAng="0" ptsTypes="AA">
                                      <p:cBhvr>
                                        <p:cTn id="8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30" y="1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7" dur="2000" fill="hold"/>
                                        <p:tgtEl>
                                          <p:spTgt spid="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2000"/>
                            </p:stCondLst>
                            <p:childTnLst>
                              <p:par>
                                <p:cTn id="99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1.85185E-6 L 0.36133 0.34236 " pathEditMode="relative" rAng="0" ptsTypes="AA">
                                      <p:cBhvr>
                                        <p:cTn id="10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060" y="17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1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4987E807-00A6-4C99-B4A9-7ABAE8546B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6F233200-7CE5-4166-AA46-997C5A3E9903}"/>
              </a:ext>
            </a:extLst>
          </p:cNvPr>
          <p:cNvSpPr/>
          <p:nvPr/>
        </p:nvSpPr>
        <p:spPr>
          <a:xfrm>
            <a:off x="1116598" y="1353843"/>
            <a:ext cx="671721" cy="686830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3BBF47C-561F-437D-9E0A-258BFDE945A8}"/>
              </a:ext>
            </a:extLst>
          </p:cNvPr>
          <p:cNvGrpSpPr/>
          <p:nvPr/>
        </p:nvGrpSpPr>
        <p:grpSpPr>
          <a:xfrm>
            <a:off x="2035489" y="1568622"/>
            <a:ext cx="1116312" cy="472051"/>
            <a:chOff x="1870518" y="1440653"/>
            <a:chExt cx="1116312" cy="461666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21B4759-3228-472A-A4F1-E88464E36AF0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7" name="Rectangle: Rounded Corners 6">
                <a:extLst>
                  <a:ext uri="{FF2B5EF4-FFF2-40B4-BE49-F238E27FC236}">
                    <a16:creationId xmlns:a16="http://schemas.microsoft.com/office/drawing/2014/main" id="{E54BB2F5-C324-4DE4-A1A9-E09B2239B912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3C3A110D-95CA-4132-9506-B1F96D2094FF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Số</a:t>
                </a:r>
              </a:p>
            </p:txBody>
          </p:sp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8BD69008-14B3-4ACC-98A8-B32E023E0148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3275EAB-AA30-42CD-A7D3-1A6DE7CFB3D8}"/>
              </a:ext>
            </a:extLst>
          </p:cNvPr>
          <p:cNvGrpSpPr/>
          <p:nvPr/>
        </p:nvGrpSpPr>
        <p:grpSpPr>
          <a:xfrm>
            <a:off x="2174040" y="2995190"/>
            <a:ext cx="2840570" cy="1527434"/>
            <a:chOff x="8067369" y="4708827"/>
            <a:chExt cx="2840570" cy="152743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1AF0D2C-9CAB-432F-9804-252237E864D3}"/>
                </a:ext>
              </a:extLst>
            </p:cNvPr>
            <p:cNvSpPr/>
            <p:nvPr/>
          </p:nvSpPr>
          <p:spPr>
            <a:xfrm>
              <a:off x="8067369" y="4708827"/>
              <a:ext cx="2840570" cy="1527434"/>
            </a:xfrm>
            <a:prstGeom prst="rect">
              <a:avLst/>
            </a:prstGeom>
            <a:solidFill>
              <a:srgbClr val="FFFAC2"/>
            </a:solidFill>
            <a:ln>
              <a:solidFill>
                <a:srgbClr val="FDDEEB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FF47A101-191D-4C58-ABB3-3D6227D8DE45}"/>
                    </a:ext>
                  </a:extLst>
                </p:cNvPr>
                <p:cNvSpPr txBox="1"/>
                <p:nvPr/>
              </p:nvSpPr>
              <p:spPr>
                <a:xfrm>
                  <a:off x="8171713" y="4988491"/>
                  <a:ext cx="2705359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a)  2 </a:t>
                  </a:r>
                  <a14:m>
                    <m:oMath xmlns:m="http://schemas.openxmlformats.org/officeDocument/2006/math">
                      <m:r>
                        <a:rPr kumimoji="0" lang="vi-VN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×</m:t>
                      </m:r>
                    </m:oMath>
                  </a14:m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      =  2</a:t>
                  </a:r>
                </a:p>
              </p:txBody>
            </p:sp>
          </mc:Choice>
          <mc:Fallback xmlns=""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FF47A101-191D-4C58-ABB3-3D6227D8DE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71713" y="4988491"/>
                  <a:ext cx="2705359" cy="523220"/>
                </a:xfrm>
                <a:prstGeom prst="rect">
                  <a:avLst/>
                </a:prstGeom>
                <a:blipFill>
                  <a:blip r:embed="rId3"/>
                  <a:stretch>
                    <a:fillRect l="-4740" t="-12941" b="-32941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82A4E0C1-347B-430B-98BF-F45FBBF64C06}"/>
                </a:ext>
              </a:extLst>
            </p:cNvPr>
            <p:cNvSpPr/>
            <p:nvPr/>
          </p:nvSpPr>
          <p:spPr>
            <a:xfrm>
              <a:off x="9379270" y="4980949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34B4D778-DDF1-4746-AE0F-36934CE1C6C5}"/>
                    </a:ext>
                  </a:extLst>
                </p:cNvPr>
                <p:cNvSpPr txBox="1"/>
                <p:nvPr/>
              </p:nvSpPr>
              <p:spPr>
                <a:xfrm>
                  <a:off x="8684368" y="5603937"/>
                  <a:ext cx="2223570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     </a:t>
                  </a:r>
                  <a14:m>
                    <m:oMath xmlns:m="http://schemas.openxmlformats.org/officeDocument/2006/math">
                      <m:r>
                        <a:rPr kumimoji="0" lang="vi-VN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×</m:t>
                      </m:r>
                    </m:oMath>
                  </a14:m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1 =  5</a:t>
                  </a:r>
                </a:p>
              </p:txBody>
            </p:sp>
          </mc:Choice>
          <mc:Fallback xmlns=""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34B4D778-DDF1-4746-AE0F-36934CE1C6C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684368" y="5603937"/>
                  <a:ext cx="2223570" cy="523220"/>
                </a:xfrm>
                <a:prstGeom prst="rect">
                  <a:avLst/>
                </a:prstGeom>
                <a:blipFill>
                  <a:blip r:embed="rId4"/>
                  <a:stretch>
                    <a:fillRect t="-12941" b="-32941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5E468A16-7D73-453C-BCD6-31C6FD1BAB4C}"/>
                </a:ext>
              </a:extLst>
            </p:cNvPr>
            <p:cNvSpPr/>
            <p:nvPr/>
          </p:nvSpPr>
          <p:spPr>
            <a:xfrm>
              <a:off x="8625375" y="5552352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252FFFB8-C173-478F-BD0D-E5E16B40ACAC}"/>
              </a:ext>
            </a:extLst>
          </p:cNvPr>
          <p:cNvSpPr/>
          <p:nvPr/>
        </p:nvSpPr>
        <p:spPr>
          <a:xfrm>
            <a:off x="3484324" y="3280628"/>
            <a:ext cx="58242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1AB61E9B-5311-40AF-B50E-2E9276CF8572}"/>
              </a:ext>
            </a:extLst>
          </p:cNvPr>
          <p:cNvGrpSpPr/>
          <p:nvPr/>
        </p:nvGrpSpPr>
        <p:grpSpPr>
          <a:xfrm>
            <a:off x="6610405" y="2915382"/>
            <a:ext cx="2840570" cy="1527434"/>
            <a:chOff x="8067369" y="4708827"/>
            <a:chExt cx="2840570" cy="1527434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F520027-E37E-4A75-BFCB-57B64A2C8E83}"/>
                </a:ext>
              </a:extLst>
            </p:cNvPr>
            <p:cNvSpPr/>
            <p:nvPr/>
          </p:nvSpPr>
          <p:spPr>
            <a:xfrm>
              <a:off x="8067369" y="4708827"/>
              <a:ext cx="2840570" cy="1527434"/>
            </a:xfrm>
            <a:prstGeom prst="rect">
              <a:avLst/>
            </a:prstGeom>
            <a:solidFill>
              <a:srgbClr val="FFFAC2"/>
            </a:solidFill>
            <a:ln>
              <a:solidFill>
                <a:srgbClr val="FDDEEB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988F06D-899A-45CE-AF67-94804377547A}"/>
                </a:ext>
              </a:extLst>
            </p:cNvPr>
            <p:cNvSpPr txBox="1"/>
            <p:nvPr/>
          </p:nvSpPr>
          <p:spPr>
            <a:xfrm>
              <a:off x="8171713" y="4988491"/>
              <a:ext cx="273622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b)  5  :        =  1</a:t>
              </a:r>
            </a:p>
          </p:txBody>
        </p:sp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F0B65B4D-6243-41F3-89D4-C0134F3E5F82}"/>
                </a:ext>
              </a:extLst>
            </p:cNvPr>
            <p:cNvSpPr/>
            <p:nvPr/>
          </p:nvSpPr>
          <p:spPr>
            <a:xfrm>
              <a:off x="9379270" y="4980949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444172B-7918-483A-802A-54C893E5955B}"/>
                </a:ext>
              </a:extLst>
            </p:cNvPr>
            <p:cNvSpPr txBox="1"/>
            <p:nvPr/>
          </p:nvSpPr>
          <p:spPr>
            <a:xfrm>
              <a:off x="8684368" y="5603937"/>
              <a:ext cx="222357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     :  2  =  1</a:t>
              </a:r>
            </a:p>
          </p:txBody>
        </p:sp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ACEBAE50-E898-46E3-B1B8-9AE643919037}"/>
                </a:ext>
              </a:extLst>
            </p:cNvPr>
            <p:cNvSpPr/>
            <p:nvPr/>
          </p:nvSpPr>
          <p:spPr>
            <a:xfrm>
              <a:off x="8625375" y="5552352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21A8206-87BA-48CD-BA6C-9EB96E0508C4}"/>
              </a:ext>
            </a:extLst>
          </p:cNvPr>
          <p:cNvSpPr/>
          <p:nvPr/>
        </p:nvSpPr>
        <p:spPr>
          <a:xfrm>
            <a:off x="2732045" y="3838715"/>
            <a:ext cx="58242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681B6B95-6A15-4488-9784-706A44B89551}"/>
              </a:ext>
            </a:extLst>
          </p:cNvPr>
          <p:cNvSpPr/>
          <p:nvPr/>
        </p:nvSpPr>
        <p:spPr>
          <a:xfrm>
            <a:off x="7920690" y="3196615"/>
            <a:ext cx="58242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2C4BB4F5-1230-416B-BFE2-4268A40E04DA}"/>
              </a:ext>
            </a:extLst>
          </p:cNvPr>
          <p:cNvSpPr/>
          <p:nvPr/>
        </p:nvSpPr>
        <p:spPr>
          <a:xfrm>
            <a:off x="7168411" y="3767402"/>
            <a:ext cx="58242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34355275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7" grpId="0" animBg="1"/>
      <p:bldP spid="25" grpId="0" animBg="1"/>
      <p:bldP spid="26" grpId="0" animBg="1"/>
      <p:bldP spid="2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59F6A314-6F20-4788-9346-F2951DF10444}"/>
              </a:ext>
            </a:extLst>
          </p:cNvPr>
          <p:cNvSpPr/>
          <p:nvPr/>
        </p:nvSpPr>
        <p:spPr>
          <a:xfrm>
            <a:off x="657226" y="506455"/>
            <a:ext cx="711837" cy="72784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endParaRPr kumimoji="0" lang="vi-VN" sz="4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0296C94-1779-453D-BE07-7C47BFBDC79A}"/>
              </a:ext>
            </a:extLst>
          </p:cNvPr>
          <p:cNvGrpSpPr/>
          <p:nvPr/>
        </p:nvGrpSpPr>
        <p:grpSpPr>
          <a:xfrm>
            <a:off x="1578121" y="535496"/>
            <a:ext cx="1230124" cy="707887"/>
            <a:chOff x="1870518" y="1440652"/>
            <a:chExt cx="1230124" cy="692314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3A956855-4F0E-4D81-8A47-469A4AA6717E}"/>
                </a:ext>
              </a:extLst>
            </p:cNvPr>
            <p:cNvGrpSpPr/>
            <p:nvPr/>
          </p:nvGrpSpPr>
          <p:grpSpPr>
            <a:xfrm>
              <a:off x="1870518" y="1440652"/>
              <a:ext cx="1230124" cy="692313"/>
              <a:chOff x="1870518" y="1440652"/>
              <a:chExt cx="1230124" cy="692313"/>
            </a:xfrm>
          </p:grpSpPr>
          <p:sp>
            <p:nvSpPr>
              <p:cNvPr id="7" name="Rectangle: Rounded Corners 34">
                <a:extLst>
                  <a:ext uri="{FF2B5EF4-FFF2-40B4-BE49-F238E27FC236}">
                    <a16:creationId xmlns:a16="http://schemas.microsoft.com/office/drawing/2014/main" id="{A6BCBA37-B3BB-4E43-9C82-3FB104BE5931}"/>
                  </a:ext>
                </a:extLst>
              </p:cNvPr>
              <p:cNvSpPr/>
              <p:nvPr/>
            </p:nvSpPr>
            <p:spPr>
              <a:xfrm>
                <a:off x="1870518" y="1440653"/>
                <a:ext cx="1230124" cy="692312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FC17FDFD-0F4A-4047-967D-C73DACC0BC40}"/>
                  </a:ext>
                </a:extLst>
              </p:cNvPr>
              <p:cNvSpPr txBox="1"/>
              <p:nvPr/>
            </p:nvSpPr>
            <p:spPr>
              <a:xfrm>
                <a:off x="1870518" y="1440652"/>
                <a:ext cx="811441" cy="69231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Số</a:t>
                </a:r>
              </a:p>
            </p:txBody>
          </p:sp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B9D1B0F4-1C3A-419F-AF12-6530400E2CC6}"/>
                </a:ext>
              </a:extLst>
            </p:cNvPr>
            <p:cNvSpPr txBox="1"/>
            <p:nvPr/>
          </p:nvSpPr>
          <p:spPr>
            <a:xfrm>
              <a:off x="2630642" y="1440653"/>
              <a:ext cx="470000" cy="6923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3130982-D363-43FE-849C-A323313BEC3D}"/>
              </a:ext>
            </a:extLst>
          </p:cNvPr>
          <p:cNvGrpSpPr/>
          <p:nvPr/>
        </p:nvGrpSpPr>
        <p:grpSpPr>
          <a:xfrm>
            <a:off x="1056903" y="1488470"/>
            <a:ext cx="9068405" cy="3897569"/>
            <a:chOff x="4469177" y="1042421"/>
            <a:chExt cx="6763211" cy="2647471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2D84EA61-7A2E-4978-A62C-169FFC1CEB3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332003" y="1042421"/>
              <a:ext cx="5900385" cy="1444273"/>
            </a:xfrm>
            <a:prstGeom prst="rect">
              <a:avLst/>
            </a:prstGeom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86DC51D-AE83-4CC4-A542-2C6E06231722}"/>
                </a:ext>
              </a:extLst>
            </p:cNvPr>
            <p:cNvSpPr txBox="1"/>
            <p:nvPr/>
          </p:nvSpPr>
          <p:spPr>
            <a:xfrm>
              <a:off x="4469178" y="1502947"/>
              <a:ext cx="50526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a)</a:t>
              </a:r>
              <a:endPara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972B62D-162D-4BB6-8B4F-DF40D5E1081D}"/>
                </a:ext>
              </a:extLst>
            </p:cNvPr>
            <p:cNvSpPr txBox="1"/>
            <p:nvPr/>
          </p:nvSpPr>
          <p:spPr>
            <a:xfrm>
              <a:off x="4469177" y="2822504"/>
              <a:ext cx="50526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b)</a:t>
              </a:r>
              <a:endPara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E1ABB299-F151-4421-812F-693A41744BA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50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316614" y="2296430"/>
              <a:ext cx="5903106" cy="1393462"/>
            </a:xfrm>
            <a:prstGeom prst="rect">
              <a:avLst/>
            </a:prstGeom>
          </p:spPr>
        </p:pic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8AB517EF-903E-416B-9E09-54EE3CF9F839}"/>
              </a:ext>
            </a:extLst>
          </p:cNvPr>
          <p:cNvSpPr txBox="1"/>
          <p:nvPr/>
        </p:nvSpPr>
        <p:spPr>
          <a:xfrm>
            <a:off x="4751804" y="1781706"/>
            <a:ext cx="516280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73DA236-06FB-4027-98EA-CA5D563EBB64}"/>
              </a:ext>
            </a:extLst>
          </p:cNvPr>
          <p:cNvSpPr txBox="1"/>
          <p:nvPr/>
        </p:nvSpPr>
        <p:spPr>
          <a:xfrm>
            <a:off x="6885247" y="2675117"/>
            <a:ext cx="516280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65CABD4-7207-41A6-A1CE-F536976BF3D6}"/>
              </a:ext>
            </a:extLst>
          </p:cNvPr>
          <p:cNvSpPr txBox="1"/>
          <p:nvPr/>
        </p:nvSpPr>
        <p:spPr>
          <a:xfrm>
            <a:off x="9083178" y="2027383"/>
            <a:ext cx="78495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12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1DD75D6-5427-4D98-A48E-C643DB7D5560}"/>
              </a:ext>
            </a:extLst>
          </p:cNvPr>
          <p:cNvSpPr txBox="1"/>
          <p:nvPr/>
        </p:nvSpPr>
        <p:spPr>
          <a:xfrm>
            <a:off x="4617467" y="3571531"/>
            <a:ext cx="784954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CB7E99A-1732-49D6-88EE-F9C761FFDB5F}"/>
              </a:ext>
            </a:extLst>
          </p:cNvPr>
          <p:cNvSpPr txBox="1"/>
          <p:nvPr/>
        </p:nvSpPr>
        <p:spPr>
          <a:xfrm>
            <a:off x="6827263" y="4356140"/>
            <a:ext cx="516281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71CE10A-1ADE-41D4-8DB6-3CC2B833F6E9}"/>
              </a:ext>
            </a:extLst>
          </p:cNvPr>
          <p:cNvSpPr txBox="1"/>
          <p:nvPr/>
        </p:nvSpPr>
        <p:spPr>
          <a:xfrm>
            <a:off x="8939384" y="3723814"/>
            <a:ext cx="784954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</a:t>
            </a:r>
          </a:p>
        </p:txBody>
      </p:sp>
    </p:spTree>
    <p:extLst>
      <p:ext uri="{BB962C8B-B14F-4D97-AF65-F5344CB8AC3E}">
        <p14:creationId xmlns:p14="http://schemas.microsoft.com/office/powerpoint/2010/main" val="212014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AA0D5E61-E4AB-430E-81AF-8D7D86BCA88D}"/>
              </a:ext>
            </a:extLst>
          </p:cNvPr>
          <p:cNvSpPr/>
          <p:nvPr/>
        </p:nvSpPr>
        <p:spPr>
          <a:xfrm>
            <a:off x="1324532" y="810928"/>
            <a:ext cx="699307" cy="71678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0E6822E-3392-42EF-BD75-30BBD41E26D5}"/>
              </a:ext>
            </a:extLst>
          </p:cNvPr>
          <p:cNvGrpSpPr/>
          <p:nvPr/>
        </p:nvGrpSpPr>
        <p:grpSpPr>
          <a:xfrm>
            <a:off x="2283761" y="838613"/>
            <a:ext cx="2741173" cy="1924109"/>
            <a:chOff x="1870517" y="1413138"/>
            <a:chExt cx="1714232" cy="1173924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6C4C22A1-7DC8-45A9-A801-2129504DAC7E}"/>
                </a:ext>
              </a:extLst>
            </p:cNvPr>
            <p:cNvGrpSpPr/>
            <p:nvPr/>
          </p:nvGrpSpPr>
          <p:grpSpPr>
            <a:xfrm>
              <a:off x="1870517" y="1413138"/>
              <a:ext cx="1488510" cy="1173924"/>
              <a:chOff x="1870517" y="1413138"/>
              <a:chExt cx="1488510" cy="1173924"/>
            </a:xfrm>
          </p:grpSpPr>
          <p:sp>
            <p:nvSpPr>
              <p:cNvPr id="6" name="Rectangle: Rounded Corners 50">
                <a:extLst>
                  <a:ext uri="{FF2B5EF4-FFF2-40B4-BE49-F238E27FC236}">
                    <a16:creationId xmlns:a16="http://schemas.microsoft.com/office/drawing/2014/main" id="{073B6A1D-179B-41D1-AF16-E9C211718744}"/>
                  </a:ext>
                </a:extLst>
              </p:cNvPr>
              <p:cNvSpPr/>
              <p:nvPr/>
            </p:nvSpPr>
            <p:spPr>
              <a:xfrm>
                <a:off x="1870517" y="1440654"/>
                <a:ext cx="1450010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3B3A5D64-5866-4CAC-9BAD-9EB5696B71E0}"/>
                  </a:ext>
                </a:extLst>
              </p:cNvPr>
              <p:cNvSpPr txBox="1"/>
              <p:nvPr/>
            </p:nvSpPr>
            <p:spPr>
              <a:xfrm>
                <a:off x="1940886" y="1413138"/>
                <a:ext cx="1418141" cy="117392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&gt;; &lt;; =</a:t>
                </a:r>
              </a:p>
            </p:txBody>
          </p:sp>
        </p:grp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40592477-3271-4F0F-A2D9-28DE5FF61422}"/>
                </a:ext>
              </a:extLst>
            </p:cNvPr>
            <p:cNvSpPr txBox="1"/>
            <p:nvPr/>
          </p:nvSpPr>
          <p:spPr>
            <a:xfrm>
              <a:off x="2630642" y="1440653"/>
              <a:ext cx="954107" cy="6321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   ?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364F102-99A3-4C22-839C-04C625327F58}"/>
              </a:ext>
            </a:extLst>
          </p:cNvPr>
          <p:cNvGrpSpPr/>
          <p:nvPr/>
        </p:nvGrpSpPr>
        <p:grpSpPr>
          <a:xfrm>
            <a:off x="1761855" y="2690389"/>
            <a:ext cx="2840570" cy="1821810"/>
            <a:chOff x="8067369" y="4708827"/>
            <a:chExt cx="2840570" cy="1821810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8704A087-FC12-4112-8318-0048A24DA023}"/>
                </a:ext>
              </a:extLst>
            </p:cNvPr>
            <p:cNvSpPr/>
            <p:nvPr/>
          </p:nvSpPr>
          <p:spPr>
            <a:xfrm>
              <a:off x="8067369" y="4708827"/>
              <a:ext cx="2840570" cy="182181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rgbClr val="FDDEEB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BC2482CD-47D7-4D27-B036-D31AF21ED03C}"/>
                    </a:ext>
                  </a:extLst>
                </p:cNvPr>
                <p:cNvSpPr txBox="1"/>
                <p:nvPr/>
              </p:nvSpPr>
              <p:spPr>
                <a:xfrm>
                  <a:off x="8171713" y="4988491"/>
                  <a:ext cx="2705359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a)  2 </a:t>
                  </a:r>
                  <a14:m>
                    <m:oMath xmlns:m="http://schemas.openxmlformats.org/officeDocument/2006/math">
                      <m:r>
                        <a:rPr kumimoji="0" lang="vi-VN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×</m:t>
                      </m:r>
                    </m:oMath>
                  </a14:m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3        4</a:t>
                  </a:r>
                </a:p>
              </p:txBody>
            </p:sp>
          </mc:Choice>
          <mc:Fallback xmlns="">
            <p:sp>
              <p:nvSpPr>
                <p:cNvPr id="57" name="TextBox 56">
                  <a:extLst>
                    <a:ext uri="{FF2B5EF4-FFF2-40B4-BE49-F238E27FC236}">
                      <a16:creationId xmlns:a16="http://schemas.microsoft.com/office/drawing/2014/main" id="{BC2482CD-47D7-4D27-B036-D31AF21ED03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71713" y="4988491"/>
                  <a:ext cx="2705359" cy="523220"/>
                </a:xfrm>
                <a:prstGeom prst="rect">
                  <a:avLst/>
                </a:prstGeom>
                <a:blipFill>
                  <a:blip r:embed="rId9"/>
                  <a:stretch>
                    <a:fillRect l="-4730" t="-12941" b="-32941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1" name="Rectangle: Rounded Corners 57">
              <a:extLst>
                <a:ext uri="{FF2B5EF4-FFF2-40B4-BE49-F238E27FC236}">
                  <a16:creationId xmlns:a16="http://schemas.microsoft.com/office/drawing/2014/main" id="{B7969809-8BF5-4708-B8FE-E7397037AE5F}"/>
                </a:ext>
              </a:extLst>
            </p:cNvPr>
            <p:cNvSpPr/>
            <p:nvPr/>
          </p:nvSpPr>
          <p:spPr>
            <a:xfrm>
              <a:off x="9726557" y="4879387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E9937E3E-4796-4D3A-8F96-5871182E7C4A}"/>
                    </a:ext>
                  </a:extLst>
                </p:cNvPr>
                <p:cNvSpPr txBox="1"/>
                <p:nvPr/>
              </p:nvSpPr>
              <p:spPr>
                <a:xfrm>
                  <a:off x="8653502" y="5738956"/>
                  <a:ext cx="2223570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 </a:t>
                  </a:r>
                  <a14:m>
                    <m:oMath xmlns:m="http://schemas.openxmlformats.org/officeDocument/2006/math">
                      <m:r>
                        <a:rPr kumimoji="0" lang="vi-VN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×</m:t>
                      </m:r>
                    </m:oMath>
                  </a14:m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6        30</a:t>
                  </a:r>
                </a:p>
              </p:txBody>
            </p:sp>
          </mc:Choice>
          <mc:Fallback xmlns="">
            <p:sp>
              <p:nvSpPr>
                <p:cNvPr id="59" name="TextBox 58">
                  <a:extLst>
                    <a:ext uri="{FF2B5EF4-FFF2-40B4-BE49-F238E27FC236}">
                      <a16:creationId xmlns:a16="http://schemas.microsoft.com/office/drawing/2014/main" id="{E9937E3E-4796-4D3A-8F96-5871182E7C4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653502" y="5738956"/>
                  <a:ext cx="2223570" cy="523220"/>
                </a:xfrm>
                <a:prstGeom prst="rect">
                  <a:avLst/>
                </a:prstGeom>
                <a:blipFill>
                  <a:blip r:embed="rId10"/>
                  <a:stretch>
                    <a:fillRect l="-5753" t="-12791" r="-4932" b="-31395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3" name="Rectangle: Rounded Corners 59">
              <a:extLst>
                <a:ext uri="{FF2B5EF4-FFF2-40B4-BE49-F238E27FC236}">
                  <a16:creationId xmlns:a16="http://schemas.microsoft.com/office/drawing/2014/main" id="{273E5762-4C3B-4273-820A-5FE972E3A253}"/>
                </a:ext>
              </a:extLst>
            </p:cNvPr>
            <p:cNvSpPr/>
            <p:nvPr/>
          </p:nvSpPr>
          <p:spPr>
            <a:xfrm>
              <a:off x="9726557" y="5675766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sp>
        <p:nvSpPr>
          <p:cNvPr id="14" name="Rectangle: Rounded Corners 60">
            <a:extLst>
              <a:ext uri="{FF2B5EF4-FFF2-40B4-BE49-F238E27FC236}">
                <a16:creationId xmlns:a16="http://schemas.microsoft.com/office/drawing/2014/main" id="{0F29282B-423D-4968-91D3-D7E7C336870B}"/>
              </a:ext>
            </a:extLst>
          </p:cNvPr>
          <p:cNvSpPr/>
          <p:nvPr/>
        </p:nvSpPr>
        <p:spPr>
          <a:xfrm>
            <a:off x="3421810" y="2863291"/>
            <a:ext cx="58242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&gt;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702C990-DCE7-4F6B-876E-F01F82669FCD}"/>
              </a:ext>
            </a:extLst>
          </p:cNvPr>
          <p:cNvGrpSpPr/>
          <p:nvPr/>
        </p:nvGrpSpPr>
        <p:grpSpPr>
          <a:xfrm>
            <a:off x="4871464" y="2690389"/>
            <a:ext cx="3529334" cy="1807098"/>
            <a:chOff x="8067369" y="4708827"/>
            <a:chExt cx="3529334" cy="1807098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60C5BC04-A5E2-41E6-A301-B06309F18B32}"/>
                </a:ext>
              </a:extLst>
            </p:cNvPr>
            <p:cNvSpPr/>
            <p:nvPr/>
          </p:nvSpPr>
          <p:spPr>
            <a:xfrm>
              <a:off x="8067369" y="4708827"/>
              <a:ext cx="3393916" cy="1807098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rgbClr val="FDDEEB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08BC7525-DAC7-415F-904C-AE4D5EDA5369}"/>
                    </a:ext>
                  </a:extLst>
                </p:cNvPr>
                <p:cNvSpPr txBox="1"/>
                <p:nvPr/>
              </p:nvSpPr>
              <p:spPr>
                <a:xfrm>
                  <a:off x="8171713" y="4988491"/>
                  <a:ext cx="3393916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b)  2 </a:t>
                  </a:r>
                  <a14:m>
                    <m:oMath xmlns:m="http://schemas.openxmlformats.org/officeDocument/2006/math">
                      <m:r>
                        <a:rPr kumimoji="0" lang="vi-VN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×</m:t>
                      </m:r>
                    </m:oMath>
                  </a14:m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4       16 : 2</a:t>
                  </a:r>
                </a:p>
              </p:txBody>
            </p:sp>
          </mc:Choice>
          <mc:Fallback xmlns="">
            <p:sp>
              <p:nvSpPr>
                <p:cNvPr id="64" name="TextBox 63">
                  <a:extLst>
                    <a:ext uri="{FF2B5EF4-FFF2-40B4-BE49-F238E27FC236}">
                      <a16:creationId xmlns:a16="http://schemas.microsoft.com/office/drawing/2014/main" id="{08BC7525-DAC7-415F-904C-AE4D5EDA536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71713" y="4988491"/>
                  <a:ext cx="3393916" cy="523220"/>
                </a:xfrm>
                <a:prstGeom prst="rect">
                  <a:avLst/>
                </a:prstGeom>
                <a:blipFill>
                  <a:blip r:embed="rId11"/>
                  <a:stretch>
                    <a:fillRect l="-3770" t="-12941" b="-32941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8" name="Rectangle: Rounded Corners 64">
              <a:extLst>
                <a:ext uri="{FF2B5EF4-FFF2-40B4-BE49-F238E27FC236}">
                  <a16:creationId xmlns:a16="http://schemas.microsoft.com/office/drawing/2014/main" id="{68047E4C-8C16-445F-A50C-C1542CAEDAFA}"/>
                </a:ext>
              </a:extLst>
            </p:cNvPr>
            <p:cNvSpPr/>
            <p:nvPr/>
          </p:nvSpPr>
          <p:spPr>
            <a:xfrm>
              <a:off x="9694764" y="4879387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1670194-5A5D-4B59-9325-16277605E488}"/>
                </a:ext>
              </a:extLst>
            </p:cNvPr>
            <p:cNvSpPr txBox="1"/>
            <p:nvPr/>
          </p:nvSpPr>
          <p:spPr>
            <a:xfrm>
              <a:off x="8628568" y="5719042"/>
              <a:ext cx="296813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35 : 5        40 : 5</a:t>
              </a:r>
            </a:p>
          </p:txBody>
        </p:sp>
        <p:sp>
          <p:nvSpPr>
            <p:cNvPr id="20" name="Rectangle: Rounded Corners 66">
              <a:extLst>
                <a:ext uri="{FF2B5EF4-FFF2-40B4-BE49-F238E27FC236}">
                  <a16:creationId xmlns:a16="http://schemas.microsoft.com/office/drawing/2014/main" id="{FE16CC44-1341-4677-A657-2EEECD604285}"/>
                </a:ext>
              </a:extLst>
            </p:cNvPr>
            <p:cNvSpPr/>
            <p:nvPr/>
          </p:nvSpPr>
          <p:spPr>
            <a:xfrm>
              <a:off x="9737719" y="5674286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sp>
        <p:nvSpPr>
          <p:cNvPr id="21" name="Rectangle: Rounded Corners 67">
            <a:extLst>
              <a:ext uri="{FF2B5EF4-FFF2-40B4-BE49-F238E27FC236}">
                <a16:creationId xmlns:a16="http://schemas.microsoft.com/office/drawing/2014/main" id="{B9FAC5CA-1BA9-421F-BB02-B7B71460547A}"/>
              </a:ext>
            </a:extLst>
          </p:cNvPr>
          <p:cNvSpPr/>
          <p:nvPr/>
        </p:nvSpPr>
        <p:spPr>
          <a:xfrm>
            <a:off x="3432936" y="3673124"/>
            <a:ext cx="58242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</a:t>
            </a:r>
          </a:p>
        </p:txBody>
      </p:sp>
      <p:sp>
        <p:nvSpPr>
          <p:cNvPr id="22" name="Rectangle: Rounded Corners 68">
            <a:extLst>
              <a:ext uri="{FF2B5EF4-FFF2-40B4-BE49-F238E27FC236}">
                <a16:creationId xmlns:a16="http://schemas.microsoft.com/office/drawing/2014/main" id="{73CC3DB6-B5EF-4D1A-9AA8-270E248F27D8}"/>
              </a:ext>
            </a:extLst>
          </p:cNvPr>
          <p:cNvSpPr/>
          <p:nvPr/>
        </p:nvSpPr>
        <p:spPr>
          <a:xfrm>
            <a:off x="6497572" y="2860173"/>
            <a:ext cx="58242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</a:t>
            </a:r>
          </a:p>
        </p:txBody>
      </p:sp>
      <p:sp>
        <p:nvSpPr>
          <p:cNvPr id="23" name="Rectangle: Rounded Corners 69">
            <a:extLst>
              <a:ext uri="{FF2B5EF4-FFF2-40B4-BE49-F238E27FC236}">
                <a16:creationId xmlns:a16="http://schemas.microsoft.com/office/drawing/2014/main" id="{30393DEA-F253-4A6B-81DE-1249E967F3C2}"/>
              </a:ext>
            </a:extLst>
          </p:cNvPr>
          <p:cNvSpPr/>
          <p:nvPr/>
        </p:nvSpPr>
        <p:spPr>
          <a:xfrm>
            <a:off x="6532870" y="3669164"/>
            <a:ext cx="58242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&lt;</a:t>
            </a: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E40F3097-5585-4A35-A6E7-AA8A8536343C}"/>
              </a:ext>
            </a:extLst>
          </p:cNvPr>
          <p:cNvPicPr>
            <a:picLocks noChangeAspect="1"/>
          </p:cNvPicPr>
          <p:nvPr/>
        </p:nvPicPr>
        <p:blipFill>
          <a:blip r:embed="rId1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894825" y="241310"/>
            <a:ext cx="2455847" cy="3130251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9045D6C3-4469-4069-A9FB-56F986E24FC5}"/>
              </a:ext>
            </a:extLst>
          </p:cNvPr>
          <p:cNvSpPr txBox="1"/>
          <p:nvPr/>
        </p:nvSpPr>
        <p:spPr>
          <a:xfrm>
            <a:off x="2722150" y="3365894"/>
            <a:ext cx="385041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5A5AFA0-14B1-4013-9D30-C1C6FD362C5C}"/>
              </a:ext>
            </a:extLst>
          </p:cNvPr>
          <p:cNvSpPr txBox="1"/>
          <p:nvPr/>
        </p:nvSpPr>
        <p:spPr>
          <a:xfrm>
            <a:off x="2594796" y="4153034"/>
            <a:ext cx="58541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81BFFBC-5301-4286-825D-B9250C27AF46}"/>
              </a:ext>
            </a:extLst>
          </p:cNvPr>
          <p:cNvSpPr txBox="1"/>
          <p:nvPr/>
        </p:nvSpPr>
        <p:spPr>
          <a:xfrm>
            <a:off x="5803673" y="3381641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D121E54-EE42-402E-9342-B860F34D8860}"/>
              </a:ext>
            </a:extLst>
          </p:cNvPr>
          <p:cNvSpPr txBox="1"/>
          <p:nvPr/>
        </p:nvSpPr>
        <p:spPr>
          <a:xfrm>
            <a:off x="7492917" y="3381641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27D6524-8894-44DC-BEB3-999EF5EC5CF2}"/>
              </a:ext>
            </a:extLst>
          </p:cNvPr>
          <p:cNvSpPr txBox="1"/>
          <p:nvPr/>
        </p:nvSpPr>
        <p:spPr>
          <a:xfrm>
            <a:off x="5803673" y="4153034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63253A3-48FC-422B-B311-AEA9B9C02DDE}"/>
              </a:ext>
            </a:extLst>
          </p:cNvPr>
          <p:cNvSpPr txBox="1"/>
          <p:nvPr/>
        </p:nvSpPr>
        <p:spPr>
          <a:xfrm>
            <a:off x="7492917" y="4153034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808910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4" grpId="0" animBg="1"/>
      <p:bldP spid="21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254" y="2387976"/>
            <a:ext cx="3485697" cy="4561070"/>
          </a:xfrm>
          <a:prstGeom prst="rect">
            <a:avLst/>
          </a:prstGeom>
        </p:spPr>
      </p:pic>
      <p:pic>
        <p:nvPicPr>
          <p:cNvPr id="3" name="图片 2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1487" y="3762703"/>
            <a:ext cx="6858765" cy="274159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15730" y="821168"/>
            <a:ext cx="7864522" cy="31336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573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</TotalTime>
  <Words>192</Words>
  <Application>Microsoft Office PowerPoint</Application>
  <PresentationFormat>Widescreen</PresentationFormat>
  <Paragraphs>64</Paragraphs>
  <Slides>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9</vt:i4>
      </vt:variant>
    </vt:vector>
  </HeadingPairs>
  <TitlesOfParts>
    <vt:vector size="19" baseType="lpstr">
      <vt:lpstr>Arial</vt:lpstr>
      <vt:lpstr>Calibri</vt:lpstr>
      <vt:lpstr>Calibri Light</vt:lpstr>
      <vt:lpstr>Cambria Math</vt:lpstr>
      <vt:lpstr>HP001 5 hàng</vt:lpstr>
      <vt:lpstr>UTM Cookies</vt:lpstr>
      <vt:lpstr>1_Office Theme</vt:lpstr>
      <vt:lpstr>Office Theme</vt:lpstr>
      <vt:lpstr>3_Office Theme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Admin</cp:lastModifiedBy>
  <cp:revision>6</cp:revision>
  <dcterms:created xsi:type="dcterms:W3CDTF">2022-02-13T15:35:00Z</dcterms:created>
  <dcterms:modified xsi:type="dcterms:W3CDTF">2022-02-13T15:48:34Z</dcterms:modified>
</cp:coreProperties>
</file>