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3" r:id="rId2"/>
    <p:sldMasterId id="2147483700" r:id="rId3"/>
    <p:sldMasterId id="2147483712" r:id="rId4"/>
  </p:sld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2" d="100"/>
          <a:sy n="72" d="100"/>
        </p:scale>
        <p:origin x="660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25142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90605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22859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2330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621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45964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006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0741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6477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28681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6423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874957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85104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4686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431574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62990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0144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7174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985753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5626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216446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1137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29851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59114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11198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13165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663185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61115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71367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90130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76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845601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27166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351108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544805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998913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419514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386201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897281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95530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795539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650523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97959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88074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45985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7895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4992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4087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365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6574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353336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9858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37420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22929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366154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006108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906213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0839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76422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97830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7678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242768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41688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26896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267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506247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904656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392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11979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87118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2983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08874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1289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4355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18" Type="http://schemas.openxmlformats.org/officeDocument/2006/relationships/slideLayout" Target="../slideLayouts/slideLayout67.xml"/><Relationship Id="rId26" Type="http://schemas.openxmlformats.org/officeDocument/2006/relationships/slideLayout" Target="../slideLayouts/slideLayout75.xml"/><Relationship Id="rId3" Type="http://schemas.openxmlformats.org/officeDocument/2006/relationships/slideLayout" Target="../slideLayouts/slideLayout52.xml"/><Relationship Id="rId21" Type="http://schemas.openxmlformats.org/officeDocument/2006/relationships/slideLayout" Target="../slideLayouts/slideLayout70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17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1.xml"/><Relationship Id="rId16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9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73.xml"/><Relationship Id="rId5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68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71.xml"/><Relationship Id="rId27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5A18D6-0360-45DA-9101-56CFEB5381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36622A-BE49-4571-B685-7E60B5436F5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770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243671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2" r:id="rId19"/>
    <p:sldLayoutId id="2147483693" r:id="rId20"/>
    <p:sldLayoutId id="2147483694" r:id="rId21"/>
    <p:sldLayoutId id="2147483695" r:id="rId22"/>
    <p:sldLayoutId id="2147483696" r:id="rId23"/>
    <p:sldLayoutId id="2147483697" r:id="rId24"/>
    <p:sldLayoutId id="2147483698" r:id="rId25"/>
    <p:sldLayoutId id="2147483699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2/13/2022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3429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8962105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  <p:sldLayoutId id="2147483725" r:id="rId13"/>
    <p:sldLayoutId id="2147483726" r:id="rId14"/>
    <p:sldLayoutId id="2147483727" r:id="rId15"/>
    <p:sldLayoutId id="2147483728" r:id="rId16"/>
    <p:sldLayoutId id="2147483729" r:id="rId17"/>
    <p:sldLayoutId id="2147483730" r:id="rId18"/>
    <p:sldLayoutId id="2147483731" r:id="rId19"/>
    <p:sldLayoutId id="2147483732" r:id="rId20"/>
    <p:sldLayoutId id="2147483733" r:id="rId21"/>
    <p:sldLayoutId id="2147483734" r:id="rId22"/>
    <p:sldLayoutId id="2147483735" r:id="rId23"/>
    <p:sldLayoutId id="2147483736" r:id="rId24"/>
    <p:sldLayoutId id="2147483737" r:id="rId25"/>
    <p:sldLayoutId id="2147483738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.gi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5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13.png"/><Relationship Id="rId18" Type="http://schemas.openxmlformats.org/officeDocument/2006/relationships/image" Target="../media/image16.png"/><Relationship Id="rId3" Type="http://schemas.openxmlformats.org/officeDocument/2006/relationships/image" Target="../media/image8.png"/><Relationship Id="rId21" Type="http://schemas.openxmlformats.org/officeDocument/2006/relationships/image" Target="../media/image18.png"/><Relationship Id="rId7" Type="http://schemas.openxmlformats.org/officeDocument/2006/relationships/image" Target="../media/image10.png"/><Relationship Id="rId12" Type="http://schemas.microsoft.com/office/2007/relationships/hdphoto" Target="../media/hdphoto6.wdp"/><Relationship Id="rId17" Type="http://schemas.openxmlformats.org/officeDocument/2006/relationships/image" Target="../media/image15.png"/><Relationship Id="rId2" Type="http://schemas.openxmlformats.org/officeDocument/2006/relationships/image" Target="../media/image6.png"/><Relationship Id="rId16" Type="http://schemas.microsoft.com/office/2007/relationships/hdphoto" Target="../media/hdphoto8.wdp"/><Relationship Id="rId20" Type="http://schemas.microsoft.com/office/2007/relationships/hdphoto" Target="../media/hdphoto9.wdp"/><Relationship Id="rId1" Type="http://schemas.openxmlformats.org/officeDocument/2006/relationships/slideLayout" Target="../slideLayouts/slideLayout55.xml"/><Relationship Id="rId6" Type="http://schemas.microsoft.com/office/2007/relationships/hdphoto" Target="../media/hdphoto3.wdp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10" Type="http://schemas.microsoft.com/office/2007/relationships/hdphoto" Target="../media/hdphoto5.wdp"/><Relationship Id="rId19" Type="http://schemas.openxmlformats.org/officeDocument/2006/relationships/image" Target="../media/image17.png"/><Relationship Id="rId4" Type="http://schemas.microsoft.com/office/2007/relationships/hdphoto" Target="../media/hdphoto2.wdp"/><Relationship Id="rId9" Type="http://schemas.openxmlformats.org/officeDocument/2006/relationships/image" Target="../media/image11.png"/><Relationship Id="rId14" Type="http://schemas.microsoft.com/office/2007/relationships/hdphoto" Target="../media/hdphoto7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5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5.xml"/><Relationship Id="rId4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813235" y="2980587"/>
            <a:ext cx="9876422" cy="1754326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CHÀO MỪNG CÁC CON ĐẾN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VỚI TIẾT TOÁN</a:t>
            </a:r>
            <a:endParaRPr kumimoji="0" lang="en-US" sz="5400" b="1" i="0" u="none" strike="noStrike" kern="1200" cap="none" spc="0" normalizeH="0" baseline="0" noProof="0">
              <a:ln w="13462">
                <a:solidFill>
                  <a:prstClr val="white"/>
                </a:solidFill>
                <a:prstDash val="solid"/>
              </a:ln>
              <a:solidFill>
                <a:prstClr val="black">
                  <a:lumMod val="85000"/>
                  <a:lumOff val="15000"/>
                </a:prstClr>
              </a:solidFill>
              <a:effectLst>
                <a:outerShdw dist="38100" dir="2700000" algn="bl" rotWithShape="0">
                  <a:srgbClr val="4BACC6"/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730" y="0"/>
            <a:ext cx="2951922" cy="212034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58" y="1813011"/>
            <a:ext cx="6102212" cy="3771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093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16274" y="106016"/>
            <a:ext cx="2268388" cy="980661"/>
            <a:chOff x="1446361" y="0"/>
            <a:chExt cx="2268388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446361" y="206880"/>
              <a:ext cx="226838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119726" y="327868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PHÉP NHÂN, PHÉP CHIA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521589" y="2212663"/>
            <a:ext cx="6827831" cy="182819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BÀI 45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 CHUNG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5177764" y="4225394"/>
            <a:ext cx="1515479" cy="76309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 err="1" smtClean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Tiết</a:t>
            </a:r>
            <a:r>
              <a:rPr kumimoji="0" lang="en-GB" sz="4000" b="1" i="0" u="none" strike="noStrike" kern="1200" cap="none" spc="0" normalizeH="0" baseline="0" noProof="0" dirty="0" smtClean="0">
                <a:ln>
                  <a:solidFill>
                    <a:srgbClr val="7030A0"/>
                  </a:solidFill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2</a:t>
            </a:r>
            <a:endParaRPr kumimoji="0" lang="vi-VN" sz="5400" b="1" i="0" u="none" strike="noStrike" kern="1200" cap="none" spc="0" normalizeH="0" baseline="0" noProof="0" dirty="0">
              <a:ln>
                <a:solidFill>
                  <a:srgbClr val="7030A0"/>
                </a:solidFill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2813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399453" y="104949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YÊU CẦU CẦN ĐẠT</a:t>
            </a:r>
            <a:endParaRPr kumimoji="0" lang="vi-VN" sz="4000" b="1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1437757" y="2263435"/>
            <a:ext cx="95140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Thực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hiện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được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nhân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và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chia.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1437757" y="3262464"/>
            <a:ext cx="951402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Giải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được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toán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thực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tế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liên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quan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đến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GB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GB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chia.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0511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18" b="59539"/>
          <a:stretch/>
        </p:blipFill>
        <p:spPr>
          <a:xfrm>
            <a:off x="1876424" y="1871663"/>
            <a:ext cx="8567739" cy="295751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459832" y="2128838"/>
            <a:ext cx="74866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Thứ ba ngày 15 tháng 2 năm 2022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998245" y="2779932"/>
            <a:ext cx="13311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Toán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739994" y="3445094"/>
            <a:ext cx="476790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Luyện tập chung (tiết 2)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" name="Cloud 1"/>
          <p:cNvSpPr/>
          <p:nvPr/>
        </p:nvSpPr>
        <p:spPr>
          <a:xfrm>
            <a:off x="1193739" y="4790366"/>
            <a:ext cx="2885891" cy="1722976"/>
          </a:xfrm>
          <a:prstGeom prst="cloud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Trang 28</a:t>
            </a: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0670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599B812-4801-4BE4-911B-CA757092FF9B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7BE8C2-B457-4A5C-8458-AB56C969DF68}"/>
              </a:ext>
            </a:extLst>
          </p:cNvPr>
          <p:cNvSpPr txBox="1"/>
          <p:nvPr/>
        </p:nvSpPr>
        <p:spPr>
          <a:xfrm>
            <a:off x="3405258" y="618543"/>
            <a:ext cx="1741182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 nhẩm.</a:t>
            </a:r>
          </a:p>
        </p:txBody>
      </p:sp>
      <p:pic>
        <p:nvPicPr>
          <p:cNvPr id="4" name="Picture 3" descr="C:\Users\TUAN\Downloads\Luyện tập 1.png">
            <a:extLst>
              <a:ext uri="{FF2B5EF4-FFF2-40B4-BE49-F238E27FC236}">
                <a16:creationId xmlns:a16="http://schemas.microsoft.com/office/drawing/2014/main" id="{CFDA6AC3-EA7E-41AD-8570-326376CD3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E4BAC3C-38B9-4D41-A372-260530070589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30152" y="835413"/>
            <a:ext cx="10452983" cy="5277432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CAEB2BA8-B977-437B-B478-B7DEC1BA0F6D}"/>
              </a:ext>
            </a:extLst>
          </p:cNvPr>
          <p:cNvGrpSpPr/>
          <p:nvPr/>
        </p:nvGrpSpPr>
        <p:grpSpPr>
          <a:xfrm>
            <a:off x="4073448" y="1732230"/>
            <a:ext cx="662828" cy="662828"/>
            <a:chOff x="1750173" y="2926500"/>
            <a:chExt cx="662828" cy="662828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C2173C0-E950-496B-8C20-842F0027B728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EFF5A9B-D18B-43EA-BE68-BD41CFCD00D7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E40F690-D73C-4AFE-9B32-A05F0C391E0F}"/>
              </a:ext>
            </a:extLst>
          </p:cNvPr>
          <p:cNvGrpSpPr/>
          <p:nvPr/>
        </p:nvGrpSpPr>
        <p:grpSpPr>
          <a:xfrm>
            <a:off x="5433172" y="1547006"/>
            <a:ext cx="662828" cy="662828"/>
            <a:chOff x="1750173" y="2926500"/>
            <a:chExt cx="662828" cy="662828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273B5B9B-A96F-47FA-AA9F-6474374613E0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04CFC96-66FE-479F-98D3-1C1DE8FACE42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8E62FAE-316E-4991-837C-88B839D873F2}"/>
              </a:ext>
            </a:extLst>
          </p:cNvPr>
          <p:cNvGrpSpPr/>
          <p:nvPr/>
        </p:nvGrpSpPr>
        <p:grpSpPr>
          <a:xfrm>
            <a:off x="6792896" y="1400816"/>
            <a:ext cx="662828" cy="662828"/>
            <a:chOff x="1750173" y="2926500"/>
            <a:chExt cx="662828" cy="662828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8783FE1A-4F0B-4648-9B2F-BBBAE1770F9C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6D8CB7B-916C-4D60-BBBD-74C811EF46AD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E2D9647-AED2-4635-91D9-BE31EB14ED5E}"/>
              </a:ext>
            </a:extLst>
          </p:cNvPr>
          <p:cNvGrpSpPr/>
          <p:nvPr/>
        </p:nvGrpSpPr>
        <p:grpSpPr>
          <a:xfrm>
            <a:off x="8464607" y="1501916"/>
            <a:ext cx="662828" cy="662828"/>
            <a:chOff x="1750173" y="2926500"/>
            <a:chExt cx="662828" cy="662828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821CE982-E664-4186-AAE6-6D788115170E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9E9C6B5-9626-41CA-9278-E0BD31A65356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A85D2F5-ACEF-4ECC-B504-C5E353EF7B88}"/>
              </a:ext>
            </a:extLst>
          </p:cNvPr>
          <p:cNvGrpSpPr/>
          <p:nvPr/>
        </p:nvGrpSpPr>
        <p:grpSpPr>
          <a:xfrm>
            <a:off x="9439296" y="2133564"/>
            <a:ext cx="662828" cy="662828"/>
            <a:chOff x="1750173" y="2926500"/>
            <a:chExt cx="662828" cy="662828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8A2A4A4E-8EFC-4033-B516-F0BBA3C35E27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4DFF409-DA4B-4C8D-B9ED-E222C0AF2B19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85236B0-29D5-4D23-BE52-D4DCCE36980C}"/>
              </a:ext>
            </a:extLst>
          </p:cNvPr>
          <p:cNvGrpSpPr/>
          <p:nvPr/>
        </p:nvGrpSpPr>
        <p:grpSpPr>
          <a:xfrm>
            <a:off x="8491110" y="2970974"/>
            <a:ext cx="662828" cy="662828"/>
            <a:chOff x="1750173" y="2926500"/>
            <a:chExt cx="662828" cy="662828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CA633082-8DD1-42DC-876B-0BB7B8023FAD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8ED8ABD-698D-4E5A-81EE-44379432630E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8A082FF-FC03-4CF4-8ADC-5E457A2A5563}"/>
              </a:ext>
            </a:extLst>
          </p:cNvPr>
          <p:cNvGrpSpPr/>
          <p:nvPr/>
        </p:nvGrpSpPr>
        <p:grpSpPr>
          <a:xfrm>
            <a:off x="7124310" y="3145311"/>
            <a:ext cx="662828" cy="662828"/>
            <a:chOff x="1750173" y="2926500"/>
            <a:chExt cx="662828" cy="662828"/>
          </a:xfrm>
        </p:grpSpPr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C5DB6378-680E-455B-ABB8-F2EB69CD1BF4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C45F5AF2-F524-438A-B7F2-CA98176DFF1E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EF797ACE-A15F-44C7-BADD-4086568935DF}"/>
              </a:ext>
            </a:extLst>
          </p:cNvPr>
          <p:cNvGrpSpPr/>
          <p:nvPr/>
        </p:nvGrpSpPr>
        <p:grpSpPr>
          <a:xfrm>
            <a:off x="5433172" y="3302388"/>
            <a:ext cx="662828" cy="662828"/>
            <a:chOff x="1750173" y="2926500"/>
            <a:chExt cx="662828" cy="662828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10E5DC6D-91E6-4470-8F8E-BE5030F03BBB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6829BEA9-63C3-418E-B58D-94B905051CF2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4AD4CDA-2BA1-40A9-A29D-3CB5A2558423}"/>
              </a:ext>
            </a:extLst>
          </p:cNvPr>
          <p:cNvGrpSpPr/>
          <p:nvPr/>
        </p:nvGrpSpPr>
        <p:grpSpPr>
          <a:xfrm>
            <a:off x="3437123" y="3546891"/>
            <a:ext cx="662828" cy="662828"/>
            <a:chOff x="1750173" y="2926500"/>
            <a:chExt cx="662828" cy="662828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130C2E5A-3E96-4789-8BA4-2B60E494F3D2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132959A-ACFD-4E69-8800-9C7429DFDD34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B000701-B9C0-4ECB-A672-2CF1A151B099}"/>
              </a:ext>
            </a:extLst>
          </p:cNvPr>
          <p:cNvGrpSpPr/>
          <p:nvPr/>
        </p:nvGrpSpPr>
        <p:grpSpPr>
          <a:xfrm>
            <a:off x="3799162" y="5437949"/>
            <a:ext cx="662828" cy="662828"/>
            <a:chOff x="1750173" y="2926500"/>
            <a:chExt cx="662828" cy="662828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BBEA266D-5409-43E4-BF99-60109B39AC2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0CC61063-A632-413C-91A3-156E0E70F8E8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13398B4-7387-40D0-A180-936427DCD023}"/>
              </a:ext>
            </a:extLst>
          </p:cNvPr>
          <p:cNvGrpSpPr/>
          <p:nvPr/>
        </p:nvGrpSpPr>
        <p:grpSpPr>
          <a:xfrm>
            <a:off x="6208305" y="5450017"/>
            <a:ext cx="662828" cy="662828"/>
            <a:chOff x="1750173" y="2926500"/>
            <a:chExt cx="662828" cy="662828"/>
          </a:xfrm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E5ED02B5-0A19-4206-B2D1-B68179F1900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56F4974-5E11-41BC-8CB8-64F3FEE2B29C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8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484D56E-3C4A-43CA-AE73-A03706C607E6}"/>
              </a:ext>
            </a:extLst>
          </p:cNvPr>
          <p:cNvGrpSpPr/>
          <p:nvPr/>
        </p:nvGrpSpPr>
        <p:grpSpPr>
          <a:xfrm>
            <a:off x="7954620" y="5330392"/>
            <a:ext cx="662828" cy="662828"/>
            <a:chOff x="1750173" y="2926500"/>
            <a:chExt cx="662828" cy="662828"/>
          </a:xfrm>
        </p:grpSpPr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9B7F3560-8300-4F10-8491-BAB709B2A1E6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39C55D43-EDC9-4B86-934E-67B9E739A569}"/>
                </a:ext>
              </a:extLst>
            </p:cNvPr>
            <p:cNvSpPr txBox="1"/>
            <p:nvPr/>
          </p:nvSpPr>
          <p:spPr>
            <a:xfrm>
              <a:off x="1776676" y="2967336"/>
              <a:ext cx="63632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6734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grpSp>
        <p:nvGrpSpPr>
          <p:cNvPr id="67" name="Group 66">
            <a:extLst>
              <a:ext uri="{FF2B5EF4-FFF2-40B4-BE49-F238E27FC236}">
                <a16:creationId xmlns:a16="http://schemas.microsoft.com/office/drawing/2014/main" id="{503F9770-5F19-449D-8564-8D07A9AFFDF5}"/>
              </a:ext>
            </a:extLst>
          </p:cNvPr>
          <p:cNvGrpSpPr/>
          <p:nvPr/>
        </p:nvGrpSpPr>
        <p:grpSpPr>
          <a:xfrm>
            <a:off x="1852526" y="2287511"/>
            <a:ext cx="7587524" cy="2863629"/>
            <a:chOff x="1852526" y="2287511"/>
            <a:chExt cx="7587524" cy="2863629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BB587020-FFA1-4F50-9FE0-003F56B8D92D}"/>
                </a:ext>
              </a:extLst>
            </p:cNvPr>
            <p:cNvSpPr/>
            <p:nvPr/>
          </p:nvSpPr>
          <p:spPr>
            <a:xfrm>
              <a:off x="2535460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01786094-41C3-4485-A834-74A144EAA937}"/>
                </a:ext>
              </a:extLst>
            </p:cNvPr>
            <p:cNvSpPr/>
            <p:nvPr/>
          </p:nvSpPr>
          <p:spPr>
            <a:xfrm>
              <a:off x="5261514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1FC1B57F-0053-4F9E-B3E1-4E3273B6620A}"/>
                </a:ext>
              </a:extLst>
            </p:cNvPr>
            <p:cNvSpPr/>
            <p:nvPr/>
          </p:nvSpPr>
          <p:spPr>
            <a:xfrm>
              <a:off x="8167577" y="2876778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7C104E2E-E83B-4E77-958E-68FF03703911}"/>
                </a:ext>
              </a:extLst>
            </p:cNvPr>
            <p:cNvSpPr/>
            <p:nvPr/>
          </p:nvSpPr>
          <p:spPr>
            <a:xfrm>
              <a:off x="4005030" y="4388105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13D55049-8220-4642-94AE-67A8E669EB17}"/>
                </a:ext>
              </a:extLst>
            </p:cNvPr>
            <p:cNvSpPr/>
            <p:nvPr/>
          </p:nvSpPr>
          <p:spPr>
            <a:xfrm>
              <a:off x="6917272" y="4314423"/>
              <a:ext cx="432476" cy="4039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2A150CB9-A369-473B-9F36-7C46EA287B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852526" y="2394070"/>
              <a:ext cx="1801114" cy="124814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C277901-43B1-4465-98CD-4DCF3874739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595248" y="2336528"/>
              <a:ext cx="1842649" cy="1305681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656E8CB4-030A-4A96-9769-7FC315D6459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7636966" y="2287511"/>
              <a:ext cx="1803084" cy="1354698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79B314D-A634-459C-9C8F-730EEAF9C8B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437897" y="3748863"/>
              <a:ext cx="1550290" cy="1346176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6B935C9E-A978-455D-8D2A-E48D0F3561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05258" y="3924300"/>
              <a:ext cx="1803083" cy="1226840"/>
            </a:xfrm>
            <a:prstGeom prst="rect">
              <a:avLst/>
            </a:prstGeom>
          </p:spPr>
        </p:pic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38DAADCA-A13D-447B-AB17-75F7824A0225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F4D03E9-597D-413E-B024-BE135C52D99D}"/>
              </a:ext>
            </a:extLst>
          </p:cNvPr>
          <p:cNvSpPr txBox="1"/>
          <p:nvPr/>
        </p:nvSpPr>
        <p:spPr>
          <a:xfrm>
            <a:off x="3405258" y="618543"/>
            <a:ext cx="4222631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Tìm chuồng cho chim bồ câu.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8D72AE7-C67D-41AD-941F-A9AA871A5992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80715"/>
          <a:stretch/>
        </p:blipFill>
        <p:spPr>
          <a:xfrm>
            <a:off x="9421874" y="3114675"/>
            <a:ext cx="1748087" cy="161924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421AA4C-C949-4B5F-89C8-04EE2D85EC09}"/>
              </a:ext>
            </a:extLst>
          </p:cNvPr>
          <p:cNvPicPr>
            <a:picLocks noChangeAspect="1"/>
          </p:cNvPicPr>
          <p:nvPr/>
        </p:nvPicPr>
        <p:blipFill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13645" y="3613986"/>
            <a:ext cx="1785014" cy="135469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C4F05A9-5F14-425F-85B3-3FA64C422D76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27481" t="1719" r="53234" b="-1719"/>
          <a:stretch/>
        </p:blipFill>
        <p:spPr>
          <a:xfrm>
            <a:off x="8176504" y="4825285"/>
            <a:ext cx="1742150" cy="161375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21D16D24-E89F-4DBA-A78D-056F289A5B22}"/>
              </a:ext>
            </a:extLst>
          </p:cNvPr>
          <p:cNvPicPr>
            <a:picLocks noChangeAspect="1"/>
          </p:cNvPicPr>
          <p:nvPr/>
        </p:nvPicPr>
        <p:blipFill rotWithShape="1"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53586" t="-3212" r="27129" b="3212"/>
          <a:stretch/>
        </p:blipFill>
        <p:spPr>
          <a:xfrm>
            <a:off x="5040078" y="4976811"/>
            <a:ext cx="1652344" cy="153056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3C56203-B28F-4456-8A23-ECE099C1B30C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80503" r="212"/>
          <a:stretch/>
        </p:blipFill>
        <p:spPr>
          <a:xfrm>
            <a:off x="2126929" y="4778018"/>
            <a:ext cx="1844205" cy="170828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5845E1-00C1-4E86-8C3D-20ABBD4DD915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79094"/>
          <a:stretch/>
        </p:blipFill>
        <p:spPr>
          <a:xfrm>
            <a:off x="730152" y="1100099"/>
            <a:ext cx="1849898" cy="17526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6D9640EA-4EF9-4A7D-9AA1-5273DDCB1038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25791" t="926" r="50336" b="-926"/>
          <a:stretch/>
        </p:blipFill>
        <p:spPr>
          <a:xfrm>
            <a:off x="3460559" y="809309"/>
            <a:ext cx="2112470" cy="175260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ABC7A873-E393-47F0-9BA2-CC339BF136C2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51772" t="-2314" r="24355" b="2314"/>
          <a:stretch/>
        </p:blipFill>
        <p:spPr>
          <a:xfrm>
            <a:off x="6271345" y="628756"/>
            <a:ext cx="2112470" cy="17526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C250638-271E-4235-B29F-30ECDD0D9FAB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5741" t="-540" r="386" b="540"/>
          <a:stretch/>
        </p:blipFill>
        <p:spPr>
          <a:xfrm>
            <a:off x="8897502" y="910757"/>
            <a:ext cx="2112470" cy="1752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0103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44444E-6 L 0.02631 -0.26018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5" y="-1300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3.33333E-6 L -0.10416 0.24074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1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4.44444E-6 L 0.25 0.08264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4120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1.85185E-6 L -0.32149 0.21782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081" y="10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3.7037E-6 L -0.09232 -0.42408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22" y="-21204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0.14401 0.21366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01" y="106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6 L 0.04154 -0.09861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" y="-49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1.48148E-6 L 0.17409 -0.14699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98" y="-7361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2.22222E-6 L -0.31862 0.11806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937" y="5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grpSp>
        <p:nvGrpSpPr>
          <p:cNvPr id="50" name="Group 49">
            <a:extLst>
              <a:ext uri="{FF2B5EF4-FFF2-40B4-BE49-F238E27FC236}">
                <a16:creationId xmlns:a16="http://schemas.microsoft.com/office/drawing/2014/main" id="{BC29F768-2E4B-4387-ADDE-E3AF51868107}"/>
              </a:ext>
            </a:extLst>
          </p:cNvPr>
          <p:cNvGrpSpPr/>
          <p:nvPr/>
        </p:nvGrpSpPr>
        <p:grpSpPr>
          <a:xfrm>
            <a:off x="688362" y="3707769"/>
            <a:ext cx="5220705" cy="3155795"/>
            <a:chOff x="3367894" y="1579117"/>
            <a:chExt cx="5962650" cy="3190875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04F7660-2F92-4E3C-A445-0FEF337106D7}"/>
                </a:ext>
              </a:extLst>
            </p:cNvPr>
            <p:cNvSpPr/>
            <p:nvPr/>
          </p:nvSpPr>
          <p:spPr>
            <a:xfrm>
              <a:off x="4048124" y="2681289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EC186718-99E1-4B78-B072-93BEA223E083}"/>
                </a:ext>
              </a:extLst>
            </p:cNvPr>
            <p:cNvSpPr/>
            <p:nvPr/>
          </p:nvSpPr>
          <p:spPr>
            <a:xfrm>
              <a:off x="5389888" y="2684226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D3162043-9FF1-4F91-A795-98D3AEBA6734}"/>
                </a:ext>
              </a:extLst>
            </p:cNvPr>
            <p:cNvSpPr/>
            <p:nvPr/>
          </p:nvSpPr>
          <p:spPr>
            <a:xfrm>
              <a:off x="6841601" y="2571978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FF7DE257-763B-4598-A28D-F1E92FFA6A58}"/>
                </a:ext>
              </a:extLst>
            </p:cNvPr>
            <p:cNvSpPr/>
            <p:nvPr/>
          </p:nvSpPr>
          <p:spPr>
            <a:xfrm>
              <a:off x="8251301" y="2636758"/>
              <a:ext cx="504825" cy="304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2050" name="Picture 2" descr="Happy cute kids at camp set Premium Vector">
              <a:extLst>
                <a:ext uri="{FF2B5EF4-FFF2-40B4-BE49-F238E27FC236}">
                  <a16:creationId xmlns:a16="http://schemas.microsoft.com/office/drawing/2014/main" id="{E43AD618-12B4-42B0-BC6F-EE315BEBAB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7894" y="1579117"/>
              <a:ext cx="5962650" cy="31908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6" name="Oval 55">
            <a:extLst>
              <a:ext uri="{FF2B5EF4-FFF2-40B4-BE49-F238E27FC236}">
                <a16:creationId xmlns:a16="http://schemas.microsoft.com/office/drawing/2014/main" id="{017944D6-915B-4E56-AC29-631482113CAB}"/>
              </a:ext>
            </a:extLst>
          </p:cNvPr>
          <p:cNvSpPr/>
          <p:nvPr/>
        </p:nvSpPr>
        <p:spPr>
          <a:xfrm>
            <a:off x="1053791" y="131214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23ADBEC-20D0-4B0A-85F8-C03CC1C09BE6}"/>
              </a:ext>
            </a:extLst>
          </p:cNvPr>
          <p:cNvSpPr txBox="1"/>
          <p:nvPr/>
        </p:nvSpPr>
        <p:spPr>
          <a:xfrm>
            <a:off x="1491113" y="1312149"/>
            <a:ext cx="9626726" cy="95410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 35 bạn tham gia đi cắm trại. Cô giáo chia đều các bạn thành 5 nhóm. Hỏi mỗi nhóm có bao nhiêu bạn?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2847BE76-741D-4F77-92AE-EBD8878323D5}"/>
              </a:ext>
            </a:extLst>
          </p:cNvPr>
          <p:cNvSpPr txBox="1"/>
          <p:nvPr/>
        </p:nvSpPr>
        <p:spPr>
          <a:xfrm>
            <a:off x="7494916" y="2695896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 giải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40BD9C-0F55-436D-8785-ADBAA9910085}"/>
              </a:ext>
            </a:extLst>
          </p:cNvPr>
          <p:cNvSpPr txBox="1"/>
          <p:nvPr/>
        </p:nvSpPr>
        <p:spPr>
          <a:xfrm>
            <a:off x="4853915" y="3184549"/>
            <a:ext cx="626392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 nhóm như vậy có số bạn là: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B95230C-195D-4731-A3C9-8838E95A2A3B}"/>
              </a:ext>
            </a:extLst>
          </p:cNvPr>
          <p:cNvSpPr txBox="1"/>
          <p:nvPr/>
        </p:nvSpPr>
        <p:spPr>
          <a:xfrm>
            <a:off x="5397479" y="3711733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35 : 5 = 7 (bạn)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7D9E9BC-A3D6-4EBD-8FBD-FD0624345992}"/>
              </a:ext>
            </a:extLst>
          </p:cNvPr>
          <p:cNvSpPr txBox="1"/>
          <p:nvPr/>
        </p:nvSpPr>
        <p:spPr>
          <a:xfrm>
            <a:off x="6354238" y="4234953"/>
            <a:ext cx="40108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Đáp </a:t>
            </a: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số: 7 bạn.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4255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7" grpId="0" animBg="1"/>
      <p:bldP spid="58" grpId="0"/>
      <p:bldP spid="59" grpId="0"/>
      <p:bldP spid="60" grpId="0"/>
      <p:bldP spid="6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3442089-156C-46A1-81E9-B1DAE5B65565}"/>
              </a:ext>
            </a:extLst>
          </p:cNvPr>
          <p:cNvSpPr/>
          <p:nvPr/>
        </p:nvSpPr>
        <p:spPr>
          <a:xfrm>
            <a:off x="1053981" y="1247801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357A94E-76D0-4663-BD62-A9DB08D07631}"/>
              </a:ext>
            </a:extLst>
          </p:cNvPr>
          <p:cNvGrpSpPr/>
          <p:nvPr/>
        </p:nvGrpSpPr>
        <p:grpSpPr>
          <a:xfrm>
            <a:off x="1671788" y="1267765"/>
            <a:ext cx="1116312" cy="472051"/>
            <a:chOff x="1870518" y="1440653"/>
            <a:chExt cx="1116312" cy="461666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156658C-D2C6-4C11-AD01-60AEFEC64881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6" name="Rectangle: Rounded Corners 65">
                <a:extLst>
                  <a:ext uri="{FF2B5EF4-FFF2-40B4-BE49-F238E27FC236}">
                    <a16:creationId xmlns:a16="http://schemas.microsoft.com/office/drawing/2014/main" id="{94223F3A-003C-4EE9-A832-BFE0C9F6B567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E8DDBAF3-1453-46C5-BFEF-E16C0756DEA3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5CD22E6-9D0D-4F41-8969-28250D0B2022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BB1C7AF9-E7F1-4C21-B735-0EAA454100B9}"/>
              </a:ext>
            </a:extLst>
          </p:cNvPr>
          <p:cNvSpPr txBox="1"/>
          <p:nvPr/>
        </p:nvSpPr>
        <p:spPr>
          <a:xfrm>
            <a:off x="2435746" y="2709991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8A2C13-138D-4EE0-A5C2-B628076D90CA}"/>
              </a:ext>
            </a:extLst>
          </p:cNvPr>
          <p:cNvSpPr txBox="1"/>
          <p:nvPr/>
        </p:nvSpPr>
        <p:spPr>
          <a:xfrm>
            <a:off x="2435746" y="4187233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A97804E2-E27F-42B2-9C43-9038FC5EE83D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298051" y="2355168"/>
            <a:ext cx="6361897" cy="2860309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39D52B7-5724-4701-9B1B-C60197965F28}"/>
              </a:ext>
            </a:extLst>
          </p:cNvPr>
          <p:cNvSpPr txBox="1"/>
          <p:nvPr/>
        </p:nvSpPr>
        <p:spPr>
          <a:xfrm>
            <a:off x="6221940" y="2771652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B024BC-0EF6-4B4B-B89A-F03FEE78A949}"/>
              </a:ext>
            </a:extLst>
          </p:cNvPr>
          <p:cNvSpPr txBox="1"/>
          <p:nvPr/>
        </p:nvSpPr>
        <p:spPr>
          <a:xfrm>
            <a:off x="8694193" y="2727253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A632D80-CB5B-4781-BD10-A8FC45B6810A}"/>
              </a:ext>
            </a:extLst>
          </p:cNvPr>
          <p:cNvSpPr txBox="1"/>
          <p:nvPr/>
        </p:nvSpPr>
        <p:spPr>
          <a:xfrm>
            <a:off x="6188626" y="4168629"/>
            <a:ext cx="441147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329C8F6-DC32-43A2-9B24-4631CF7289C7}"/>
              </a:ext>
            </a:extLst>
          </p:cNvPr>
          <p:cNvSpPr txBox="1"/>
          <p:nvPr/>
        </p:nvSpPr>
        <p:spPr>
          <a:xfrm>
            <a:off x="8437712" y="4275300"/>
            <a:ext cx="697628" cy="646331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40</a:t>
            </a:r>
          </a:p>
        </p:txBody>
      </p:sp>
    </p:spTree>
    <p:extLst>
      <p:ext uri="{BB962C8B-B14F-4D97-AF65-F5344CB8AC3E}">
        <p14:creationId xmlns:p14="http://schemas.microsoft.com/office/powerpoint/2010/main" val="1215718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/>
      <p:bldP spid="9" grpId="0"/>
      <p:bldP spid="11" grpId="0" animBg="1"/>
      <p:bldP spid="12" grpId="0" animBg="1"/>
      <p:bldP spid="13" grpId="0" animBg="1"/>
      <p:bldP spid="1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254" y="2387976"/>
            <a:ext cx="3485697" cy="4561070"/>
          </a:xfrm>
          <a:prstGeom prst="rect">
            <a:avLst/>
          </a:prstGeom>
        </p:spPr>
      </p:pic>
      <p:pic>
        <p:nvPicPr>
          <p:cNvPr id="3" name="图片 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1487" y="3762703"/>
            <a:ext cx="6858765" cy="274159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15730" y="821168"/>
            <a:ext cx="7864522" cy="31336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227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</TotalTime>
  <Words>168</Words>
  <Application>Microsoft Office PowerPoint</Application>
  <PresentationFormat>Widescreen</PresentationFormat>
  <Paragraphs>57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9</vt:i4>
      </vt:variant>
    </vt:vector>
  </HeadingPairs>
  <TitlesOfParts>
    <vt:vector size="18" baseType="lpstr">
      <vt:lpstr>Arial</vt:lpstr>
      <vt:lpstr>Calibri</vt:lpstr>
      <vt:lpstr>Calibri Light</vt:lpstr>
      <vt:lpstr>HP001 5 hàng</vt:lpstr>
      <vt:lpstr>UTM Cookies</vt:lpstr>
      <vt:lpstr>1_Office Theme</vt:lpstr>
      <vt:lpstr>Office Theme</vt:lpstr>
      <vt:lpstr>3_Office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5</cp:revision>
  <dcterms:created xsi:type="dcterms:W3CDTF">2022-02-13T15:30:16Z</dcterms:created>
  <dcterms:modified xsi:type="dcterms:W3CDTF">2022-02-13T15:53:54Z</dcterms:modified>
</cp:coreProperties>
</file>